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notesSlides/notesSlide1.xml" ContentType="application/vnd.openxmlformats-officedocument.presentationml.notesSlide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notesSlides/notesSlide2.xml" ContentType="application/vnd.openxmlformats-officedocument.presentationml.notesSlide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notesSlides/notesSlide3.xml" ContentType="application/vnd.openxmlformats-officedocument.presentationml.notesSlide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notesSlides/notesSlide4.xml" ContentType="application/vnd.openxmlformats-officedocument.presentationml.notesSlide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notesSlides/notesSlide5.xml" ContentType="application/vnd.openxmlformats-officedocument.presentationml.notesSlide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notesSlides/notesSlide6.xml" ContentType="application/vnd.openxmlformats-officedocument.presentationml.notesSlide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notesSlides/notesSlide7.xml" ContentType="application/vnd.openxmlformats-officedocument.presentationml.notesSlide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notesSlides/notesSlide8.xml" ContentType="application/vnd.openxmlformats-officedocument.presentationml.notesSlide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04"/>
  </p:notesMasterIdLst>
  <p:handoutMasterIdLst>
    <p:handoutMasterId r:id="rId105"/>
  </p:handoutMasterIdLst>
  <p:sldIdLst>
    <p:sldId id="453" r:id="rId3"/>
    <p:sldId id="469" r:id="rId4"/>
    <p:sldId id="336" r:id="rId5"/>
    <p:sldId id="420" r:id="rId6"/>
    <p:sldId id="467" r:id="rId7"/>
    <p:sldId id="337" r:id="rId8"/>
    <p:sldId id="465" r:id="rId9"/>
    <p:sldId id="466" r:id="rId10"/>
    <p:sldId id="349" r:id="rId11"/>
    <p:sldId id="421" r:id="rId12"/>
    <p:sldId id="478" r:id="rId13"/>
    <p:sldId id="479" r:id="rId14"/>
    <p:sldId id="481" r:id="rId15"/>
    <p:sldId id="422" r:id="rId16"/>
    <p:sldId id="424" r:id="rId17"/>
    <p:sldId id="489" r:id="rId18"/>
    <p:sldId id="491" r:id="rId19"/>
    <p:sldId id="492" r:id="rId20"/>
    <p:sldId id="493" r:id="rId21"/>
    <p:sldId id="494" r:id="rId22"/>
    <p:sldId id="432" r:id="rId23"/>
    <p:sldId id="433" r:id="rId24"/>
    <p:sldId id="434" r:id="rId25"/>
    <p:sldId id="435" r:id="rId26"/>
    <p:sldId id="468" r:id="rId27"/>
    <p:sldId id="360" r:id="rId28"/>
    <p:sldId id="361" r:id="rId29"/>
    <p:sldId id="406" r:id="rId30"/>
    <p:sldId id="362" r:id="rId31"/>
    <p:sldId id="417" r:id="rId32"/>
    <p:sldId id="452" r:id="rId33"/>
    <p:sldId id="364" r:id="rId34"/>
    <p:sldId id="365" r:id="rId35"/>
    <p:sldId id="399" r:id="rId36"/>
    <p:sldId id="366" r:id="rId37"/>
    <p:sldId id="367" r:id="rId38"/>
    <p:sldId id="410" r:id="rId39"/>
    <p:sldId id="368" r:id="rId40"/>
    <p:sldId id="485" r:id="rId41"/>
    <p:sldId id="484" r:id="rId42"/>
    <p:sldId id="483" r:id="rId43"/>
    <p:sldId id="482" r:id="rId44"/>
    <p:sldId id="459" r:id="rId45"/>
    <p:sldId id="463" r:id="rId46"/>
    <p:sldId id="436" r:id="rId47"/>
    <p:sldId id="437" r:id="rId48"/>
    <p:sldId id="381" r:id="rId49"/>
    <p:sldId id="382" r:id="rId50"/>
    <p:sldId id="456" r:id="rId51"/>
    <p:sldId id="464" r:id="rId52"/>
    <p:sldId id="408" r:id="rId53"/>
    <p:sldId id="458" r:id="rId54"/>
    <p:sldId id="454" r:id="rId55"/>
    <p:sldId id="449" r:id="rId56"/>
    <p:sldId id="457" r:id="rId57"/>
    <p:sldId id="461" r:id="rId58"/>
    <p:sldId id="462" r:id="rId59"/>
    <p:sldId id="451" r:id="rId60"/>
    <p:sldId id="350" r:id="rId61"/>
    <p:sldId id="495" r:id="rId62"/>
    <p:sldId id="376" r:id="rId63"/>
    <p:sldId id="377" r:id="rId64"/>
    <p:sldId id="488" r:id="rId65"/>
    <p:sldId id="387" r:id="rId66"/>
    <p:sldId id="379" r:id="rId67"/>
    <p:sldId id="477" r:id="rId68"/>
    <p:sldId id="344" r:id="rId69"/>
    <p:sldId id="345" r:id="rId70"/>
    <p:sldId id="346" r:id="rId71"/>
    <p:sldId id="348" r:id="rId72"/>
    <p:sldId id="438" r:id="rId73"/>
    <p:sldId id="439" r:id="rId74"/>
    <p:sldId id="440" r:id="rId75"/>
    <p:sldId id="441" r:id="rId76"/>
    <p:sldId id="442" r:id="rId77"/>
    <p:sldId id="486" r:id="rId78"/>
    <p:sldId id="443" r:id="rId79"/>
    <p:sldId id="444" r:id="rId80"/>
    <p:sldId id="445" r:id="rId81"/>
    <p:sldId id="369" r:id="rId82"/>
    <p:sldId id="370" r:id="rId83"/>
    <p:sldId id="371" r:id="rId84"/>
    <p:sldId id="372" r:id="rId85"/>
    <p:sldId id="413" r:id="rId86"/>
    <p:sldId id="339" r:id="rId87"/>
    <p:sldId id="397" r:id="rId88"/>
    <p:sldId id="396" r:id="rId89"/>
    <p:sldId id="470" r:id="rId90"/>
    <p:sldId id="340" r:id="rId91"/>
    <p:sldId id="487" r:id="rId92"/>
    <p:sldId id="342" r:id="rId93"/>
    <p:sldId id="402" r:id="rId94"/>
    <p:sldId id="401" r:id="rId95"/>
    <p:sldId id="404" r:id="rId96"/>
    <p:sldId id="405" r:id="rId97"/>
    <p:sldId id="415" r:id="rId98"/>
    <p:sldId id="471" r:id="rId99"/>
    <p:sldId id="472" r:id="rId100"/>
    <p:sldId id="473" r:id="rId101"/>
    <p:sldId id="474" r:id="rId102"/>
    <p:sldId id="475" r:id="rId103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D7A"/>
    <a:srgbClr val="74C8D9"/>
    <a:srgbClr val="D2EBF1"/>
    <a:srgbClr val="FEFCEB"/>
    <a:srgbClr val="FCED87"/>
    <a:srgbClr val="FAE31E"/>
    <a:srgbClr val="C51A4A"/>
    <a:srgbClr val="D2B887"/>
    <a:srgbClr val="49C3B1"/>
    <a:srgbClr val="3F5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4660"/>
  </p:normalViewPr>
  <p:slideViewPr>
    <p:cSldViewPr snapToGrid="0" snapToObjects="1" showGuides="1">
      <p:cViewPr varScale="1">
        <p:scale>
          <a:sx n="127" d="100"/>
          <a:sy n="127" d="100"/>
        </p:scale>
        <p:origin x="1422" y="120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theme" Target="theme/theme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C2A85709-BC26-4812-84DF-D4F1BF8288F6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>
              <a:solidFill>
                <a:srgbClr val="000000"/>
              </a:solidFill>
            </a:rPr>
            <a:t> de Operación Policial</a:t>
          </a:r>
          <a:endParaRPr lang="es-ES" sz="1200" dirty="0"/>
        </a:p>
      </dgm:t>
    </dgm:pt>
    <dgm:pt modelId="{F17447D4-3A99-4525-84AF-7E475D97EA02}" type="parTrans" cxnId="{4394A309-5211-4E14-8E01-0BA672FA925E}">
      <dgm:prSet/>
      <dgm:spPr/>
      <dgm:t>
        <a:bodyPr/>
        <a:lstStyle/>
        <a:p>
          <a:endParaRPr lang="es-ES" sz="1200"/>
        </a:p>
      </dgm:t>
    </dgm:pt>
    <dgm:pt modelId="{E6504A30-9FF0-4C90-A18B-02F109401913}" type="sibTrans" cxnId="{4394A309-5211-4E14-8E01-0BA672FA925E}">
      <dgm:prSet/>
      <dgm:spPr/>
      <dgm:t>
        <a:bodyPr/>
        <a:lstStyle/>
        <a:p>
          <a:endParaRPr lang="es-ES" sz="1200"/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C4667874-3F41-4813-826C-549D6A47BA6A}">
      <dgm:prSet custT="1"/>
      <dgm:spPr/>
      <dgm:t>
        <a:bodyPr/>
        <a:lstStyle/>
        <a:p>
          <a:r>
            <a:rPr lang="es-ES" sz="1200" dirty="0"/>
            <a:t>Director(a) de Policía de Monterrey de Proximidad</a:t>
          </a:r>
        </a:p>
      </dgm:t>
    </dgm:pt>
    <dgm:pt modelId="{DAEFDF02-6F93-492B-B001-29848965BD04}" type="parTrans" cxnId="{EAADF58C-73DA-4C23-A6E4-02C51A7B2008}">
      <dgm:prSet/>
      <dgm:spPr/>
      <dgm:t>
        <a:bodyPr/>
        <a:lstStyle/>
        <a:p>
          <a:endParaRPr lang="es-ES" sz="1200"/>
        </a:p>
      </dgm:t>
    </dgm:pt>
    <dgm:pt modelId="{98FCFBC6-B20E-4E32-B498-BAFB98FA76D2}" type="sibTrans" cxnId="{EAADF58C-73DA-4C23-A6E4-02C51A7B2008}">
      <dgm:prSet/>
      <dgm:spPr/>
      <dgm:t>
        <a:bodyPr/>
        <a:lstStyle/>
        <a:p>
          <a:endParaRPr lang="es-ES" sz="1200"/>
        </a:p>
      </dgm:t>
    </dgm:pt>
    <dgm:pt modelId="{C4D0BEFB-E0D5-4CA6-A357-A9164D3080DB}">
      <dgm:prSet custT="1"/>
      <dgm:spPr/>
      <dgm:t>
        <a:bodyPr/>
        <a:lstStyle/>
        <a:p>
          <a:r>
            <a:rPr lang="es-ES" sz="1200" dirty="0"/>
            <a:t>Director(a) de Policía de Monterrey de Investigación</a:t>
          </a:r>
        </a:p>
      </dgm:t>
    </dgm:pt>
    <dgm:pt modelId="{A0BD8974-D948-42DA-ACE9-71903E4B2E51}" type="parTrans" cxnId="{973D059A-1934-4AC3-9C92-36E4ADDC76AE}">
      <dgm:prSet/>
      <dgm:spPr/>
      <dgm:t>
        <a:bodyPr/>
        <a:lstStyle/>
        <a:p>
          <a:endParaRPr lang="es-ES" sz="1200"/>
        </a:p>
      </dgm:t>
    </dgm:pt>
    <dgm:pt modelId="{955CD7C2-3C53-4D54-A91E-29A68E859FB2}" type="sibTrans" cxnId="{973D059A-1934-4AC3-9C92-36E4ADDC76AE}">
      <dgm:prSet/>
      <dgm:spPr/>
      <dgm:t>
        <a:bodyPr/>
        <a:lstStyle/>
        <a:p>
          <a:endParaRPr lang="es-ES" sz="1200"/>
        </a:p>
      </dgm:t>
    </dgm:pt>
    <dgm:pt modelId="{7390BB35-9D66-4F2A-9150-B55336C76B2D}">
      <dgm:prSet custT="1"/>
      <dgm:spPr/>
      <dgm:t>
        <a:bodyPr/>
        <a:lstStyle/>
        <a:p>
          <a:r>
            <a:rPr lang="es-ES" sz="1200" dirty="0"/>
            <a:t>Director(a) de Policía de Monterrey de Reacción</a:t>
          </a:r>
        </a:p>
      </dgm:t>
    </dgm:pt>
    <dgm:pt modelId="{4D9701E7-7D51-4FA7-9EE2-B8322D864062}" type="parTrans" cxnId="{E6A57F26-7237-4E10-B54C-F6795714331D}">
      <dgm:prSet/>
      <dgm:spPr/>
      <dgm:t>
        <a:bodyPr/>
        <a:lstStyle/>
        <a:p>
          <a:endParaRPr lang="es-ES" sz="1200"/>
        </a:p>
      </dgm:t>
    </dgm:pt>
    <dgm:pt modelId="{F77122CC-A39A-48E6-8210-E1871984D7C2}" type="sibTrans" cxnId="{E6A57F26-7237-4E10-B54C-F6795714331D}">
      <dgm:prSet/>
      <dgm:spPr/>
      <dgm:t>
        <a:bodyPr/>
        <a:lstStyle/>
        <a:p>
          <a:endParaRPr lang="es-ES" sz="1200"/>
        </a:p>
      </dgm:t>
    </dgm:pt>
    <dgm:pt modelId="{8D53E373-D02A-494C-95A4-8DCAFF4DE617}">
      <dgm:prSet custT="1"/>
      <dgm:spPr/>
      <dgm:t>
        <a:bodyPr/>
        <a:lstStyle/>
        <a:p>
          <a:r>
            <a:rPr lang="es-ES" sz="1200" dirty="0"/>
            <a:t>Director(a) de </a:t>
          </a:r>
          <a:br>
            <a:rPr lang="es-ES" sz="1200" dirty="0"/>
          </a:br>
          <a:r>
            <a:rPr lang="es-ES" sz="1200" dirty="0"/>
            <a:t>Vialidad y Tránsito de Monterrey</a:t>
          </a:r>
        </a:p>
      </dgm:t>
    </dgm:pt>
    <dgm:pt modelId="{91610090-C42F-40FB-BE68-AD48A1B029C5}" type="parTrans" cxnId="{9208A40C-EE3F-4141-BC3F-AB856026866F}">
      <dgm:prSet/>
      <dgm:spPr/>
      <dgm:t>
        <a:bodyPr/>
        <a:lstStyle/>
        <a:p>
          <a:endParaRPr lang="es-ES" sz="1200"/>
        </a:p>
      </dgm:t>
    </dgm:pt>
    <dgm:pt modelId="{2AD4B4DE-7C6E-475E-A8AC-4BCBA9D1942E}" type="sibTrans" cxnId="{9208A40C-EE3F-4141-BC3F-AB856026866F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dirty="0"/>
            <a:t>Director(a) de Prevención de la Violencia</a:t>
          </a:r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1B0841D1-B52D-4AE1-A8EF-7B19D3641654}">
      <dgm:prSet custT="1"/>
      <dgm:spPr/>
      <dgm:t>
        <a:bodyPr/>
        <a:lstStyle/>
        <a:p>
          <a:r>
            <a:rPr lang="es-ES" sz="1200" dirty="0"/>
            <a:t>Director(a) de Protección a la Ciudadanía</a:t>
          </a:r>
        </a:p>
      </dgm:t>
    </dgm:pt>
    <dgm:pt modelId="{18CE551D-9CB3-4B39-9EFF-A07C0859E841}" type="parTrans" cxnId="{E6CE3D36-1192-4F3D-9C3B-B41B6F734AA1}">
      <dgm:prSet/>
      <dgm:spPr/>
      <dgm:t>
        <a:bodyPr/>
        <a:lstStyle/>
        <a:p>
          <a:endParaRPr lang="es-ES" sz="1200"/>
        </a:p>
      </dgm:t>
    </dgm:pt>
    <dgm:pt modelId="{045C00BE-0BD3-46F4-80D1-30FFD72B51BB}" type="sibTrans" cxnId="{E6CE3D36-1192-4F3D-9C3B-B41B6F734AA1}">
      <dgm:prSet/>
      <dgm:spPr/>
      <dgm:t>
        <a:bodyPr/>
        <a:lstStyle/>
        <a:p>
          <a:endParaRPr lang="es-ES" sz="1200"/>
        </a:p>
      </dgm:t>
    </dgm:pt>
    <dgm:pt modelId="{645F3E19-64F7-47E8-A9E3-0E1C47EF58F9}">
      <dgm:prSet custT="1"/>
      <dgm:spPr/>
      <dgm:t>
        <a:bodyPr/>
        <a:lstStyle/>
        <a:p>
          <a:r>
            <a:rPr lang="es-ES" sz="1200" dirty="0"/>
            <a:t>Director(a) de Comando, Control, Comunicaciones y Cómputo</a:t>
          </a:r>
        </a:p>
      </dgm:t>
    </dgm:pt>
    <dgm:pt modelId="{35B95EE1-2F52-478F-88C4-A0C96D18A66B}" type="parTrans" cxnId="{5E499C7E-E55F-4B37-BBFC-4724E75903B6}">
      <dgm:prSet/>
      <dgm:spPr/>
      <dgm:t>
        <a:bodyPr/>
        <a:lstStyle/>
        <a:p>
          <a:endParaRPr lang="es-ES" sz="1200"/>
        </a:p>
      </dgm:t>
    </dgm:pt>
    <dgm:pt modelId="{5C878B90-5121-45C2-BFD8-F6309BCCD6C6}" type="sibTrans" cxnId="{5E499C7E-E55F-4B37-BBFC-4724E75903B6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/>
            <a:t>Director(a) de Análisis e Inteligencia Policial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DC4FB6CB-C896-46A3-A69E-16A537870335}">
      <dgm:prSet custT="1"/>
      <dgm:spPr/>
      <dgm:t>
        <a:bodyPr/>
        <a:lstStyle/>
        <a:p>
          <a:r>
            <a:rPr lang="es-ES" sz="1200" dirty="0"/>
            <a:t>Director(a) de Protección Civil</a:t>
          </a:r>
        </a:p>
      </dgm:t>
    </dgm:pt>
    <dgm:pt modelId="{85F3AAC0-B722-47A2-AA75-FE0C0CD359FA}" type="parTrans" cxnId="{27C3F4E3-109A-44D3-8DE3-1B1EEFCA8BEE}">
      <dgm:prSet/>
      <dgm:spPr/>
      <dgm:t>
        <a:bodyPr/>
        <a:lstStyle/>
        <a:p>
          <a:endParaRPr lang="es-ES" sz="1200"/>
        </a:p>
      </dgm:t>
    </dgm:pt>
    <dgm:pt modelId="{05D3D4FA-3D46-4E8B-A05A-EF37348B1A96}" type="sibTrans" cxnId="{27C3F4E3-109A-44D3-8DE3-1B1EEFCA8BEE}">
      <dgm:prSet/>
      <dgm:spPr/>
      <dgm:t>
        <a:bodyPr/>
        <a:lstStyle/>
        <a:p>
          <a:endParaRPr lang="es-ES" sz="1200"/>
        </a:p>
      </dgm:t>
    </dgm:pt>
    <dgm:pt modelId="{209F47F6-469D-4187-969F-CE269413FCFD}">
      <dgm:prSet custT="1"/>
      <dgm:spPr/>
      <dgm:t>
        <a:bodyPr/>
        <a:lstStyle/>
        <a:p>
          <a:r>
            <a:rPr lang="es-ES" sz="1200" dirty="0"/>
            <a:t>Director(a) de Desarrollo Institucional y Carrera Policial</a:t>
          </a:r>
        </a:p>
      </dgm:t>
    </dgm:pt>
    <dgm:pt modelId="{6014960D-0CD6-4EAA-9657-A03FF7C283AA}" type="parTrans" cxnId="{D6B684D1-DEA8-4140-B1F4-3720A2D520EB}">
      <dgm:prSet/>
      <dgm:spPr/>
      <dgm:t>
        <a:bodyPr/>
        <a:lstStyle/>
        <a:p>
          <a:endParaRPr lang="es-ES"/>
        </a:p>
      </dgm:t>
    </dgm:pt>
    <dgm:pt modelId="{798B6ABA-F354-48AC-BA39-E1CE74E249A6}" type="sibTrans" cxnId="{D6B684D1-DEA8-4140-B1F4-3720A2D520EB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65339" custScaleY="165339" custLinFactNeighborX="1339" custLinFactNeighborY="23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l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3" custScaleX="152346" custScaleY="129107" custLinFactNeighborX="-38817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B30E9837-2814-4812-A597-5A75BC62557F}" type="pres">
      <dgm:prSet presAssocID="{1405121A-7B4C-48CD-A731-98D6CE58698C}" presName="Name50" presStyleLbl="parChTrans1D3" presStyleIdx="0" presStyleCnt="10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init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10" custScaleX="130382" custScaleY="105962" custLinFactNeighborX="-30480" custLinFactNeighborY="3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41731B41-AFB6-470B-A0AD-4090D90A678C}" type="pres">
      <dgm:prSet presAssocID="{18CE551D-9CB3-4B39-9EFF-A07C0859E841}" presName="Name50" presStyleLbl="parChTrans1D3" presStyleIdx="1" presStyleCnt="10"/>
      <dgm:spPr/>
      <dgm:t>
        <a:bodyPr/>
        <a:lstStyle/>
        <a:p>
          <a:endParaRPr lang="es-ES"/>
        </a:p>
      </dgm:t>
    </dgm:pt>
    <dgm:pt modelId="{DDFF9C25-D010-4E5F-A9AB-122D8188CEAA}" type="pres">
      <dgm:prSet presAssocID="{1B0841D1-B52D-4AE1-A8EF-7B19D3641654}" presName="hierRoot2" presStyleCnt="0">
        <dgm:presLayoutVars>
          <dgm:hierBranch val="init"/>
        </dgm:presLayoutVars>
      </dgm:prSet>
      <dgm:spPr/>
    </dgm:pt>
    <dgm:pt modelId="{CFE355A1-5257-4BCE-8CEB-8D0D0DF2E767}" type="pres">
      <dgm:prSet presAssocID="{1B0841D1-B52D-4AE1-A8EF-7B19D3641654}" presName="rootComposite" presStyleCnt="0"/>
      <dgm:spPr/>
    </dgm:pt>
    <dgm:pt modelId="{878B42BA-AFF8-4AB3-A6DC-60DD8AF664C1}" type="pres">
      <dgm:prSet presAssocID="{1B0841D1-B52D-4AE1-A8EF-7B19D3641654}" presName="rootText" presStyleLbl="node3" presStyleIdx="1" presStyleCnt="10" custScaleX="130382" custScaleY="105962" custLinFactNeighborX="-30634" custLinFactNeighborY="-19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9656F4-CDA8-48AC-A4B5-1BD51BB03C1F}" type="pres">
      <dgm:prSet presAssocID="{1B0841D1-B52D-4AE1-A8EF-7B19D3641654}" presName="rootConnector" presStyleLbl="node3" presStyleIdx="1" presStyleCnt="10"/>
      <dgm:spPr/>
      <dgm:t>
        <a:bodyPr/>
        <a:lstStyle/>
        <a:p>
          <a:endParaRPr lang="es-ES"/>
        </a:p>
      </dgm:t>
    </dgm:pt>
    <dgm:pt modelId="{39C8422F-8C9E-4AAB-A4F5-1552F35E6F1F}" type="pres">
      <dgm:prSet presAssocID="{1B0841D1-B52D-4AE1-A8EF-7B19D3641654}" presName="hierChild4" presStyleCnt="0"/>
      <dgm:spPr/>
    </dgm:pt>
    <dgm:pt modelId="{9B5A187E-F556-4F38-BD8D-B8161A4AE463}" type="pres">
      <dgm:prSet presAssocID="{1B0841D1-B52D-4AE1-A8EF-7B19D3641654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BD88B63-45FB-4380-BB56-827DE8DB566D}" type="pres">
      <dgm:prSet presAssocID="{F17447D4-3A99-4525-84AF-7E475D97EA0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32140F56-8907-4740-AA4A-75A2ED074E27}" type="pres">
      <dgm:prSet presAssocID="{C2A85709-BC26-4812-84DF-D4F1BF8288F6}" presName="hierRoot2" presStyleCnt="0">
        <dgm:presLayoutVars>
          <dgm:hierBranch val="hang"/>
        </dgm:presLayoutVars>
      </dgm:prSet>
      <dgm:spPr/>
    </dgm:pt>
    <dgm:pt modelId="{6516D851-1BDA-42E2-8457-6F32CD560C7B}" type="pres">
      <dgm:prSet presAssocID="{C2A85709-BC26-4812-84DF-D4F1BF8288F6}" presName="rootComposite" presStyleCnt="0"/>
      <dgm:spPr/>
    </dgm:pt>
    <dgm:pt modelId="{02970307-ED4C-4FD1-92D4-6FC0314DB761}" type="pres">
      <dgm:prSet presAssocID="{C2A85709-BC26-4812-84DF-D4F1BF8288F6}" presName="rootText" presStyleLbl="node2" presStyleIdx="1" presStyleCnt="3" custScaleX="152346" custScaleY="129107" custLinFactNeighborX="1480" custLinFactNeighborY="34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9BDA56-7AC1-4055-B8EF-77A39EF6E6F3}" type="pres">
      <dgm:prSet presAssocID="{C2A85709-BC26-4812-84DF-D4F1BF8288F6}" presName="rootConnector" presStyleLbl="node2" presStyleIdx="1" presStyleCnt="3"/>
      <dgm:spPr/>
      <dgm:t>
        <a:bodyPr/>
        <a:lstStyle/>
        <a:p>
          <a:endParaRPr lang="es-ES"/>
        </a:p>
      </dgm:t>
    </dgm:pt>
    <dgm:pt modelId="{EE22F102-047C-4EC5-913B-621E13A92DDE}" type="pres">
      <dgm:prSet presAssocID="{C2A85709-BC26-4812-84DF-D4F1BF8288F6}" presName="hierChild4" presStyleCnt="0"/>
      <dgm:spPr/>
    </dgm:pt>
    <dgm:pt modelId="{0A550594-3C96-4009-B803-2985FB7EF2F2}" type="pres">
      <dgm:prSet presAssocID="{DAEFDF02-6F93-492B-B001-29848965BD04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2FCF2482-0AD4-463C-9ECA-3228F36BCFAF}" type="pres">
      <dgm:prSet presAssocID="{C4667874-3F41-4813-826C-549D6A47BA6A}" presName="hierRoot2" presStyleCnt="0">
        <dgm:presLayoutVars>
          <dgm:hierBranch val="init"/>
        </dgm:presLayoutVars>
      </dgm:prSet>
      <dgm:spPr/>
    </dgm:pt>
    <dgm:pt modelId="{ADA8E125-9063-4AD5-B6BC-ED3E4C431056}" type="pres">
      <dgm:prSet presAssocID="{C4667874-3F41-4813-826C-549D6A47BA6A}" presName="rootComposite" presStyleCnt="0"/>
      <dgm:spPr/>
    </dgm:pt>
    <dgm:pt modelId="{C736AF06-FA4A-4F89-B3A4-37629B2C8899}" type="pres">
      <dgm:prSet presAssocID="{C4667874-3F41-4813-826C-549D6A47BA6A}" presName="rootText" presStyleLbl="node3" presStyleIdx="2" presStyleCnt="10" custScaleX="115469" custScaleY="115469" custLinFactNeighborX="2029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2EAC99-F37A-4320-933E-A57A1C474312}" type="pres">
      <dgm:prSet presAssocID="{C4667874-3F41-4813-826C-549D6A47BA6A}" presName="rootConnector" presStyleLbl="node3" presStyleIdx="2" presStyleCnt="10"/>
      <dgm:spPr/>
      <dgm:t>
        <a:bodyPr/>
        <a:lstStyle/>
        <a:p>
          <a:endParaRPr lang="es-ES"/>
        </a:p>
      </dgm:t>
    </dgm:pt>
    <dgm:pt modelId="{15430F24-55BF-40D5-BDF8-A0A408689B38}" type="pres">
      <dgm:prSet presAssocID="{C4667874-3F41-4813-826C-549D6A47BA6A}" presName="hierChild4" presStyleCnt="0"/>
      <dgm:spPr/>
    </dgm:pt>
    <dgm:pt modelId="{370BE9F7-C6BD-4A38-9E54-034884660422}" type="pres">
      <dgm:prSet presAssocID="{C4667874-3F41-4813-826C-549D6A47BA6A}" presName="hierChild5" presStyleCnt="0"/>
      <dgm:spPr/>
    </dgm:pt>
    <dgm:pt modelId="{D76076CC-3780-4608-A1B3-43ED45869334}" type="pres">
      <dgm:prSet presAssocID="{A0BD8974-D948-42DA-ACE9-71903E4B2E51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7884B918-97C9-4AF4-ACD6-94169193B6E6}" type="pres">
      <dgm:prSet presAssocID="{C4D0BEFB-E0D5-4CA6-A357-A9164D3080DB}" presName="hierRoot2" presStyleCnt="0">
        <dgm:presLayoutVars>
          <dgm:hierBranch val="init"/>
        </dgm:presLayoutVars>
      </dgm:prSet>
      <dgm:spPr/>
    </dgm:pt>
    <dgm:pt modelId="{C7B414B5-5608-43A6-9A2A-F277401217FA}" type="pres">
      <dgm:prSet presAssocID="{C4D0BEFB-E0D5-4CA6-A357-A9164D3080DB}" presName="rootComposite" presStyleCnt="0"/>
      <dgm:spPr/>
    </dgm:pt>
    <dgm:pt modelId="{7DF44DFC-6947-4CE3-8A00-B4846D6C2ABB}" type="pres">
      <dgm:prSet presAssocID="{C4D0BEFB-E0D5-4CA6-A357-A9164D3080DB}" presName="rootText" presStyleLbl="node3" presStyleIdx="3" presStyleCnt="10" custScaleX="115469" custScaleY="115469" custLinFactNeighborX="2017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A4696-5FC1-41A4-8DEE-67CE876FA9BE}" type="pres">
      <dgm:prSet presAssocID="{C4D0BEFB-E0D5-4CA6-A357-A9164D3080D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8AD019F9-8918-4490-8F3E-F4113647F352}" type="pres">
      <dgm:prSet presAssocID="{C4D0BEFB-E0D5-4CA6-A357-A9164D3080DB}" presName="hierChild4" presStyleCnt="0"/>
      <dgm:spPr/>
    </dgm:pt>
    <dgm:pt modelId="{02844924-8D1F-4724-ACF7-DDD577CBD4CC}" type="pres">
      <dgm:prSet presAssocID="{C4D0BEFB-E0D5-4CA6-A357-A9164D3080DB}" presName="hierChild5" presStyleCnt="0"/>
      <dgm:spPr/>
    </dgm:pt>
    <dgm:pt modelId="{AE66025A-2855-4837-88EE-A107C0FDEC7B}" type="pres">
      <dgm:prSet presAssocID="{4D9701E7-7D51-4FA7-9EE2-B8322D864062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4E16BDDC-8C00-48D1-90F5-083E4DD0A065}" type="pres">
      <dgm:prSet presAssocID="{7390BB35-9D66-4F2A-9150-B55336C76B2D}" presName="hierRoot2" presStyleCnt="0">
        <dgm:presLayoutVars>
          <dgm:hierBranch val="init"/>
        </dgm:presLayoutVars>
      </dgm:prSet>
      <dgm:spPr/>
    </dgm:pt>
    <dgm:pt modelId="{14A9D2F5-00A3-4F0D-86E7-D65CF4572942}" type="pres">
      <dgm:prSet presAssocID="{7390BB35-9D66-4F2A-9150-B55336C76B2D}" presName="rootComposite" presStyleCnt="0"/>
      <dgm:spPr/>
    </dgm:pt>
    <dgm:pt modelId="{DF29C9F6-00B2-4D17-B4EC-FA95AC3146EE}" type="pres">
      <dgm:prSet presAssocID="{7390BB35-9D66-4F2A-9150-B55336C76B2D}" presName="rootText" presStyleLbl="node3" presStyleIdx="4" presStyleCnt="10" custScaleX="115469" custScaleY="115469" custLinFactNeighborX="2029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A1972-141D-4EA6-87A8-9901E40A90F9}" type="pres">
      <dgm:prSet presAssocID="{7390BB35-9D66-4F2A-9150-B55336C76B2D}" presName="rootConnector" presStyleLbl="node3" presStyleIdx="4" presStyleCnt="10"/>
      <dgm:spPr/>
      <dgm:t>
        <a:bodyPr/>
        <a:lstStyle/>
        <a:p>
          <a:endParaRPr lang="es-ES"/>
        </a:p>
      </dgm:t>
    </dgm:pt>
    <dgm:pt modelId="{1140CB8D-F4B6-4D6D-AB82-2C02BAF2AF29}" type="pres">
      <dgm:prSet presAssocID="{7390BB35-9D66-4F2A-9150-B55336C76B2D}" presName="hierChild4" presStyleCnt="0"/>
      <dgm:spPr/>
    </dgm:pt>
    <dgm:pt modelId="{425CAC0C-E731-493D-9A75-280B5EBEAD24}" type="pres">
      <dgm:prSet presAssocID="{7390BB35-9D66-4F2A-9150-B55336C76B2D}" presName="hierChild5" presStyleCnt="0"/>
      <dgm:spPr/>
    </dgm:pt>
    <dgm:pt modelId="{20A4ED1C-1AAF-4578-9080-1CCCC6A29C69}" type="pres">
      <dgm:prSet presAssocID="{91610090-C42F-40FB-BE68-AD48A1B029C5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C4A72EC9-A4B7-46BE-9D47-405F6D2966BF}" type="pres">
      <dgm:prSet presAssocID="{8D53E373-D02A-494C-95A4-8DCAFF4DE617}" presName="hierRoot2" presStyleCnt="0">
        <dgm:presLayoutVars>
          <dgm:hierBranch val="init"/>
        </dgm:presLayoutVars>
      </dgm:prSet>
      <dgm:spPr/>
    </dgm:pt>
    <dgm:pt modelId="{BC50B6FC-A86B-4B64-BEFE-8382187DA2FF}" type="pres">
      <dgm:prSet presAssocID="{8D53E373-D02A-494C-95A4-8DCAFF4DE617}" presName="rootComposite" presStyleCnt="0"/>
      <dgm:spPr/>
    </dgm:pt>
    <dgm:pt modelId="{BC750F03-B38A-446B-962C-D228EE0A5BAB}" type="pres">
      <dgm:prSet presAssocID="{8D53E373-D02A-494C-95A4-8DCAFF4DE617}" presName="rootText" presStyleLbl="node3" presStyleIdx="5" presStyleCnt="10" custScaleX="115469" custScaleY="115469" custLinFactNeighborX="2017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32C24C-F386-49E8-84C6-516545261108}" type="pres">
      <dgm:prSet presAssocID="{8D53E373-D02A-494C-95A4-8DCAFF4DE617}" presName="rootConnector" presStyleLbl="node3" presStyleIdx="5" presStyleCnt="10"/>
      <dgm:spPr/>
      <dgm:t>
        <a:bodyPr/>
        <a:lstStyle/>
        <a:p>
          <a:endParaRPr lang="es-ES"/>
        </a:p>
      </dgm:t>
    </dgm:pt>
    <dgm:pt modelId="{BD0E7529-8D69-48DD-84C3-AB85AFC4CBEF}" type="pres">
      <dgm:prSet presAssocID="{8D53E373-D02A-494C-95A4-8DCAFF4DE617}" presName="hierChild4" presStyleCnt="0"/>
      <dgm:spPr/>
    </dgm:pt>
    <dgm:pt modelId="{8C0341C8-00B2-47E7-90E6-1DD290DD6C4C}" type="pres">
      <dgm:prSet presAssocID="{8D53E373-D02A-494C-95A4-8DCAFF4DE617}" presName="hierChild5" presStyleCnt="0"/>
      <dgm:spPr/>
    </dgm:pt>
    <dgm:pt modelId="{9AA6B9BE-7C71-494F-A396-7561A4AE3848}" type="pres">
      <dgm:prSet presAssocID="{C2A85709-BC26-4812-84DF-D4F1BF8288F6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 val="hang"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2" presStyleCnt="3" custScaleX="152346" custScaleY="129107" custLinFactNeighborX="1922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2" presStyleCnt="3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382AEFE7-1A6F-4033-8DAC-889FD917EC66}" type="pres">
      <dgm:prSet presAssocID="{35B95EE1-2F52-478F-88C4-A0C96D18A66B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CB0EE8E5-B09E-41BB-9F5D-EA4DAB2E9152}" type="pres">
      <dgm:prSet presAssocID="{645F3E19-64F7-47E8-A9E3-0E1C47EF58F9}" presName="hierRoot2" presStyleCnt="0">
        <dgm:presLayoutVars>
          <dgm:hierBranch val="hang"/>
        </dgm:presLayoutVars>
      </dgm:prSet>
      <dgm:spPr/>
    </dgm:pt>
    <dgm:pt modelId="{F17214FF-C939-4D3D-8A75-CFC1330D3290}" type="pres">
      <dgm:prSet presAssocID="{645F3E19-64F7-47E8-A9E3-0E1C47EF58F9}" presName="rootComposite" presStyleCnt="0"/>
      <dgm:spPr/>
    </dgm:pt>
    <dgm:pt modelId="{41AF3F19-6480-4767-ACA6-AE26320A25ED}" type="pres">
      <dgm:prSet presAssocID="{645F3E19-64F7-47E8-A9E3-0E1C47EF58F9}" presName="rootText" presStyleLbl="node3" presStyleIdx="6" presStyleCnt="10" custScaleX="115469" custScaleY="115469" custLinFactNeighborX="4221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FC4398-F896-4AC0-92E7-B5A26B8F8406}" type="pres">
      <dgm:prSet presAssocID="{645F3E19-64F7-47E8-A9E3-0E1C47EF58F9}" presName="rootConnector" presStyleLbl="node3" presStyleIdx="6" presStyleCnt="10"/>
      <dgm:spPr/>
      <dgm:t>
        <a:bodyPr/>
        <a:lstStyle/>
        <a:p>
          <a:endParaRPr lang="es-ES"/>
        </a:p>
      </dgm:t>
    </dgm:pt>
    <dgm:pt modelId="{476CB1E1-5DDD-42E5-A4D8-603BCAE2C26D}" type="pres">
      <dgm:prSet presAssocID="{645F3E19-64F7-47E8-A9E3-0E1C47EF58F9}" presName="hierChild4" presStyleCnt="0"/>
      <dgm:spPr/>
    </dgm:pt>
    <dgm:pt modelId="{4E83B6BC-2B96-41E2-B637-18C4DF92D817}" type="pres">
      <dgm:prSet presAssocID="{645F3E19-64F7-47E8-A9E3-0E1C47EF58F9}" presName="hierChild5" presStyleCnt="0"/>
      <dgm:spPr/>
    </dgm:pt>
    <dgm:pt modelId="{7335EAF8-5A22-48CF-9FBC-DA010DB06D24}" type="pres">
      <dgm:prSet presAssocID="{B68A0FBE-C5AD-4DE8-9903-6E668EE1A29B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7" presStyleCnt="10" custScaleX="115469" custScaleY="115469" custLinFactNeighborX="35" custLinFactNeighborY="28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9ED2252F-4C75-4029-A814-84B09F3B8595}" type="pres">
      <dgm:prSet presAssocID="{85F3AAC0-B722-47A2-AA75-FE0C0CD359FA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EC8B1DC0-BE5A-4F01-8809-EA86CE053C50}" type="pres">
      <dgm:prSet presAssocID="{DC4FB6CB-C896-46A3-A69E-16A537870335}" presName="hierRoot2" presStyleCnt="0">
        <dgm:presLayoutVars>
          <dgm:hierBranch val="hang"/>
        </dgm:presLayoutVars>
      </dgm:prSet>
      <dgm:spPr/>
    </dgm:pt>
    <dgm:pt modelId="{FE05E6F8-6C56-4035-9E36-004A8BFFC783}" type="pres">
      <dgm:prSet presAssocID="{DC4FB6CB-C896-46A3-A69E-16A537870335}" presName="rootComposite" presStyleCnt="0"/>
      <dgm:spPr/>
    </dgm:pt>
    <dgm:pt modelId="{53C170BC-1653-430F-AF29-4D788C29C417}" type="pres">
      <dgm:prSet presAssocID="{DC4FB6CB-C896-46A3-A69E-16A537870335}" presName="rootText" presStyleLbl="node3" presStyleIdx="8" presStyleCnt="10" custScaleX="115469" custScaleY="115469" custLinFactNeighborX="4221" custLinFactNeighborY="9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87E3A6-03BF-4B5F-8691-55C351F9E6EE}" type="pres">
      <dgm:prSet presAssocID="{DC4FB6CB-C896-46A3-A69E-16A537870335}" presName="rootConnector" presStyleLbl="node3" presStyleIdx="8" presStyleCnt="10"/>
      <dgm:spPr/>
      <dgm:t>
        <a:bodyPr/>
        <a:lstStyle/>
        <a:p>
          <a:endParaRPr lang="es-ES"/>
        </a:p>
      </dgm:t>
    </dgm:pt>
    <dgm:pt modelId="{50969096-4FDB-428E-BCC0-CDDF63D66815}" type="pres">
      <dgm:prSet presAssocID="{DC4FB6CB-C896-46A3-A69E-16A537870335}" presName="hierChild4" presStyleCnt="0"/>
      <dgm:spPr/>
    </dgm:pt>
    <dgm:pt modelId="{B2308C8A-B3B7-4E62-93C2-03A0D6F0F380}" type="pres">
      <dgm:prSet presAssocID="{DC4FB6CB-C896-46A3-A69E-16A537870335}" presName="hierChild5" presStyleCnt="0"/>
      <dgm:spPr/>
    </dgm:pt>
    <dgm:pt modelId="{3B16C6DA-CAD8-4405-93CD-A44A0224F4A8}" type="pres">
      <dgm:prSet presAssocID="{6014960D-0CD6-4EAA-9657-A03FF7C283AA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E2027D33-FEFA-40E4-B638-732B9E99D6B9}" type="pres">
      <dgm:prSet presAssocID="{209F47F6-469D-4187-969F-CE269413FCFD}" presName="hierRoot2" presStyleCnt="0">
        <dgm:presLayoutVars>
          <dgm:hierBranch val="init"/>
        </dgm:presLayoutVars>
      </dgm:prSet>
      <dgm:spPr/>
    </dgm:pt>
    <dgm:pt modelId="{93B6A91A-2468-4794-9690-BED71E27DD0B}" type="pres">
      <dgm:prSet presAssocID="{209F47F6-469D-4187-969F-CE269413FCFD}" presName="rootComposite" presStyleCnt="0"/>
      <dgm:spPr/>
    </dgm:pt>
    <dgm:pt modelId="{7AA066BA-3E3D-4869-A90C-ECD9C7B8F2F2}" type="pres">
      <dgm:prSet presAssocID="{209F47F6-469D-4187-969F-CE269413FCFD}" presName="rootText" presStyleLbl="node3" presStyleIdx="9" presStyleCnt="10" custScaleX="115470" custScaleY="115469" custLinFactNeighborY="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ABC635-19E5-4897-A644-C2A08C02F55A}" type="pres">
      <dgm:prSet presAssocID="{209F47F6-469D-4187-969F-CE269413FCFD}" presName="rootConnector" presStyleLbl="node3" presStyleIdx="9" presStyleCnt="10"/>
      <dgm:spPr/>
      <dgm:t>
        <a:bodyPr/>
        <a:lstStyle/>
        <a:p>
          <a:endParaRPr lang="es-ES"/>
        </a:p>
      </dgm:t>
    </dgm:pt>
    <dgm:pt modelId="{D3622C8F-BE99-4989-A278-20196D8556C7}" type="pres">
      <dgm:prSet presAssocID="{209F47F6-469D-4187-969F-CE269413FCFD}" presName="hierChild4" presStyleCnt="0"/>
      <dgm:spPr/>
    </dgm:pt>
    <dgm:pt modelId="{AD9C1D51-201D-4BF0-A0A2-4CFACBC3FF39}" type="pres">
      <dgm:prSet presAssocID="{209F47F6-469D-4187-969F-CE269413FCFD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1" custScaleX="139000" custScaleY="110797" custLinFactNeighborX="-7005" custLinFactNeighborY="21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</dgm:ptLst>
  <dgm:cxnLst>
    <dgm:cxn modelId="{C1328146-4927-4770-9F6A-FF43E398B9D4}" type="presOf" srcId="{209F47F6-469D-4187-969F-CE269413FCFD}" destId="{7AA066BA-3E3D-4869-A90C-ECD9C7B8F2F2}" srcOrd="0" destOrd="0" presId="urn:microsoft.com/office/officeart/2005/8/layout/orgChart1"/>
    <dgm:cxn modelId="{4C1AADBE-1FA7-4481-B669-706A2CA6C144}" type="presOf" srcId="{7390BB35-9D66-4F2A-9150-B55336C76B2D}" destId="{FB4A1972-141D-4EA6-87A8-9901E40A90F9}" srcOrd="1" destOrd="0" presId="urn:microsoft.com/office/officeart/2005/8/layout/orgChart1"/>
    <dgm:cxn modelId="{7EDAE2AF-B3D8-4DBE-B592-6BC24A14E4E0}" type="presOf" srcId="{7390BB35-9D66-4F2A-9150-B55336C76B2D}" destId="{DF29C9F6-00B2-4D17-B4EC-FA95AC3146EE}" srcOrd="0" destOrd="0" presId="urn:microsoft.com/office/officeart/2005/8/layout/orgChart1"/>
    <dgm:cxn modelId="{71CCD35B-D48C-4463-A186-E74C8C917B6A}" type="presOf" srcId="{209F47F6-469D-4187-969F-CE269413FCFD}" destId="{58ABC635-19E5-4897-A644-C2A08C02F55A}" srcOrd="1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65C2CCFB-CD7E-4722-B0A7-6F6617C08E51}" type="presOf" srcId="{645F3E19-64F7-47E8-A9E3-0E1C47EF58F9}" destId="{41AF3F19-6480-4767-ACA6-AE26320A25ED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FA6A663B-D1C0-455B-B56A-36FF40B5F709}" type="presOf" srcId="{8D53E373-D02A-494C-95A4-8DCAFF4DE617}" destId="{7232C24C-F386-49E8-84C6-516545261108}" srcOrd="1" destOrd="0" presId="urn:microsoft.com/office/officeart/2005/8/layout/orgChart1"/>
    <dgm:cxn modelId="{5EC3A19C-77D8-4D12-B9F6-7A53F00A0781}" type="presOf" srcId="{DC4FB6CB-C896-46A3-A69E-16A537870335}" destId="{53C170BC-1653-430F-AF29-4D788C29C417}" srcOrd="0" destOrd="0" presId="urn:microsoft.com/office/officeart/2005/8/layout/orgChart1"/>
    <dgm:cxn modelId="{4394A309-5211-4E14-8E01-0BA672FA925E}" srcId="{FC1BE685-0EFF-4131-BF2F-336945B2318F}" destId="{C2A85709-BC26-4812-84DF-D4F1BF8288F6}" srcOrd="1" destOrd="0" parTransId="{F17447D4-3A99-4525-84AF-7E475D97EA02}" sibTransId="{E6504A30-9FF0-4C90-A18B-02F109401913}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6AE340E3-9192-44EB-BA73-64A36F05EBB7}" type="presOf" srcId="{1405121A-7B4C-48CD-A731-98D6CE58698C}" destId="{B30E9837-2814-4812-A597-5A75BC62557F}" srcOrd="0" destOrd="0" presId="urn:microsoft.com/office/officeart/2005/8/layout/orgChart1"/>
    <dgm:cxn modelId="{009AFE80-C7FE-44D0-904F-8B11F4041E0A}" type="presOf" srcId="{C2A85709-BC26-4812-84DF-D4F1BF8288F6}" destId="{E59BDA56-7AC1-4055-B8EF-77A39EF6E6F3}" srcOrd="1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772E1E0D-D12B-4F0E-A9F9-8903BA55DFA5}" type="presOf" srcId="{C4D0BEFB-E0D5-4CA6-A357-A9164D3080DB}" destId="{7DF44DFC-6947-4CE3-8A00-B4846D6C2ABB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E6CE3D36-1192-4F3D-9C3B-B41B6F734AA1}" srcId="{8618D4A7-8D19-42AD-9417-9204AB996A81}" destId="{1B0841D1-B52D-4AE1-A8EF-7B19D3641654}" srcOrd="1" destOrd="0" parTransId="{18CE551D-9CB3-4B39-9EFF-A07C0859E841}" sibTransId="{045C00BE-0BD3-46F4-80D1-30FFD72B51BB}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816CD83E-9BF3-4DA8-90D4-C745161B8B30}" type="presOf" srcId="{1B0841D1-B52D-4AE1-A8EF-7B19D3641654}" destId="{D09656F4-CDA8-48AC-A4B5-1BD51BB03C1F}" srcOrd="1" destOrd="0" presId="urn:microsoft.com/office/officeart/2005/8/layout/orgChart1"/>
    <dgm:cxn modelId="{F311C5F6-CA35-44A8-848C-517258DD9ACE}" type="presOf" srcId="{4D9701E7-7D51-4FA7-9EE2-B8322D864062}" destId="{AE66025A-2855-4837-88EE-A107C0FDEC7B}" srcOrd="0" destOrd="0" presId="urn:microsoft.com/office/officeart/2005/8/layout/orgChart1"/>
    <dgm:cxn modelId="{C05AE751-7D89-43A9-B742-ADAE4ED7F7D2}" type="presOf" srcId="{8D53E373-D02A-494C-95A4-8DCAFF4DE617}" destId="{BC750F03-B38A-446B-962C-D228EE0A5BAB}" srcOrd="0" destOrd="0" presId="urn:microsoft.com/office/officeart/2005/8/layout/orgChart1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27C3F4E3-109A-44D3-8DE3-1B1EEFCA8BEE}" srcId="{4616CF68-DE53-4E27-B3A4-711A0F9A33DF}" destId="{DC4FB6CB-C896-46A3-A69E-16A537870335}" srcOrd="2" destOrd="0" parTransId="{85F3AAC0-B722-47A2-AA75-FE0C0CD359FA}" sibTransId="{05D3D4FA-3D46-4E8B-A05A-EF37348B1A96}"/>
    <dgm:cxn modelId="{973D059A-1934-4AC3-9C92-36E4ADDC76AE}" srcId="{C2A85709-BC26-4812-84DF-D4F1BF8288F6}" destId="{C4D0BEFB-E0D5-4CA6-A357-A9164D3080DB}" srcOrd="1" destOrd="0" parTransId="{A0BD8974-D948-42DA-ACE9-71903E4B2E51}" sibTransId="{955CD7C2-3C53-4D54-A91E-29A68E859FB2}"/>
    <dgm:cxn modelId="{A81792B7-9B87-4886-8C8C-E5CDC70140C4}" type="presOf" srcId="{1B0841D1-B52D-4AE1-A8EF-7B19D3641654}" destId="{878B42BA-AFF8-4AB3-A6DC-60DD8AF664C1}" srcOrd="0" destOrd="0" presId="urn:microsoft.com/office/officeart/2005/8/layout/orgChart1"/>
    <dgm:cxn modelId="{900025D4-D9AB-4E8A-AA7C-7703A4681B0D}" type="presOf" srcId="{C4667874-3F41-4813-826C-549D6A47BA6A}" destId="{C736AF06-FA4A-4F89-B3A4-37629B2C8899}" srcOrd="0" destOrd="0" presId="urn:microsoft.com/office/officeart/2005/8/layout/orgChart1"/>
    <dgm:cxn modelId="{EAADF58C-73DA-4C23-A6E4-02C51A7B2008}" srcId="{C2A85709-BC26-4812-84DF-D4F1BF8288F6}" destId="{C4667874-3F41-4813-826C-549D6A47BA6A}" srcOrd="0" destOrd="0" parTransId="{DAEFDF02-6F93-492B-B001-29848965BD04}" sibTransId="{98FCFBC6-B20E-4E32-B498-BAFB98FA76D2}"/>
    <dgm:cxn modelId="{722B9DB4-FE54-428F-A4C2-36F65C306E0D}" type="presOf" srcId="{6014960D-0CD6-4EAA-9657-A03FF7C283AA}" destId="{3B16C6DA-CAD8-4405-93CD-A44A0224F4A8}" srcOrd="0" destOrd="0" presId="urn:microsoft.com/office/officeart/2005/8/layout/orgChart1"/>
    <dgm:cxn modelId="{23B5CEA1-3A70-46E6-8870-F0811E48E263}" type="presOf" srcId="{C4D0BEFB-E0D5-4CA6-A357-A9164D3080DB}" destId="{CB2A4696-5FC1-41A4-8DEE-67CE876FA9BE}" srcOrd="1" destOrd="0" presId="urn:microsoft.com/office/officeart/2005/8/layout/orgChart1"/>
    <dgm:cxn modelId="{2C7EF6E7-5A5F-4B67-8EAC-CC1C8F4CB543}" type="presOf" srcId="{645F3E19-64F7-47E8-A9E3-0E1C47EF58F9}" destId="{4FFC4398-F896-4AC0-92E7-B5A26B8F8406}" srcOrd="1" destOrd="0" presId="urn:microsoft.com/office/officeart/2005/8/layout/orgChart1"/>
    <dgm:cxn modelId="{5E499C7E-E55F-4B37-BBFC-4724E75903B6}" srcId="{4616CF68-DE53-4E27-B3A4-711A0F9A33DF}" destId="{645F3E19-64F7-47E8-A9E3-0E1C47EF58F9}" srcOrd="0" destOrd="0" parTransId="{35B95EE1-2F52-478F-88C4-A0C96D18A66B}" sibTransId="{5C878B90-5121-45C2-BFD8-F6309BCCD6C6}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B7C84221-D0E3-487F-8BF7-FCF0CAA8E166}" type="presOf" srcId="{F17447D4-3A99-4525-84AF-7E475D97EA02}" destId="{4BD88B63-45FB-4380-BB56-827DE8DB566D}" srcOrd="0" destOrd="0" presId="urn:microsoft.com/office/officeart/2005/8/layout/orgChart1"/>
    <dgm:cxn modelId="{EF6917D6-1069-4ED0-BEE1-C993E20782E4}" srcId="{4616CF68-DE53-4E27-B3A4-711A0F9A33DF}" destId="{CDC5C573-E762-45DD-BD45-91CCF27152FA}" srcOrd="1" destOrd="0" parTransId="{B68A0FBE-C5AD-4DE8-9903-6E668EE1A29B}" sibTransId="{B21DAD71-9BE8-4DEF-BBF7-87E636260C75}"/>
    <dgm:cxn modelId="{9C3C6BD2-8DD0-4A90-AFCD-2DE3D46F1740}" srcId="{FC1BE685-0EFF-4131-BF2F-336945B2318F}" destId="{BD1A3392-C30A-409C-88DF-EAC368F1E531}" srcOrd="2" destOrd="0" parTransId="{10EC0EE8-B0E0-4D1A-A6C0-8A87ADF35E95}" sibTransId="{7BFE0044-3266-4C15-8A86-47830AC2DF19}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53103952-3684-43FA-A0D3-EBDDC7158EC6}" type="presOf" srcId="{B68A0FBE-C5AD-4DE8-9903-6E668EE1A29B}" destId="{7335EAF8-5A22-48CF-9FBC-DA010DB06D24}" srcOrd="0" destOrd="0" presId="urn:microsoft.com/office/officeart/2005/8/layout/orgChart1"/>
    <dgm:cxn modelId="{9208A40C-EE3F-4141-BC3F-AB856026866F}" srcId="{C2A85709-BC26-4812-84DF-D4F1BF8288F6}" destId="{8D53E373-D02A-494C-95A4-8DCAFF4DE617}" srcOrd="3" destOrd="0" parTransId="{91610090-C42F-40FB-BE68-AD48A1B029C5}" sibTransId="{2AD4B4DE-7C6E-475E-A8AC-4BCBA9D1942E}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85AC03EA-4277-4DE2-838A-F2C726223FED}" type="presOf" srcId="{DAEFDF02-6F93-492B-B001-29848965BD04}" destId="{0A550594-3C96-4009-B803-2985FB7EF2F2}" srcOrd="0" destOrd="0" presId="urn:microsoft.com/office/officeart/2005/8/layout/orgChart1"/>
    <dgm:cxn modelId="{E7DB0008-E590-43A8-AB41-9E91D3891F88}" type="presOf" srcId="{A0BD8974-D948-42DA-ACE9-71903E4B2E51}" destId="{D76076CC-3780-4608-A1B3-43ED45869334}" srcOrd="0" destOrd="0" presId="urn:microsoft.com/office/officeart/2005/8/layout/orgChart1"/>
    <dgm:cxn modelId="{B925711B-B4D4-4754-9BE3-D35FECF8ED59}" type="presOf" srcId="{C2A85709-BC26-4812-84DF-D4F1BF8288F6}" destId="{02970307-ED4C-4FD1-92D4-6FC0314DB761}" srcOrd="0" destOrd="0" presId="urn:microsoft.com/office/officeart/2005/8/layout/orgChart1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3D91EF05-FC95-4C7A-A703-8C0631CBC103}" type="presOf" srcId="{18CE551D-9CB3-4B39-9EFF-A07C0859E841}" destId="{41731B41-AFB6-470B-A0AD-4090D90A678C}" srcOrd="0" destOrd="0" presId="urn:microsoft.com/office/officeart/2005/8/layout/orgChart1"/>
    <dgm:cxn modelId="{E6A57F26-7237-4E10-B54C-F6795714331D}" srcId="{C2A85709-BC26-4812-84DF-D4F1BF8288F6}" destId="{7390BB35-9D66-4F2A-9150-B55336C76B2D}" srcOrd="2" destOrd="0" parTransId="{4D9701E7-7D51-4FA7-9EE2-B8322D864062}" sibTransId="{F77122CC-A39A-48E6-8210-E1871984D7C2}"/>
    <dgm:cxn modelId="{519E72E0-4791-46E0-8093-2D9DE251257E}" type="presOf" srcId="{91610090-C42F-40FB-BE68-AD48A1B029C5}" destId="{20A4ED1C-1AAF-4578-9080-1CCCC6A29C69}" srcOrd="0" destOrd="0" presId="urn:microsoft.com/office/officeart/2005/8/layout/orgChart1"/>
    <dgm:cxn modelId="{107884B7-DA7E-4EA1-99DE-667B728B7043}" type="presOf" srcId="{C4667874-3F41-4813-826C-549D6A47BA6A}" destId="{332EAC99-F37A-4320-933E-A57A1C474312}" srcOrd="1" destOrd="0" presId="urn:microsoft.com/office/officeart/2005/8/layout/orgChart1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63C1C43A-7767-4287-95FF-AE580889DADA}" type="presOf" srcId="{DC4FB6CB-C896-46A3-A69E-16A537870335}" destId="{0E87E3A6-03BF-4B5F-8691-55C351F9E6EE}" srcOrd="1" destOrd="0" presId="urn:microsoft.com/office/officeart/2005/8/layout/orgChart1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D6B684D1-DEA8-4140-B1F4-3720A2D520EB}" srcId="{4616CF68-DE53-4E27-B3A4-711A0F9A33DF}" destId="{209F47F6-469D-4187-969F-CE269413FCFD}" srcOrd="3" destOrd="0" parTransId="{6014960D-0CD6-4EAA-9657-A03FF7C283AA}" sibTransId="{798B6ABA-F354-48AC-BA39-E1CE74E249A6}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F5E2FE49-C5E1-4A04-9905-9008080103A9}" type="presOf" srcId="{85F3AAC0-B722-47A2-AA75-FE0C0CD359FA}" destId="{9ED2252F-4C75-4029-A814-84B09F3B8595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F4A90E3-868D-42E9-AC1C-78D94F1F495B}" type="presOf" srcId="{35B95EE1-2F52-478F-88C4-A0C96D18A66B}" destId="{382AEFE7-1A6F-4033-8DAC-889FD917EC66}" srcOrd="0" destOrd="0" presId="urn:microsoft.com/office/officeart/2005/8/layout/orgChart1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2CA54D02-9DBC-4BAE-8DA4-0CC4EE009FB4}" type="presParOf" srcId="{6DE04AD7-1D80-4ADE-90C8-832786F3244C}" destId="{B30E9837-2814-4812-A597-5A75BC62557F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7FB04877-8378-4A71-8680-92F24FD7970D}" type="presParOf" srcId="{6DE04AD7-1D80-4ADE-90C8-832786F3244C}" destId="{41731B41-AFB6-470B-A0AD-4090D90A678C}" srcOrd="2" destOrd="0" presId="urn:microsoft.com/office/officeart/2005/8/layout/orgChart1"/>
    <dgm:cxn modelId="{24EF3E7F-1DD4-44F7-BEC3-2C3685CD1A43}" type="presParOf" srcId="{6DE04AD7-1D80-4ADE-90C8-832786F3244C}" destId="{DDFF9C25-D010-4E5F-A9AB-122D8188CEAA}" srcOrd="3" destOrd="0" presId="urn:microsoft.com/office/officeart/2005/8/layout/orgChart1"/>
    <dgm:cxn modelId="{A9BDD38F-8886-437E-8548-8B3D2A935BA6}" type="presParOf" srcId="{DDFF9C25-D010-4E5F-A9AB-122D8188CEAA}" destId="{CFE355A1-5257-4BCE-8CEB-8D0D0DF2E767}" srcOrd="0" destOrd="0" presId="urn:microsoft.com/office/officeart/2005/8/layout/orgChart1"/>
    <dgm:cxn modelId="{553A0828-10A4-4232-A53C-E5C7A1D9692E}" type="presParOf" srcId="{CFE355A1-5257-4BCE-8CEB-8D0D0DF2E767}" destId="{878B42BA-AFF8-4AB3-A6DC-60DD8AF664C1}" srcOrd="0" destOrd="0" presId="urn:microsoft.com/office/officeart/2005/8/layout/orgChart1"/>
    <dgm:cxn modelId="{2C72E4D3-08D5-462A-8B37-AE3B1FB6B9D9}" type="presParOf" srcId="{CFE355A1-5257-4BCE-8CEB-8D0D0DF2E767}" destId="{D09656F4-CDA8-48AC-A4B5-1BD51BB03C1F}" srcOrd="1" destOrd="0" presId="urn:microsoft.com/office/officeart/2005/8/layout/orgChart1"/>
    <dgm:cxn modelId="{C8F81950-503B-48BE-8670-743B2CC42F2C}" type="presParOf" srcId="{DDFF9C25-D010-4E5F-A9AB-122D8188CEAA}" destId="{39C8422F-8C9E-4AAB-A4F5-1552F35E6F1F}" srcOrd="1" destOrd="0" presId="urn:microsoft.com/office/officeart/2005/8/layout/orgChart1"/>
    <dgm:cxn modelId="{1B1DB743-5DBF-48CC-BE6A-E1898CE3779A}" type="presParOf" srcId="{DDFF9C25-D010-4E5F-A9AB-122D8188CEAA}" destId="{9B5A187E-F556-4F38-BD8D-B8161A4AE463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0DF4C178-C75F-441C-B409-D6A9B85D7848}" type="presParOf" srcId="{685020D4-75FD-4FBF-997E-7DCBEB7B36FC}" destId="{4BD88B63-45FB-4380-BB56-827DE8DB566D}" srcOrd="2" destOrd="0" presId="urn:microsoft.com/office/officeart/2005/8/layout/orgChart1"/>
    <dgm:cxn modelId="{D2882031-914F-456C-A67B-B03C0F1AD5AC}" type="presParOf" srcId="{685020D4-75FD-4FBF-997E-7DCBEB7B36FC}" destId="{32140F56-8907-4740-AA4A-75A2ED074E27}" srcOrd="3" destOrd="0" presId="urn:microsoft.com/office/officeart/2005/8/layout/orgChart1"/>
    <dgm:cxn modelId="{42EC25D3-D806-4798-892D-AEF2E1A4ABF6}" type="presParOf" srcId="{32140F56-8907-4740-AA4A-75A2ED074E27}" destId="{6516D851-1BDA-42E2-8457-6F32CD560C7B}" srcOrd="0" destOrd="0" presId="urn:microsoft.com/office/officeart/2005/8/layout/orgChart1"/>
    <dgm:cxn modelId="{E7ED4C1E-497C-4993-833A-1C2F66B23402}" type="presParOf" srcId="{6516D851-1BDA-42E2-8457-6F32CD560C7B}" destId="{02970307-ED4C-4FD1-92D4-6FC0314DB761}" srcOrd="0" destOrd="0" presId="urn:microsoft.com/office/officeart/2005/8/layout/orgChart1"/>
    <dgm:cxn modelId="{99EEE300-9C0D-48B4-B4C7-A9E32F631516}" type="presParOf" srcId="{6516D851-1BDA-42E2-8457-6F32CD560C7B}" destId="{E59BDA56-7AC1-4055-B8EF-77A39EF6E6F3}" srcOrd="1" destOrd="0" presId="urn:microsoft.com/office/officeart/2005/8/layout/orgChart1"/>
    <dgm:cxn modelId="{4BC2A425-1D39-4D7E-B598-4D55D11D2E7F}" type="presParOf" srcId="{32140F56-8907-4740-AA4A-75A2ED074E27}" destId="{EE22F102-047C-4EC5-913B-621E13A92DDE}" srcOrd="1" destOrd="0" presId="urn:microsoft.com/office/officeart/2005/8/layout/orgChart1"/>
    <dgm:cxn modelId="{112237D1-6F70-4101-8D2F-E586EC997AB4}" type="presParOf" srcId="{EE22F102-047C-4EC5-913B-621E13A92DDE}" destId="{0A550594-3C96-4009-B803-2985FB7EF2F2}" srcOrd="0" destOrd="0" presId="urn:microsoft.com/office/officeart/2005/8/layout/orgChart1"/>
    <dgm:cxn modelId="{399961AE-28E1-4327-827D-F535B720CA04}" type="presParOf" srcId="{EE22F102-047C-4EC5-913B-621E13A92DDE}" destId="{2FCF2482-0AD4-463C-9ECA-3228F36BCFAF}" srcOrd="1" destOrd="0" presId="urn:microsoft.com/office/officeart/2005/8/layout/orgChart1"/>
    <dgm:cxn modelId="{5CBC42AB-18C1-40A9-A8C0-379F3EFF2466}" type="presParOf" srcId="{2FCF2482-0AD4-463C-9ECA-3228F36BCFAF}" destId="{ADA8E125-9063-4AD5-B6BC-ED3E4C431056}" srcOrd="0" destOrd="0" presId="urn:microsoft.com/office/officeart/2005/8/layout/orgChart1"/>
    <dgm:cxn modelId="{B5E6382D-26D0-4218-9264-1BD2B2D30643}" type="presParOf" srcId="{ADA8E125-9063-4AD5-B6BC-ED3E4C431056}" destId="{C736AF06-FA4A-4F89-B3A4-37629B2C8899}" srcOrd="0" destOrd="0" presId="urn:microsoft.com/office/officeart/2005/8/layout/orgChart1"/>
    <dgm:cxn modelId="{36B375AC-FFFE-4DF4-8AEE-723D0A5301BA}" type="presParOf" srcId="{ADA8E125-9063-4AD5-B6BC-ED3E4C431056}" destId="{332EAC99-F37A-4320-933E-A57A1C474312}" srcOrd="1" destOrd="0" presId="urn:microsoft.com/office/officeart/2005/8/layout/orgChart1"/>
    <dgm:cxn modelId="{540687A8-9804-4347-B1A3-73EA862E4913}" type="presParOf" srcId="{2FCF2482-0AD4-463C-9ECA-3228F36BCFAF}" destId="{15430F24-55BF-40D5-BDF8-A0A408689B38}" srcOrd="1" destOrd="0" presId="urn:microsoft.com/office/officeart/2005/8/layout/orgChart1"/>
    <dgm:cxn modelId="{80160407-8CFE-4A25-83D7-7B40F18F7BFB}" type="presParOf" srcId="{2FCF2482-0AD4-463C-9ECA-3228F36BCFAF}" destId="{370BE9F7-C6BD-4A38-9E54-034884660422}" srcOrd="2" destOrd="0" presId="urn:microsoft.com/office/officeart/2005/8/layout/orgChart1"/>
    <dgm:cxn modelId="{1D38D224-3972-4D4A-BD13-06CB6D0F6346}" type="presParOf" srcId="{EE22F102-047C-4EC5-913B-621E13A92DDE}" destId="{D76076CC-3780-4608-A1B3-43ED45869334}" srcOrd="2" destOrd="0" presId="urn:microsoft.com/office/officeart/2005/8/layout/orgChart1"/>
    <dgm:cxn modelId="{AEDA3726-AE3B-483A-9300-D44D89995FAF}" type="presParOf" srcId="{EE22F102-047C-4EC5-913B-621E13A92DDE}" destId="{7884B918-97C9-4AF4-ACD6-94169193B6E6}" srcOrd="3" destOrd="0" presId="urn:microsoft.com/office/officeart/2005/8/layout/orgChart1"/>
    <dgm:cxn modelId="{363E5565-5B79-42D9-AA4F-486F4A3C7189}" type="presParOf" srcId="{7884B918-97C9-4AF4-ACD6-94169193B6E6}" destId="{C7B414B5-5608-43A6-9A2A-F277401217FA}" srcOrd="0" destOrd="0" presId="urn:microsoft.com/office/officeart/2005/8/layout/orgChart1"/>
    <dgm:cxn modelId="{BBF17FE4-44F9-4283-A973-BFC86FA0F9ED}" type="presParOf" srcId="{C7B414B5-5608-43A6-9A2A-F277401217FA}" destId="{7DF44DFC-6947-4CE3-8A00-B4846D6C2ABB}" srcOrd="0" destOrd="0" presId="urn:microsoft.com/office/officeart/2005/8/layout/orgChart1"/>
    <dgm:cxn modelId="{C7E7A7D0-4F57-487B-A2A8-F40D7A58F101}" type="presParOf" srcId="{C7B414B5-5608-43A6-9A2A-F277401217FA}" destId="{CB2A4696-5FC1-41A4-8DEE-67CE876FA9BE}" srcOrd="1" destOrd="0" presId="urn:microsoft.com/office/officeart/2005/8/layout/orgChart1"/>
    <dgm:cxn modelId="{07BFE826-BAE0-4237-988E-A0B57A736CD2}" type="presParOf" srcId="{7884B918-97C9-4AF4-ACD6-94169193B6E6}" destId="{8AD019F9-8918-4490-8F3E-F4113647F352}" srcOrd="1" destOrd="0" presId="urn:microsoft.com/office/officeart/2005/8/layout/orgChart1"/>
    <dgm:cxn modelId="{8F2189F4-5CED-49E4-A10F-7E1E610B8BAE}" type="presParOf" srcId="{7884B918-97C9-4AF4-ACD6-94169193B6E6}" destId="{02844924-8D1F-4724-ACF7-DDD577CBD4CC}" srcOrd="2" destOrd="0" presId="urn:microsoft.com/office/officeart/2005/8/layout/orgChart1"/>
    <dgm:cxn modelId="{E67D8424-D3C2-4263-A419-75A0A1EFAACD}" type="presParOf" srcId="{EE22F102-047C-4EC5-913B-621E13A92DDE}" destId="{AE66025A-2855-4837-88EE-A107C0FDEC7B}" srcOrd="4" destOrd="0" presId="urn:microsoft.com/office/officeart/2005/8/layout/orgChart1"/>
    <dgm:cxn modelId="{5E916DEE-2ACA-4B16-8DE8-F1C7098D8483}" type="presParOf" srcId="{EE22F102-047C-4EC5-913B-621E13A92DDE}" destId="{4E16BDDC-8C00-48D1-90F5-083E4DD0A065}" srcOrd="5" destOrd="0" presId="urn:microsoft.com/office/officeart/2005/8/layout/orgChart1"/>
    <dgm:cxn modelId="{E94EA73B-6160-4660-86C8-17AC078BE6B1}" type="presParOf" srcId="{4E16BDDC-8C00-48D1-90F5-083E4DD0A065}" destId="{14A9D2F5-00A3-4F0D-86E7-D65CF4572942}" srcOrd="0" destOrd="0" presId="urn:microsoft.com/office/officeart/2005/8/layout/orgChart1"/>
    <dgm:cxn modelId="{9476A68B-EBFE-4239-A400-5C7FBEC7D4AA}" type="presParOf" srcId="{14A9D2F5-00A3-4F0D-86E7-D65CF4572942}" destId="{DF29C9F6-00B2-4D17-B4EC-FA95AC3146EE}" srcOrd="0" destOrd="0" presId="urn:microsoft.com/office/officeart/2005/8/layout/orgChart1"/>
    <dgm:cxn modelId="{95329980-9262-40C6-8E05-A034E6FE1BE1}" type="presParOf" srcId="{14A9D2F5-00A3-4F0D-86E7-D65CF4572942}" destId="{FB4A1972-141D-4EA6-87A8-9901E40A90F9}" srcOrd="1" destOrd="0" presId="urn:microsoft.com/office/officeart/2005/8/layout/orgChart1"/>
    <dgm:cxn modelId="{76845B42-AA24-4453-B3A2-2FA8EAE0D5B0}" type="presParOf" srcId="{4E16BDDC-8C00-48D1-90F5-083E4DD0A065}" destId="{1140CB8D-F4B6-4D6D-AB82-2C02BAF2AF29}" srcOrd="1" destOrd="0" presId="urn:microsoft.com/office/officeart/2005/8/layout/orgChart1"/>
    <dgm:cxn modelId="{862B4568-02F4-4E44-BAA9-E99E23088D08}" type="presParOf" srcId="{4E16BDDC-8C00-48D1-90F5-083E4DD0A065}" destId="{425CAC0C-E731-493D-9A75-280B5EBEAD24}" srcOrd="2" destOrd="0" presId="urn:microsoft.com/office/officeart/2005/8/layout/orgChart1"/>
    <dgm:cxn modelId="{5A55D267-5771-4935-BC54-D3B590301A09}" type="presParOf" srcId="{EE22F102-047C-4EC5-913B-621E13A92DDE}" destId="{20A4ED1C-1AAF-4578-9080-1CCCC6A29C69}" srcOrd="6" destOrd="0" presId="urn:microsoft.com/office/officeart/2005/8/layout/orgChart1"/>
    <dgm:cxn modelId="{D91ED107-D177-4B15-8923-BD23FA62B2FC}" type="presParOf" srcId="{EE22F102-047C-4EC5-913B-621E13A92DDE}" destId="{C4A72EC9-A4B7-46BE-9D47-405F6D2966BF}" srcOrd="7" destOrd="0" presId="urn:microsoft.com/office/officeart/2005/8/layout/orgChart1"/>
    <dgm:cxn modelId="{EB214D39-A5E7-4674-B643-CA8609B3666B}" type="presParOf" srcId="{C4A72EC9-A4B7-46BE-9D47-405F6D2966BF}" destId="{BC50B6FC-A86B-4B64-BEFE-8382187DA2FF}" srcOrd="0" destOrd="0" presId="urn:microsoft.com/office/officeart/2005/8/layout/orgChart1"/>
    <dgm:cxn modelId="{D0443D1C-6CB6-412A-BC74-1C11918066D7}" type="presParOf" srcId="{BC50B6FC-A86B-4B64-BEFE-8382187DA2FF}" destId="{BC750F03-B38A-446B-962C-D228EE0A5BAB}" srcOrd="0" destOrd="0" presId="urn:microsoft.com/office/officeart/2005/8/layout/orgChart1"/>
    <dgm:cxn modelId="{6E032494-9B99-404F-9103-9B278C935F73}" type="presParOf" srcId="{BC50B6FC-A86B-4B64-BEFE-8382187DA2FF}" destId="{7232C24C-F386-49E8-84C6-516545261108}" srcOrd="1" destOrd="0" presId="urn:microsoft.com/office/officeart/2005/8/layout/orgChart1"/>
    <dgm:cxn modelId="{75B359C5-A9BA-426D-9471-569B6E111398}" type="presParOf" srcId="{C4A72EC9-A4B7-46BE-9D47-405F6D2966BF}" destId="{BD0E7529-8D69-48DD-84C3-AB85AFC4CBEF}" srcOrd="1" destOrd="0" presId="urn:microsoft.com/office/officeart/2005/8/layout/orgChart1"/>
    <dgm:cxn modelId="{408BF1E0-6D0D-4C3A-914A-2A80B96CA226}" type="presParOf" srcId="{C4A72EC9-A4B7-46BE-9D47-405F6D2966BF}" destId="{8C0341C8-00B2-47E7-90E6-1DD290DD6C4C}" srcOrd="2" destOrd="0" presId="urn:microsoft.com/office/officeart/2005/8/layout/orgChart1"/>
    <dgm:cxn modelId="{78D38244-8B4C-4936-B233-E381690B7CA4}" type="presParOf" srcId="{32140F56-8907-4740-AA4A-75A2ED074E27}" destId="{9AA6B9BE-7C71-494F-A396-7561A4AE3848}" srcOrd="2" destOrd="0" presId="urn:microsoft.com/office/officeart/2005/8/layout/orgChart1"/>
    <dgm:cxn modelId="{4956932C-C8CE-42DB-AD9B-2C3A354A1F9E}" type="presParOf" srcId="{685020D4-75FD-4FBF-997E-7DCBEB7B36FC}" destId="{3113CEB1-FBE4-4CD2-86E6-4FE189942FC0}" srcOrd="4" destOrd="0" presId="urn:microsoft.com/office/officeart/2005/8/layout/orgChart1"/>
    <dgm:cxn modelId="{CF8560E1-3F8D-416A-B221-D1841773BBDC}" type="presParOf" srcId="{685020D4-75FD-4FBF-997E-7DCBEB7B36FC}" destId="{8DDD7E44-39C1-4EE8-BF81-FD9767E56CD3}" srcOrd="5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D35C7DDE-8724-4B49-A085-20FAC561B1E0}" type="presParOf" srcId="{62246071-DB70-49F7-9FF4-FF2914A33681}" destId="{382AEFE7-1A6F-4033-8DAC-889FD917EC66}" srcOrd="0" destOrd="0" presId="urn:microsoft.com/office/officeart/2005/8/layout/orgChart1"/>
    <dgm:cxn modelId="{78DBA6B2-6424-4713-A079-4FBB7DB304AB}" type="presParOf" srcId="{62246071-DB70-49F7-9FF4-FF2914A33681}" destId="{CB0EE8E5-B09E-41BB-9F5D-EA4DAB2E9152}" srcOrd="1" destOrd="0" presId="urn:microsoft.com/office/officeart/2005/8/layout/orgChart1"/>
    <dgm:cxn modelId="{79BA0849-C437-478E-808E-E2BB74604789}" type="presParOf" srcId="{CB0EE8E5-B09E-41BB-9F5D-EA4DAB2E9152}" destId="{F17214FF-C939-4D3D-8A75-CFC1330D3290}" srcOrd="0" destOrd="0" presId="urn:microsoft.com/office/officeart/2005/8/layout/orgChart1"/>
    <dgm:cxn modelId="{28C12626-0193-478B-B6C2-82B59B812881}" type="presParOf" srcId="{F17214FF-C939-4D3D-8A75-CFC1330D3290}" destId="{41AF3F19-6480-4767-ACA6-AE26320A25ED}" srcOrd="0" destOrd="0" presId="urn:microsoft.com/office/officeart/2005/8/layout/orgChart1"/>
    <dgm:cxn modelId="{B40D6AB5-B44A-415E-B113-1D5B1E2D97C8}" type="presParOf" srcId="{F17214FF-C939-4D3D-8A75-CFC1330D3290}" destId="{4FFC4398-F896-4AC0-92E7-B5A26B8F8406}" srcOrd="1" destOrd="0" presId="urn:microsoft.com/office/officeart/2005/8/layout/orgChart1"/>
    <dgm:cxn modelId="{9D13B4DB-999F-4832-BB19-76E60D2AFB6D}" type="presParOf" srcId="{CB0EE8E5-B09E-41BB-9F5D-EA4DAB2E9152}" destId="{476CB1E1-5DDD-42E5-A4D8-603BCAE2C26D}" srcOrd="1" destOrd="0" presId="urn:microsoft.com/office/officeart/2005/8/layout/orgChart1"/>
    <dgm:cxn modelId="{ED676201-D56D-4D01-9F23-9AB6653E3DD5}" type="presParOf" srcId="{CB0EE8E5-B09E-41BB-9F5D-EA4DAB2E9152}" destId="{4E83B6BC-2B96-41E2-B637-18C4DF92D817}" srcOrd="2" destOrd="0" presId="urn:microsoft.com/office/officeart/2005/8/layout/orgChart1"/>
    <dgm:cxn modelId="{76486C00-EE8A-49A3-B6A0-F0E95E53D7E2}" type="presParOf" srcId="{62246071-DB70-49F7-9FF4-FF2914A33681}" destId="{7335EAF8-5A22-48CF-9FBC-DA010DB06D24}" srcOrd="2" destOrd="0" presId="urn:microsoft.com/office/officeart/2005/8/layout/orgChart1"/>
    <dgm:cxn modelId="{BDCFF1D9-3E55-4D3A-B847-0B5ADE2CD4D8}" type="presParOf" srcId="{62246071-DB70-49F7-9FF4-FF2914A33681}" destId="{2451D59F-9BF1-45E0-AB8E-D6DD40896490}" srcOrd="3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3DD0A593-2D1D-4DCC-AE69-0D4AEAD472DB}" type="presParOf" srcId="{62246071-DB70-49F7-9FF4-FF2914A33681}" destId="{9ED2252F-4C75-4029-A814-84B09F3B8595}" srcOrd="4" destOrd="0" presId="urn:microsoft.com/office/officeart/2005/8/layout/orgChart1"/>
    <dgm:cxn modelId="{93C4AE54-32AA-41A9-89AC-D1AC12669ABE}" type="presParOf" srcId="{62246071-DB70-49F7-9FF4-FF2914A33681}" destId="{EC8B1DC0-BE5A-4F01-8809-EA86CE053C50}" srcOrd="5" destOrd="0" presId="urn:microsoft.com/office/officeart/2005/8/layout/orgChart1"/>
    <dgm:cxn modelId="{3F238EBC-4CF2-4B16-9CB5-1061376F1536}" type="presParOf" srcId="{EC8B1DC0-BE5A-4F01-8809-EA86CE053C50}" destId="{FE05E6F8-6C56-4035-9E36-004A8BFFC783}" srcOrd="0" destOrd="0" presId="urn:microsoft.com/office/officeart/2005/8/layout/orgChart1"/>
    <dgm:cxn modelId="{E8808A43-C25C-4270-9D4B-3A2C84B25D84}" type="presParOf" srcId="{FE05E6F8-6C56-4035-9E36-004A8BFFC783}" destId="{53C170BC-1653-430F-AF29-4D788C29C417}" srcOrd="0" destOrd="0" presId="urn:microsoft.com/office/officeart/2005/8/layout/orgChart1"/>
    <dgm:cxn modelId="{2DF245BD-A43F-4AA8-A845-95E615A4CCB9}" type="presParOf" srcId="{FE05E6F8-6C56-4035-9E36-004A8BFFC783}" destId="{0E87E3A6-03BF-4B5F-8691-55C351F9E6EE}" srcOrd="1" destOrd="0" presId="urn:microsoft.com/office/officeart/2005/8/layout/orgChart1"/>
    <dgm:cxn modelId="{828C47AC-3EF6-4704-8A8F-1B5E1EA9B479}" type="presParOf" srcId="{EC8B1DC0-BE5A-4F01-8809-EA86CE053C50}" destId="{50969096-4FDB-428E-BCC0-CDDF63D66815}" srcOrd="1" destOrd="0" presId="urn:microsoft.com/office/officeart/2005/8/layout/orgChart1"/>
    <dgm:cxn modelId="{48CBEAC6-A559-41E4-AA8D-F8D58766CE57}" type="presParOf" srcId="{EC8B1DC0-BE5A-4F01-8809-EA86CE053C50}" destId="{B2308C8A-B3B7-4E62-93C2-03A0D6F0F380}" srcOrd="2" destOrd="0" presId="urn:microsoft.com/office/officeart/2005/8/layout/orgChart1"/>
    <dgm:cxn modelId="{5305C16A-416C-4D91-B3AB-0734A2BEEF91}" type="presParOf" srcId="{62246071-DB70-49F7-9FF4-FF2914A33681}" destId="{3B16C6DA-CAD8-4405-93CD-A44A0224F4A8}" srcOrd="6" destOrd="0" presId="urn:microsoft.com/office/officeart/2005/8/layout/orgChart1"/>
    <dgm:cxn modelId="{C5468984-318E-43D7-8A41-9073B2E3818E}" type="presParOf" srcId="{62246071-DB70-49F7-9FF4-FF2914A33681}" destId="{E2027D33-FEFA-40E4-B638-732B9E99D6B9}" srcOrd="7" destOrd="0" presId="urn:microsoft.com/office/officeart/2005/8/layout/orgChart1"/>
    <dgm:cxn modelId="{2B533239-DC08-43AA-AF29-EBDCC8AB8EF1}" type="presParOf" srcId="{E2027D33-FEFA-40E4-B638-732B9E99D6B9}" destId="{93B6A91A-2468-4794-9690-BED71E27DD0B}" srcOrd="0" destOrd="0" presId="urn:microsoft.com/office/officeart/2005/8/layout/orgChart1"/>
    <dgm:cxn modelId="{DE2A259C-B41E-427A-AF54-29B0280B9F12}" type="presParOf" srcId="{93B6A91A-2468-4794-9690-BED71E27DD0B}" destId="{7AA066BA-3E3D-4869-A90C-ECD9C7B8F2F2}" srcOrd="0" destOrd="0" presId="urn:microsoft.com/office/officeart/2005/8/layout/orgChart1"/>
    <dgm:cxn modelId="{81179760-6E82-4763-BCE7-0FC9D35DE5B2}" type="presParOf" srcId="{93B6A91A-2468-4794-9690-BED71E27DD0B}" destId="{58ABC635-19E5-4897-A644-C2A08C02F55A}" srcOrd="1" destOrd="0" presId="urn:microsoft.com/office/officeart/2005/8/layout/orgChart1"/>
    <dgm:cxn modelId="{5683F705-C9FD-4D18-AACB-E156DB891B00}" type="presParOf" srcId="{E2027D33-FEFA-40E4-B638-732B9E99D6B9}" destId="{D3622C8F-BE99-4989-A278-20196D8556C7}" srcOrd="1" destOrd="0" presId="urn:microsoft.com/office/officeart/2005/8/layout/orgChart1"/>
    <dgm:cxn modelId="{D23D46CD-358C-4FDD-A284-5C91574DDAAB}" type="presParOf" srcId="{E2027D33-FEFA-40E4-B638-732B9E99D6B9}" destId="{AD9C1D51-201D-4BF0-A0A2-4CFACBC3FF39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Encargados(as) 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Supervisores(as)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Custodios</a:t>
          </a:r>
          <a:endParaRPr lang="es-MX" sz="1200" b="0" dirty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Coordinador (a)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0174" custScaleY="117051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71960" custLinFactNeighborY="12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</dgm:pt>
    <dgm:pt modelId="{904697D5-8968-4A83-A739-C11E2A00DFC3}" type="pres">
      <dgm:prSet presAssocID="{0C91185E-A5BB-454E-8A23-88826D65B962}" presName="rootComposite" presStyleCnt="0"/>
      <dgm:spPr/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</dgm:pt>
    <dgm:pt modelId="{335095C9-A8F9-4D0F-B0B6-3682BEA60AE3}" type="pres">
      <dgm:prSet presAssocID="{8AC6414F-5CB9-4AD0-A620-934C5FC9CBB4}" presName="rootComposite" presStyleCnt="0"/>
      <dgm:spPr/>
    </dgm:pt>
    <dgm:pt modelId="{30FFB312-E2B7-4DAF-BC4F-35A9624DCD38}" type="pres">
      <dgm:prSet presAssocID="{8AC6414F-5CB9-4AD0-A620-934C5FC9CBB4}" presName="rootText" presStyleLbl="node4" presStyleIdx="0" presStyleCnt="1" custScaleX="151777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</dgm:pt>
    <dgm:pt modelId="{61B70F68-FFCC-4390-B36E-18BC9A9C6738}" type="pres">
      <dgm:prSet presAssocID="{8AC6414F-5CB9-4AD0-A620-934C5FC9CBB4}" presName="hierChild5" presStyleCnt="0"/>
      <dgm:spPr/>
    </dgm:pt>
    <dgm:pt modelId="{E867B2FD-4BDF-4F87-9C02-E4BAF6D12A90}" type="pres">
      <dgm:prSet presAssocID="{0C91185E-A5BB-454E-8A23-88826D65B962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302D347D-53F5-4CB9-8BCF-2241241B70D8}" type="presOf" srcId="{2A362D5D-A3DA-4F6C-8849-2A8C51EEB6D2}" destId="{12FB5CC2-3F72-4AC8-AF94-50272EAD0FAB}" srcOrd="0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5CC0FAD0-1AB8-4B21-A84E-E1463EAF11F2}" type="presOf" srcId="{BD3D72B1-EEF6-4EB4-803A-A74A6B419346}" destId="{B3263371-B20E-4D1C-87B0-F232DC5A756C}" srcOrd="0" destOrd="0" presId="urn:microsoft.com/office/officeart/2005/8/layout/orgChart1"/>
    <dgm:cxn modelId="{801904C8-0712-4231-AA0C-82FC982EDF34}" type="presOf" srcId="{2EC3689C-7BAA-4D8B-9BFA-26FA5F5F11A6}" destId="{F20D4592-4086-4910-B30C-72EC00D6CBE6}" srcOrd="1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48693F07-4904-4B5A-8AA2-6826C75223FF}" type="presOf" srcId="{0C91185E-A5BB-454E-8A23-88826D65B962}" destId="{16B5BDFF-F3F9-455E-9A06-4FDFC9DB382B}" srcOrd="0" destOrd="0" presId="urn:microsoft.com/office/officeart/2005/8/layout/orgChart1"/>
    <dgm:cxn modelId="{459D25EF-79FF-48BD-A092-2F3B453D9F66}" type="presOf" srcId="{0C91185E-A5BB-454E-8A23-88826D65B962}" destId="{D04C1450-DF60-4E32-B57A-CCB0C69C077A}" srcOrd="1" destOrd="0" presId="urn:microsoft.com/office/officeart/2005/8/layout/orgChart1"/>
    <dgm:cxn modelId="{638258D9-DB79-4BF9-9925-7979257523D8}" type="presOf" srcId="{80C91609-4155-490D-A93A-2840363F77EF}" destId="{0E4A1FB2-B936-4A45-9B17-4DC72B6EC80F}" srcOrd="0" destOrd="0" presId="urn:microsoft.com/office/officeart/2005/8/layout/orgChart1"/>
    <dgm:cxn modelId="{E519B8CE-2C21-48C9-95C2-CF5649C0276A}" type="presOf" srcId="{ED044282-9709-409C-A329-2B868569F6BC}" destId="{26748039-6874-42B3-9C6B-2A687CAEDF97}" srcOrd="0" destOrd="0" presId="urn:microsoft.com/office/officeart/2005/8/layout/orgChart1"/>
    <dgm:cxn modelId="{D38AF8FB-9E72-44E2-8179-2274527F73F0}" type="presOf" srcId="{F54BA082-7E9A-4A57-A5BA-D3F087A433CC}" destId="{FE9E1509-3C3C-4DF1-8723-C0DDF76BD16B}" srcOrd="1" destOrd="0" presId="urn:microsoft.com/office/officeart/2005/8/layout/orgChart1"/>
    <dgm:cxn modelId="{EE2202FD-AD84-4FA7-82F6-5BAF027E5533}" type="presOf" srcId="{80C91609-4155-490D-A93A-2840363F77EF}" destId="{70C7E907-B590-4FA8-BA47-0908BC71EE25}" srcOrd="1" destOrd="0" presId="urn:microsoft.com/office/officeart/2005/8/layout/orgChart1"/>
    <dgm:cxn modelId="{79FD3286-AA6A-4473-9627-2A0698877876}" type="presOf" srcId="{8AC6414F-5CB9-4AD0-A620-934C5FC9CBB4}" destId="{53664F09-EBDF-41A0-A04E-7CCB793DAC36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EFD446F-EC6E-470D-A50C-D16A18F60423}" type="presOf" srcId="{F54BA082-7E9A-4A57-A5BA-D3F087A433CC}" destId="{B651DCB6-AAF6-4973-9416-A5FBDCD184AD}" srcOrd="0" destOrd="0" presId="urn:microsoft.com/office/officeart/2005/8/layout/orgChart1"/>
    <dgm:cxn modelId="{A9B153A1-DCFC-4184-B7A0-B41CED0F83BA}" type="presOf" srcId="{7A55B588-BFE1-446D-8B43-5544CE9581CC}" destId="{6B2AC130-DFD5-4289-858A-2D5CBBF9140D}" srcOrd="0" destOrd="0" presId="urn:microsoft.com/office/officeart/2005/8/layout/orgChart1"/>
    <dgm:cxn modelId="{CED92995-5AC8-4145-8F99-D5335C8AC70D}" type="presOf" srcId="{9DEA55C1-E59C-4B5B-90DC-1D0B54C2B20C}" destId="{B2A4EFCD-7609-4E18-A214-10BA88B362DC}" srcOrd="1" destOrd="0" presId="urn:microsoft.com/office/officeart/2005/8/layout/orgChart1"/>
    <dgm:cxn modelId="{69990291-A1DF-4868-8403-1752C0FA5258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6BF001E-00D4-46D6-882A-C61529689575}" type="presOf" srcId="{41568039-9809-4B2B-BA51-64E0E23C2BBE}" destId="{D87ADB57-9DB4-476E-8E99-32492AEF6743}" srcOrd="1" destOrd="0" presId="urn:microsoft.com/office/officeart/2005/8/layout/orgChart1"/>
    <dgm:cxn modelId="{7CAD523A-8EFF-4E2F-8F46-4FB6EED35186}" type="presOf" srcId="{9DEA55C1-E59C-4B5B-90DC-1D0B54C2B20C}" destId="{86D99192-4F64-487A-BE9B-B4D3790AE7BC}" srcOrd="0" destOrd="0" presId="urn:microsoft.com/office/officeart/2005/8/layout/orgChart1"/>
    <dgm:cxn modelId="{D2C23239-7BEA-41E4-B2CE-883774072780}" type="presOf" srcId="{1CBA1466-9B70-40DE-ABFD-7537F7E3D45F}" destId="{FA641218-B59B-4AC9-8D8C-AEA992899D2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5DAF37C-9C77-49C6-B237-491D75265BD2}" type="presOf" srcId="{8AC6414F-5CB9-4AD0-A620-934C5FC9CBB4}" destId="{30FFB312-E2B7-4DAF-BC4F-35A9624DCD38}" srcOrd="0" destOrd="0" presId="urn:microsoft.com/office/officeart/2005/8/layout/orgChart1"/>
    <dgm:cxn modelId="{5C515878-DD1D-4789-907A-CCD45DB302D7}" type="presOf" srcId="{150A40C0-AB88-41C6-9272-2677356C32E5}" destId="{C1CAADBC-7242-4F4F-959F-BAD93FBF6928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F74E3618-BC85-4552-AD1F-7756591C9A43}" type="presOf" srcId="{4E50255E-3688-405A-9938-0EC4F736299F}" destId="{FC7541B4-6136-45CB-8770-663459A2559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B3727EA-AAAD-4374-A7A1-35332987E677}" type="presOf" srcId="{2EC3689C-7BAA-4D8B-9BFA-26FA5F5F11A6}" destId="{9EF5B1E7-4642-446F-802A-010E77A6D315}" srcOrd="0" destOrd="0" presId="urn:microsoft.com/office/officeart/2005/8/layout/orgChart1"/>
    <dgm:cxn modelId="{F083D5E3-9C2E-4BCF-9F0E-BFC458C92B12}" type="presParOf" srcId="{B3263371-B20E-4D1C-87B0-F232DC5A756C}" destId="{8CDE9839-8DE1-472C-9904-C93FC90AA559}" srcOrd="0" destOrd="0" presId="urn:microsoft.com/office/officeart/2005/8/layout/orgChart1"/>
    <dgm:cxn modelId="{37D8BB81-7136-4F16-9B6A-1B9B9EC6C96A}" type="presParOf" srcId="{8CDE9839-8DE1-472C-9904-C93FC90AA559}" destId="{A15FBA2B-7AAA-4593-A287-168E70F88188}" srcOrd="0" destOrd="0" presId="urn:microsoft.com/office/officeart/2005/8/layout/orgChart1"/>
    <dgm:cxn modelId="{1900F1B0-D2D2-431A-8455-4C8E5B76EC18}" type="presParOf" srcId="{A15FBA2B-7AAA-4593-A287-168E70F88188}" destId="{86D99192-4F64-487A-BE9B-B4D3790AE7BC}" srcOrd="0" destOrd="0" presId="urn:microsoft.com/office/officeart/2005/8/layout/orgChart1"/>
    <dgm:cxn modelId="{3954342C-E6A2-41C3-BA59-8D8BD3B38EF1}" type="presParOf" srcId="{A15FBA2B-7AAA-4593-A287-168E70F88188}" destId="{B2A4EFCD-7609-4E18-A214-10BA88B362DC}" srcOrd="1" destOrd="0" presId="urn:microsoft.com/office/officeart/2005/8/layout/orgChart1"/>
    <dgm:cxn modelId="{3622F159-EC84-43E6-A8C6-54513A7DF708}" type="presParOf" srcId="{8CDE9839-8DE1-472C-9904-C93FC90AA559}" destId="{05E8A0F8-8F4A-4D16-B455-9B21EE5D83FA}" srcOrd="1" destOrd="0" presId="urn:microsoft.com/office/officeart/2005/8/layout/orgChart1"/>
    <dgm:cxn modelId="{3F166BAE-F256-4E44-A556-EE7789FCD02C}" type="presParOf" srcId="{05E8A0F8-8F4A-4D16-B455-9B21EE5D83FA}" destId="{26748039-6874-42B3-9C6B-2A687CAEDF97}" srcOrd="0" destOrd="0" presId="urn:microsoft.com/office/officeart/2005/8/layout/orgChart1"/>
    <dgm:cxn modelId="{AC3B0A73-4E0C-41C3-8879-E13B84873EFC}" type="presParOf" srcId="{05E8A0F8-8F4A-4D16-B455-9B21EE5D83FA}" destId="{1294F536-9FA0-46F5-98BA-18EE92504E46}" srcOrd="1" destOrd="0" presId="urn:microsoft.com/office/officeart/2005/8/layout/orgChart1"/>
    <dgm:cxn modelId="{8F136E16-E183-440D-9E25-DEC44E366691}" type="presParOf" srcId="{1294F536-9FA0-46F5-98BA-18EE92504E46}" destId="{914CB05A-8D64-4CEB-98C4-DA11CADF5EF5}" srcOrd="0" destOrd="0" presId="urn:microsoft.com/office/officeart/2005/8/layout/orgChart1"/>
    <dgm:cxn modelId="{4CED85AB-6EC2-4EF8-B091-2EB4AA365B2F}" type="presParOf" srcId="{914CB05A-8D64-4CEB-98C4-DA11CADF5EF5}" destId="{19FBE8A8-D4BA-45D1-97CD-FF1210CD856F}" srcOrd="0" destOrd="0" presId="urn:microsoft.com/office/officeart/2005/8/layout/orgChart1"/>
    <dgm:cxn modelId="{A88AA740-BD6C-4581-B8AA-D7E6B99CB737}" type="presParOf" srcId="{914CB05A-8D64-4CEB-98C4-DA11CADF5EF5}" destId="{D87ADB57-9DB4-476E-8E99-32492AEF6743}" srcOrd="1" destOrd="0" presId="urn:microsoft.com/office/officeart/2005/8/layout/orgChart1"/>
    <dgm:cxn modelId="{68759E4C-0974-43C8-951E-2E0541945DA1}" type="presParOf" srcId="{1294F536-9FA0-46F5-98BA-18EE92504E46}" destId="{DBDE0C42-B65A-4FF4-A1B6-4A7374870D94}" srcOrd="1" destOrd="0" presId="urn:microsoft.com/office/officeart/2005/8/layout/orgChart1"/>
    <dgm:cxn modelId="{698537BE-66C0-4E38-9A9B-4250D3707334}" type="presParOf" srcId="{DBDE0C42-B65A-4FF4-A1B6-4A7374870D94}" destId="{FA641218-B59B-4AC9-8D8C-AEA992899D24}" srcOrd="0" destOrd="0" presId="urn:microsoft.com/office/officeart/2005/8/layout/orgChart1"/>
    <dgm:cxn modelId="{A45E96A9-F326-4B8C-974F-5518592BE98A}" type="presParOf" srcId="{DBDE0C42-B65A-4FF4-A1B6-4A7374870D94}" destId="{3AD56842-B5D0-4B28-9ECD-75B4A9D0F3F8}" srcOrd="1" destOrd="0" presId="urn:microsoft.com/office/officeart/2005/8/layout/orgChart1"/>
    <dgm:cxn modelId="{87D73D42-27AA-46FF-A89A-CFAC01E95BEA}" type="presParOf" srcId="{3AD56842-B5D0-4B28-9ECD-75B4A9D0F3F8}" destId="{B7121B46-A2BE-4117-A06F-C35EC7E44BD5}" srcOrd="0" destOrd="0" presId="urn:microsoft.com/office/officeart/2005/8/layout/orgChart1"/>
    <dgm:cxn modelId="{D804B1FC-1866-4670-968B-4A96AE3333D3}" type="presParOf" srcId="{B7121B46-A2BE-4117-A06F-C35EC7E44BD5}" destId="{9EF5B1E7-4642-446F-802A-010E77A6D315}" srcOrd="0" destOrd="0" presId="urn:microsoft.com/office/officeart/2005/8/layout/orgChart1"/>
    <dgm:cxn modelId="{0ADC0785-3827-4E5C-871F-096CEC9282DC}" type="presParOf" srcId="{B7121B46-A2BE-4117-A06F-C35EC7E44BD5}" destId="{F20D4592-4086-4910-B30C-72EC00D6CBE6}" srcOrd="1" destOrd="0" presId="urn:microsoft.com/office/officeart/2005/8/layout/orgChart1"/>
    <dgm:cxn modelId="{CD333187-7EF7-4348-A20B-435D27C358AE}" type="presParOf" srcId="{3AD56842-B5D0-4B28-9ECD-75B4A9D0F3F8}" destId="{6C8B4CA9-8A6B-4839-9B95-F2F66954329E}" srcOrd="1" destOrd="0" presId="urn:microsoft.com/office/officeart/2005/8/layout/orgChart1"/>
    <dgm:cxn modelId="{C481C337-B187-439D-8244-474AF6817C23}" type="presParOf" srcId="{3AD56842-B5D0-4B28-9ECD-75B4A9D0F3F8}" destId="{D3CC1EF0-B066-49DF-9149-C52533FB5920}" srcOrd="2" destOrd="0" presId="urn:microsoft.com/office/officeart/2005/8/layout/orgChart1"/>
    <dgm:cxn modelId="{523F8468-700B-499C-AE13-3441C82FA166}" type="presParOf" srcId="{DBDE0C42-B65A-4FF4-A1B6-4A7374870D94}" destId="{6B2AC130-DFD5-4289-858A-2D5CBBF9140D}" srcOrd="2" destOrd="0" presId="urn:microsoft.com/office/officeart/2005/8/layout/orgChart1"/>
    <dgm:cxn modelId="{67EFE328-4E18-4AD0-8C33-9B2747B755FD}" type="presParOf" srcId="{DBDE0C42-B65A-4FF4-A1B6-4A7374870D94}" destId="{4E4636C4-284D-423B-884A-6CA34715771F}" srcOrd="3" destOrd="0" presId="urn:microsoft.com/office/officeart/2005/8/layout/orgChart1"/>
    <dgm:cxn modelId="{6677A702-5CEB-4FB5-AA2D-4D5FE13F95CB}" type="presParOf" srcId="{4E4636C4-284D-423B-884A-6CA34715771F}" destId="{904697D5-8968-4A83-A739-C11E2A00DFC3}" srcOrd="0" destOrd="0" presId="urn:microsoft.com/office/officeart/2005/8/layout/orgChart1"/>
    <dgm:cxn modelId="{3321B60B-A167-4453-BBD0-6128903D7B95}" type="presParOf" srcId="{904697D5-8968-4A83-A739-C11E2A00DFC3}" destId="{16B5BDFF-F3F9-455E-9A06-4FDFC9DB382B}" srcOrd="0" destOrd="0" presId="urn:microsoft.com/office/officeart/2005/8/layout/orgChart1"/>
    <dgm:cxn modelId="{EC8D0447-9208-4EF6-9E0B-68CB4C1A600D}" type="presParOf" srcId="{904697D5-8968-4A83-A739-C11E2A00DFC3}" destId="{D04C1450-DF60-4E32-B57A-CCB0C69C077A}" srcOrd="1" destOrd="0" presId="urn:microsoft.com/office/officeart/2005/8/layout/orgChart1"/>
    <dgm:cxn modelId="{FD79C190-AD8A-4422-8A27-2886157794A3}" type="presParOf" srcId="{4E4636C4-284D-423B-884A-6CA34715771F}" destId="{D1646C4F-7295-4A14-A5F4-B3FB2525C319}" srcOrd="1" destOrd="0" presId="urn:microsoft.com/office/officeart/2005/8/layout/orgChart1"/>
    <dgm:cxn modelId="{12912208-0D08-4D03-BD20-085138ACA006}" type="presParOf" srcId="{D1646C4F-7295-4A14-A5F4-B3FB2525C319}" destId="{C1CAADBC-7242-4F4F-959F-BAD93FBF6928}" srcOrd="0" destOrd="0" presId="urn:microsoft.com/office/officeart/2005/8/layout/orgChart1"/>
    <dgm:cxn modelId="{56DD83E6-C1CE-49F8-9192-1EF1D4569A0C}" type="presParOf" srcId="{D1646C4F-7295-4A14-A5F4-B3FB2525C319}" destId="{08B2CCE8-7150-4465-9AF5-D5F96E0C79E7}" srcOrd="1" destOrd="0" presId="urn:microsoft.com/office/officeart/2005/8/layout/orgChart1"/>
    <dgm:cxn modelId="{A93154A2-311A-42C6-8FC0-6A2AAC86427B}" type="presParOf" srcId="{08B2CCE8-7150-4465-9AF5-D5F96E0C79E7}" destId="{335095C9-A8F9-4D0F-B0B6-3682BEA60AE3}" srcOrd="0" destOrd="0" presId="urn:microsoft.com/office/officeart/2005/8/layout/orgChart1"/>
    <dgm:cxn modelId="{73A58179-5554-46A7-B323-0BE01C770A86}" type="presParOf" srcId="{335095C9-A8F9-4D0F-B0B6-3682BEA60AE3}" destId="{30FFB312-E2B7-4DAF-BC4F-35A9624DCD38}" srcOrd="0" destOrd="0" presId="urn:microsoft.com/office/officeart/2005/8/layout/orgChart1"/>
    <dgm:cxn modelId="{4801132A-A60A-49DC-9A42-5AD2E243796B}" type="presParOf" srcId="{335095C9-A8F9-4D0F-B0B6-3682BEA60AE3}" destId="{53664F09-EBDF-41A0-A04E-7CCB793DAC36}" srcOrd="1" destOrd="0" presId="urn:microsoft.com/office/officeart/2005/8/layout/orgChart1"/>
    <dgm:cxn modelId="{5AD03723-7D3B-4C6F-9000-ACC9F0D168B8}" type="presParOf" srcId="{08B2CCE8-7150-4465-9AF5-D5F96E0C79E7}" destId="{3668E568-1F5E-40A8-86B4-620C0C193A0F}" srcOrd="1" destOrd="0" presId="urn:microsoft.com/office/officeart/2005/8/layout/orgChart1"/>
    <dgm:cxn modelId="{B7A25479-716F-41DE-B4B2-FA65CEC915C2}" type="presParOf" srcId="{08B2CCE8-7150-4465-9AF5-D5F96E0C79E7}" destId="{61B70F68-FFCC-4390-B36E-18BC9A9C6738}" srcOrd="2" destOrd="0" presId="urn:microsoft.com/office/officeart/2005/8/layout/orgChart1"/>
    <dgm:cxn modelId="{FE36319A-16E5-47F3-BFDE-0E32CD346F22}" type="presParOf" srcId="{4E4636C4-284D-423B-884A-6CA34715771F}" destId="{E867B2FD-4BDF-4F87-9C02-E4BAF6D12A90}" srcOrd="2" destOrd="0" presId="urn:microsoft.com/office/officeart/2005/8/layout/orgChart1"/>
    <dgm:cxn modelId="{371026FA-9D47-4A25-95B2-7A5AE3A24C4B}" type="presParOf" srcId="{1294F536-9FA0-46F5-98BA-18EE92504E46}" destId="{05F5590B-53D8-4D19-A747-694F7E5C5F12}" srcOrd="2" destOrd="0" presId="urn:microsoft.com/office/officeart/2005/8/layout/orgChart1"/>
    <dgm:cxn modelId="{C8621BED-12C9-4F7A-B7D1-4AC4736B9471}" type="presParOf" srcId="{05E8A0F8-8F4A-4D16-B455-9B21EE5D83FA}" destId="{12FB5CC2-3F72-4AC8-AF94-50272EAD0FAB}" srcOrd="2" destOrd="0" presId="urn:microsoft.com/office/officeart/2005/8/layout/orgChart1"/>
    <dgm:cxn modelId="{C988ED96-273A-4321-87D5-602FDB467586}" type="presParOf" srcId="{05E8A0F8-8F4A-4D16-B455-9B21EE5D83FA}" destId="{B570DFF2-79FF-4DD0-A8FE-728069315CDB}" srcOrd="3" destOrd="0" presId="urn:microsoft.com/office/officeart/2005/8/layout/orgChart1"/>
    <dgm:cxn modelId="{162BDE06-77D0-4BB7-ADC6-E5A29A681BDE}" type="presParOf" srcId="{B570DFF2-79FF-4DD0-A8FE-728069315CDB}" destId="{AC57EB8E-F8F8-49E5-AB3B-101A503E7149}" srcOrd="0" destOrd="0" presId="urn:microsoft.com/office/officeart/2005/8/layout/orgChart1"/>
    <dgm:cxn modelId="{5E0E3A5A-12A4-4854-9973-25A09596907A}" type="presParOf" srcId="{AC57EB8E-F8F8-49E5-AB3B-101A503E7149}" destId="{0E4A1FB2-B936-4A45-9B17-4DC72B6EC80F}" srcOrd="0" destOrd="0" presId="urn:microsoft.com/office/officeart/2005/8/layout/orgChart1"/>
    <dgm:cxn modelId="{3CD400D7-23E4-4E9E-BA5C-D33410DBEE94}" type="presParOf" srcId="{AC57EB8E-F8F8-49E5-AB3B-101A503E7149}" destId="{70C7E907-B590-4FA8-BA47-0908BC71EE25}" srcOrd="1" destOrd="0" presId="urn:microsoft.com/office/officeart/2005/8/layout/orgChart1"/>
    <dgm:cxn modelId="{46E2BBA8-5EF3-4760-9BC6-7791E58EE898}" type="presParOf" srcId="{B570DFF2-79FF-4DD0-A8FE-728069315CDB}" destId="{0DCE5A2E-AABD-41D8-AB45-73FC6E777742}" srcOrd="1" destOrd="0" presId="urn:microsoft.com/office/officeart/2005/8/layout/orgChart1"/>
    <dgm:cxn modelId="{81C38AA1-E491-4965-A517-5AF19E8E81CD}" type="presParOf" srcId="{0DCE5A2E-AABD-41D8-AB45-73FC6E777742}" destId="{FC7541B4-6136-45CB-8770-663459A25598}" srcOrd="0" destOrd="0" presId="urn:microsoft.com/office/officeart/2005/8/layout/orgChart1"/>
    <dgm:cxn modelId="{6B1C6456-D4C5-4055-9F7B-E7A1689BA715}" type="presParOf" srcId="{0DCE5A2E-AABD-41D8-AB45-73FC6E777742}" destId="{A40758BA-FB53-4B5B-8D0E-BFC6FCF28CCD}" srcOrd="1" destOrd="0" presId="urn:microsoft.com/office/officeart/2005/8/layout/orgChart1"/>
    <dgm:cxn modelId="{8D62B0E5-82C1-4886-8F06-94FF4DF8E94F}" type="presParOf" srcId="{A40758BA-FB53-4B5B-8D0E-BFC6FCF28CCD}" destId="{7D7A4CB1-F031-4828-90A7-49C8EAC41E1E}" srcOrd="0" destOrd="0" presId="urn:microsoft.com/office/officeart/2005/8/layout/orgChart1"/>
    <dgm:cxn modelId="{6694488A-6B03-45DF-BC9A-64CCC3E1AA30}" type="presParOf" srcId="{7D7A4CB1-F031-4828-90A7-49C8EAC41E1E}" destId="{B651DCB6-AAF6-4973-9416-A5FBDCD184AD}" srcOrd="0" destOrd="0" presId="urn:microsoft.com/office/officeart/2005/8/layout/orgChart1"/>
    <dgm:cxn modelId="{ED410320-70C0-4159-ACC9-12DB4E433491}" type="presParOf" srcId="{7D7A4CB1-F031-4828-90A7-49C8EAC41E1E}" destId="{FE9E1509-3C3C-4DF1-8723-C0DDF76BD16B}" srcOrd="1" destOrd="0" presId="urn:microsoft.com/office/officeart/2005/8/layout/orgChart1"/>
    <dgm:cxn modelId="{A79861E8-8CB0-46D3-8D9F-C1687572DFEC}" type="presParOf" srcId="{A40758BA-FB53-4B5B-8D0E-BFC6FCF28CCD}" destId="{5D342304-3742-4A0E-8D51-D5CB71D11E9D}" srcOrd="1" destOrd="0" presId="urn:microsoft.com/office/officeart/2005/8/layout/orgChart1"/>
    <dgm:cxn modelId="{B48BC66B-D601-43E7-8392-8BA34742808B}" type="presParOf" srcId="{A40758BA-FB53-4B5B-8D0E-BFC6FCF28CCD}" destId="{8D376A21-B1DE-43F8-8909-9B447CA773F2}" srcOrd="2" destOrd="0" presId="urn:microsoft.com/office/officeart/2005/8/layout/orgChart1"/>
    <dgm:cxn modelId="{4D865F48-6506-46C4-AE3C-49D8533E8A4E}" type="presParOf" srcId="{B570DFF2-79FF-4DD0-A8FE-728069315CDB}" destId="{4F6E22EF-9940-4E6D-8F89-9A1FB953EB04}" srcOrd="2" destOrd="0" presId="urn:microsoft.com/office/officeart/2005/8/layout/orgChart1"/>
    <dgm:cxn modelId="{A7EEF822-9F56-4BD9-92D4-D9E6391B9BD8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Director(a) de Policía de Monterrey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>
              <a:cs typeface="Arial" charset="0"/>
            </a:rPr>
            <a:t>Guardia Interna</a:t>
          </a: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Ciudadana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  <a:endParaRPr lang="es-MX" altLang="es-MX" sz="1200" dirty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Auxiliares Administrativos(as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6F4FDD98-0264-419D-BA32-22132F537833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Comercial</a:t>
          </a:r>
          <a:endParaRPr lang="es-MX" altLang="es-MX" sz="1200" dirty="0">
            <a:cs typeface="Arial" charset="0"/>
          </a:endParaRPr>
        </a:p>
      </dgm:t>
    </dgm:pt>
    <dgm:pt modelId="{7AA72FC3-8AE3-4208-973B-4B11A7D3AA97}" type="parTrans" cxnId="{641D9DD1-AA0D-4AC4-BB98-62D4378D6034}">
      <dgm:prSet/>
      <dgm:spPr/>
      <dgm:t>
        <a:bodyPr/>
        <a:lstStyle/>
        <a:p>
          <a:endParaRPr lang="es-ES"/>
        </a:p>
      </dgm:t>
    </dgm:pt>
    <dgm:pt modelId="{9D7B0364-F003-4338-A98F-1010796E9B2F}" type="sibTrans" cxnId="{641D9DD1-AA0D-4AC4-BB98-62D4378D6034}">
      <dgm:prSet/>
      <dgm:spPr/>
      <dgm:t>
        <a:bodyPr/>
        <a:lstStyle/>
        <a:p>
          <a:endParaRPr lang="es-ES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49696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3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3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4D6335CC-DA5F-4209-B0EA-1A70217C8A32}" type="pres">
      <dgm:prSet presAssocID="{7AA72FC3-8AE3-4208-973B-4B11A7D3AA97}" presName="Name37" presStyleLbl="parChTrans1D2" presStyleIdx="1" presStyleCnt="7"/>
      <dgm:spPr/>
      <dgm:t>
        <a:bodyPr/>
        <a:lstStyle/>
        <a:p>
          <a:endParaRPr lang="es-ES"/>
        </a:p>
      </dgm:t>
    </dgm:pt>
    <dgm:pt modelId="{4FAF89FD-3856-46A5-89FE-553945DC5B0A}" type="pres">
      <dgm:prSet presAssocID="{6F4FDD98-0264-419D-BA32-22132F537833}" presName="hierRoot2" presStyleCnt="0">
        <dgm:presLayoutVars>
          <dgm:hierBranch val="init"/>
        </dgm:presLayoutVars>
      </dgm:prSet>
      <dgm:spPr/>
    </dgm:pt>
    <dgm:pt modelId="{AE0ABF2F-65EC-4F54-8DE0-0E76452A3E95}" type="pres">
      <dgm:prSet presAssocID="{6F4FDD98-0264-419D-BA32-22132F537833}" presName="rootComposite" presStyleCnt="0"/>
      <dgm:spPr/>
    </dgm:pt>
    <dgm:pt modelId="{FF9AEBFD-B5E8-4C8B-93B6-58BDD111233A}" type="pres">
      <dgm:prSet presAssocID="{6F4FDD98-0264-419D-BA32-22132F537833}" presName="rootText" presStyleLbl="node2" presStyleIdx="1" presStyleCnt="3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1D86E9-4C38-4803-9275-9C36B7E12CE3}" type="pres">
      <dgm:prSet presAssocID="{6F4FDD98-0264-419D-BA32-22132F537833}" presName="rootConnector" presStyleLbl="node2" presStyleIdx="1" presStyleCnt="3"/>
      <dgm:spPr/>
      <dgm:t>
        <a:bodyPr/>
        <a:lstStyle/>
        <a:p>
          <a:endParaRPr lang="es-ES"/>
        </a:p>
      </dgm:t>
    </dgm:pt>
    <dgm:pt modelId="{0B070EA0-DB93-4932-B210-AE3C397465BC}" type="pres">
      <dgm:prSet presAssocID="{6F4FDD98-0264-419D-BA32-22132F537833}" presName="hierChild4" presStyleCnt="0"/>
      <dgm:spPr/>
    </dgm:pt>
    <dgm:pt modelId="{259F1A96-8A41-4FD6-A02E-5DDF083D9074}" type="pres">
      <dgm:prSet presAssocID="{6F4FDD98-0264-419D-BA32-22132F537833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3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3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9E25415B-9DA6-4821-8A9E-04B2694BE1F8}" srcId="{1A675F25-FDD3-4EF3-8931-B68E61D4CC89}" destId="{C801F6E2-9B4A-4B2B-99A2-57992CBB131E}" srcOrd="6" destOrd="0" parTransId="{DC98A2DA-8144-4E69-8202-3F6CB160EACC}" sibTransId="{E511DBBB-B63D-47AB-9887-3F3A9D4F2A0A}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7384A825-40E0-42F8-B1C6-980B37AD2128}" type="presOf" srcId="{6F4FDD98-0264-419D-BA32-22132F537833}" destId="{5F1D86E9-4C38-4803-9275-9C36B7E12CE3}" srcOrd="1" destOrd="0" presId="urn:microsoft.com/office/officeart/2005/8/layout/orgChart1"/>
    <dgm:cxn modelId="{D057E6B6-BFCB-4713-9686-240A4D11BF70}" type="presOf" srcId="{6F4FDD98-0264-419D-BA32-22132F537833}" destId="{FF9AEBFD-B5E8-4C8B-93B6-58BDD111233A}" srcOrd="0" destOrd="0" presId="urn:microsoft.com/office/officeart/2005/8/layout/orgChart1"/>
    <dgm:cxn modelId="{641D9DD1-AA0D-4AC4-BB98-62D4378D6034}" srcId="{1A675F25-FDD3-4EF3-8931-B68E61D4CC89}" destId="{6F4FDD98-0264-419D-BA32-22132F537833}" srcOrd="5" destOrd="0" parTransId="{7AA72FC3-8AE3-4208-973B-4B11A7D3AA97}" sibTransId="{9D7B0364-F003-4338-A98F-1010796E9B2F}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C6057D72-EBBD-438D-AFD4-64F96E383988}" type="presOf" srcId="{7AA72FC3-8AE3-4208-973B-4B11A7D3AA97}" destId="{4D6335CC-DA5F-4209-B0EA-1A70217C8A32}" srcOrd="0" destOrd="0" presId="urn:microsoft.com/office/officeart/2005/8/layout/orgChart1"/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7340632F-FD14-4097-A408-E4133F643693}" type="presParOf" srcId="{AA52DF43-9C27-4229-B65B-693091F35EE0}" destId="{4D6335CC-DA5F-4209-B0EA-1A70217C8A32}" srcOrd="2" destOrd="0" presId="urn:microsoft.com/office/officeart/2005/8/layout/orgChart1"/>
    <dgm:cxn modelId="{C4D44B6C-EAD0-4BB4-8D6A-188A679B0310}" type="presParOf" srcId="{AA52DF43-9C27-4229-B65B-693091F35EE0}" destId="{4FAF89FD-3856-46A5-89FE-553945DC5B0A}" srcOrd="3" destOrd="0" presId="urn:microsoft.com/office/officeart/2005/8/layout/orgChart1"/>
    <dgm:cxn modelId="{8A682D8C-B603-40FD-9883-3432F7CBB2B1}" type="presParOf" srcId="{4FAF89FD-3856-46A5-89FE-553945DC5B0A}" destId="{AE0ABF2F-65EC-4F54-8DE0-0E76452A3E95}" srcOrd="0" destOrd="0" presId="urn:microsoft.com/office/officeart/2005/8/layout/orgChart1"/>
    <dgm:cxn modelId="{B2FA5A56-2353-4E94-8C5F-5DE857C8A9C2}" type="presParOf" srcId="{AE0ABF2F-65EC-4F54-8DE0-0E76452A3E95}" destId="{FF9AEBFD-B5E8-4C8B-93B6-58BDD111233A}" srcOrd="0" destOrd="0" presId="urn:microsoft.com/office/officeart/2005/8/layout/orgChart1"/>
    <dgm:cxn modelId="{3B90CFD3-6959-44BE-B63D-405FAC1501A7}" type="presParOf" srcId="{AE0ABF2F-65EC-4F54-8DE0-0E76452A3E95}" destId="{5F1D86E9-4C38-4803-9275-9C36B7E12CE3}" srcOrd="1" destOrd="0" presId="urn:microsoft.com/office/officeart/2005/8/layout/orgChart1"/>
    <dgm:cxn modelId="{7B237FC0-799F-47F2-BE4A-D5A648CF7C25}" type="presParOf" srcId="{4FAF89FD-3856-46A5-89FE-553945DC5B0A}" destId="{0B070EA0-DB93-4932-B210-AE3C397465BC}" srcOrd="1" destOrd="0" presId="urn:microsoft.com/office/officeart/2005/8/layout/orgChart1"/>
    <dgm:cxn modelId="{2C0DE3CE-C33A-41FC-9BAE-8D0A239FBB4D}" type="presParOf" srcId="{4FAF89FD-3856-46A5-89FE-553945DC5B0A}" destId="{259F1A96-8A41-4FD6-A02E-5DDF083D9074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Policías</a:t>
          </a:r>
          <a:br>
            <a:rPr lang="es-MX" sz="1200" dirty="0"/>
          </a:br>
          <a:endParaRPr lang="es-MX" sz="1200" dirty="0" smtClean="0"/>
        </a:p>
        <a:p>
          <a:r>
            <a:rPr lang="es-ES" sz="1200" dirty="0" smtClean="0"/>
            <a:t>Policías </a:t>
          </a:r>
          <a:r>
            <a:rPr lang="es-ES" sz="1200" dirty="0"/>
            <a:t>3ero</a:t>
          </a:r>
          <a:br>
            <a:rPr lang="es-ES" sz="1200" dirty="0"/>
          </a:br>
          <a:endParaRPr lang="es-ES" sz="1200" dirty="0" smtClean="0"/>
        </a:p>
        <a:p>
          <a:r>
            <a:rPr lang="es-ES" sz="1200" dirty="0" smtClean="0"/>
            <a:t>Policías 1ero</a:t>
          </a:r>
          <a:endParaRPr lang="es-ES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 custLinFactNeighborY="8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157287" custScaleY="299361" custLinFactNeighborY="-84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Zona Poniente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</a:t>
          </a:r>
          <a:r>
            <a:rPr lang="es-MX" altLang="es-MX" sz="1200" dirty="0" smtClean="0"/>
            <a:t>Ciudadana</a:t>
          </a:r>
          <a:endParaRPr lang="es-ES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15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2do(a)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15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/>
            <a:t>Policía 1ro(a)</a:t>
          </a:r>
          <a:br>
            <a:rPr lang="es-MX" sz="1000" dirty="0"/>
          </a:br>
          <a:r>
            <a:rPr lang="es-MX" sz="1000" dirty="0"/>
            <a:t/>
          </a:r>
          <a:br>
            <a:rPr lang="es-MX" sz="1000" dirty="0"/>
          </a:br>
          <a:r>
            <a:rPr lang="es-MX" sz="1000" dirty="0"/>
            <a:t>Policías 2do(a)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 smtClean="0"/>
            <a:t>Policías </a:t>
          </a:r>
          <a:r>
            <a:rPr lang="es-MX" sz="1000" dirty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000" dirty="0" smtClean="0"/>
            <a:t>Policía</a:t>
          </a:r>
          <a:endParaRPr lang="es-MX" altLang="es-MX" sz="10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Jefe(a) de la Zona </a:t>
          </a:r>
          <a:r>
            <a:rPr lang="es-MX" altLang="es-MX" sz="1200" dirty="0" smtClean="0"/>
            <a:t>Oriente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ES" altLang="es-MX" sz="1100" dirty="0"/>
            <a:t>Policías 1ro(a)</a:t>
          </a:r>
          <a:br>
            <a:rPr lang="es-ES" altLang="es-MX" sz="1100" dirty="0"/>
          </a:br>
          <a:endParaRPr lang="es-ES" altLang="es-MX" sz="1100" dirty="0" smtClean="0"/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2do(a)</a:t>
          </a:r>
          <a:br>
            <a:rPr lang="es-MX" altLang="es-MX" sz="1100" dirty="0"/>
          </a:br>
          <a:endParaRPr lang="es-MX" altLang="es-MX" sz="1100" dirty="0" smtClean="0"/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3ro(a</a:t>
          </a:r>
          <a:r>
            <a:rPr lang="es-MX" altLang="es-MX" sz="1100" dirty="0" smtClean="0"/>
            <a:t>)</a:t>
          </a:r>
          <a:endParaRPr lang="es-MX" altLang="es-MX" sz="11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50" dirty="0"/>
            <a:t>Policías 1ro(a</a:t>
          </a:r>
          <a:r>
            <a:rPr lang="es-MX" altLang="es-MX" sz="1150" dirty="0" smtClean="0"/>
            <a:t>)</a:t>
          </a:r>
        </a:p>
        <a:p>
          <a:endParaRPr lang="es-MX" altLang="es-MX" sz="1150" dirty="0"/>
        </a:p>
        <a:p>
          <a:r>
            <a:rPr lang="es-MX" altLang="es-MX" sz="1150" dirty="0"/>
            <a:t>Policías 2do(a)</a:t>
          </a:r>
        </a:p>
        <a:p>
          <a:endParaRPr lang="es-MX" altLang="es-MX" sz="1150" dirty="0" smtClean="0"/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10001" custScaleY="115730" custLinFactNeighborY="17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0672" custScaleY="95537" custLinFactNeighborX="10906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4" custScaleX="190160" custScaleY="551718" custLinFactNeighborX="10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4" custScaleX="105057" custScaleY="69033" custLinFactNeighborX="10906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0672" custScaleY="95537" custLinFactNeighborX="5453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4" custScaleX="224605" custScaleY="551718" custLinFactNeighborX="5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1" presStyleCnt="4" custScaleX="105057" custScaleY="69033" custLinFactNeighborX="545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30672" custScaleY="95537" custLinFactNeighborX="0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4" custScaleX="159128" custScaleY="551718" custLinFactNeighborX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2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95537" custLinFactNeighborX="-4674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51718" custLinFactNeighborX="-46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b="0" i="0" u="none" dirty="0" smtClean="0"/>
            <a:t>Policías</a:t>
          </a:r>
          <a:endParaRPr lang="es-MX" altLang="es-MX" sz="1000" b="0" i="0" u="none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b="0" i="0" u="none" dirty="0" smtClean="0"/>
            <a:t>Policías</a:t>
          </a:r>
          <a:endParaRPr lang="es-MX" altLang="es-MX" sz="1000" b="0" i="0" u="none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b="0" i="0" u="none" dirty="0" smtClean="0"/>
            <a:t>Policías</a:t>
          </a:r>
          <a:endParaRPr lang="es-MX" altLang="es-MX" sz="1000" b="0" i="0" u="none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A3A9500D-DBB4-4C37-BBC2-6BAB397B4003}">
      <dgm:prSet custT="1"/>
      <dgm:spPr/>
      <dgm:t>
        <a:bodyPr/>
        <a:lstStyle/>
        <a:p>
          <a:r>
            <a:rPr lang="es-MX" altLang="es-MX" sz="1000" b="0" i="0" u="none" dirty="0" smtClean="0"/>
            <a:t>Policías</a:t>
          </a:r>
          <a:endParaRPr lang="es-MX" altLang="es-MX" sz="1000" b="0" i="0" u="none" dirty="0"/>
        </a:p>
      </dgm:t>
    </dgm:pt>
    <dgm:pt modelId="{6DC0DF0F-0689-4F4F-B934-55FE92237343}" type="parTrans" cxnId="{8EF4E764-AE9F-40B2-BE42-0523F284D621}">
      <dgm:prSet/>
      <dgm:spPr/>
      <dgm:t>
        <a:bodyPr/>
        <a:lstStyle/>
        <a:p>
          <a:endParaRPr lang="es-ES"/>
        </a:p>
      </dgm:t>
    </dgm:pt>
    <dgm:pt modelId="{6B9AD9B3-56B2-4AE7-A48E-58D220B42071}" type="sibTrans" cxnId="{8EF4E764-AE9F-40B2-BE42-0523F284D62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31827A-6B08-4F13-BD2A-FC7FD0D22727}" type="pres">
      <dgm:prSet presAssocID="{8A3DAA1F-8AC2-4E6A-992D-DEF58EDD21F9}" presName="hierRoot1" presStyleCnt="0">
        <dgm:presLayoutVars>
          <dgm:hierBranch val="init"/>
        </dgm:presLayoutVars>
      </dgm:prSet>
      <dgm:spPr/>
    </dgm:pt>
    <dgm:pt modelId="{7893AD01-7799-42B7-A312-1A2B81DD6502}" type="pres">
      <dgm:prSet presAssocID="{8A3DAA1F-8AC2-4E6A-992D-DEF58EDD21F9}" presName="rootComposite1" presStyleCnt="0"/>
      <dgm:spPr/>
    </dgm:pt>
    <dgm:pt modelId="{5B8C3D28-C8CE-47DF-835D-8B0DED95BAB0}" type="pres">
      <dgm:prSet presAssocID="{8A3DAA1F-8AC2-4E6A-992D-DEF58EDD21F9}" presName="rootText1" presStyleLbl="node0" presStyleIdx="0" presStyleCnt="4" custScaleX="252817" custScaleY="1334226" custLinFactNeighborX="-2974" custLinFactNeighborY="3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BE47F0-7A59-40AF-ACA8-ED538B9D6B91}" type="pres">
      <dgm:prSet presAssocID="{8A3DAA1F-8AC2-4E6A-992D-DEF58EDD21F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C43398-A45F-45D6-889E-86474C137567}" type="pres">
      <dgm:prSet presAssocID="{8A3DAA1F-8AC2-4E6A-992D-DEF58EDD21F9}" presName="hierChild2" presStyleCnt="0"/>
      <dgm:spPr/>
    </dgm:pt>
    <dgm:pt modelId="{48DEBAFB-5F11-4B84-B4E3-C3A41C1688D7}" type="pres">
      <dgm:prSet presAssocID="{8A3DAA1F-8AC2-4E6A-992D-DEF58EDD21F9}" presName="hierChild3" presStyleCnt="0"/>
      <dgm:spPr/>
    </dgm:pt>
    <dgm:pt modelId="{BE3E251A-26EC-4978-A9CA-595205EB2B11}" type="pres">
      <dgm:prSet presAssocID="{CEF2554B-6A02-445D-A342-75456C59790E}" presName="hierRoot1" presStyleCnt="0">
        <dgm:presLayoutVars>
          <dgm:hierBranch val="init"/>
        </dgm:presLayoutVars>
      </dgm:prSet>
      <dgm:spPr/>
    </dgm:pt>
    <dgm:pt modelId="{34DAC241-C205-42E0-A020-A4C75CB8FBD4}" type="pres">
      <dgm:prSet presAssocID="{CEF2554B-6A02-445D-A342-75456C59790E}" presName="rootComposite1" presStyleCnt="0"/>
      <dgm:spPr/>
    </dgm:pt>
    <dgm:pt modelId="{117A2195-554C-42DC-AA46-C8B028514D19}" type="pres">
      <dgm:prSet presAssocID="{CEF2554B-6A02-445D-A342-75456C59790E}" presName="rootText1" presStyleLbl="node0" presStyleIdx="1" presStyleCnt="4" custScaleX="306026" custScaleY="1334226" custLinFactNeighborX="154" custLinFactNeighborY="-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E0C871-FE27-49D8-97DB-0F34E9B750BB}" type="pres">
      <dgm:prSet presAssocID="{CEF2554B-6A02-445D-A342-75456C59790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EE5D2B3-6F47-4EB9-A1FD-8D6D399C808A}" type="pres">
      <dgm:prSet presAssocID="{CEF2554B-6A02-445D-A342-75456C59790E}" presName="hierChild2" presStyleCnt="0"/>
      <dgm:spPr/>
    </dgm:pt>
    <dgm:pt modelId="{797E6E0E-874E-4F88-AB92-FF9887A91535}" type="pres">
      <dgm:prSet presAssocID="{CEF2554B-6A02-445D-A342-75456C59790E}" presName="hierChild3" presStyleCnt="0"/>
      <dgm:spPr/>
    </dgm:pt>
    <dgm:pt modelId="{5501C31A-8412-4EB9-A7FA-DDCEB5FD2C7D}" type="pres">
      <dgm:prSet presAssocID="{577011CC-C1BA-4924-BBF8-34ECEEC1FD90}" presName="hierRoot1" presStyleCnt="0">
        <dgm:presLayoutVars>
          <dgm:hierBranch val="init"/>
        </dgm:presLayoutVars>
      </dgm:prSet>
      <dgm:spPr/>
    </dgm:pt>
    <dgm:pt modelId="{3F671569-6715-43B3-96B8-70070B8A4916}" type="pres">
      <dgm:prSet presAssocID="{577011CC-C1BA-4924-BBF8-34ECEEC1FD90}" presName="rootComposite1" presStyleCnt="0"/>
      <dgm:spPr/>
    </dgm:pt>
    <dgm:pt modelId="{3A567B40-7AE0-429A-BAE2-3524281D6C24}" type="pres">
      <dgm:prSet presAssocID="{577011CC-C1BA-4924-BBF8-34ECEEC1FD90}" presName="rootText1" presStyleLbl="node0" presStyleIdx="2" presStyleCnt="4" custScaleX="205779" custScaleY="1334226" custLinFactNeighborX="4980" custLinFactNeighborY="-3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C1AF4D-1F4A-42B9-A6E1-4BA90E2FFC3A}" type="pres">
      <dgm:prSet presAssocID="{577011CC-C1BA-4924-BBF8-34ECEEC1FD9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CFD725A-5A95-4BD2-83AE-94784BFA3FDE}" type="pres">
      <dgm:prSet presAssocID="{577011CC-C1BA-4924-BBF8-34ECEEC1FD90}" presName="hierChild2" presStyleCnt="0"/>
      <dgm:spPr/>
    </dgm:pt>
    <dgm:pt modelId="{C3B6A011-881A-4F53-A228-0507D486E191}" type="pres">
      <dgm:prSet presAssocID="{577011CC-C1BA-4924-BBF8-34ECEEC1FD90}" presName="hierChild3" presStyleCnt="0"/>
      <dgm:spPr/>
    </dgm:pt>
    <dgm:pt modelId="{4D7A3274-6771-4CCF-A727-7892B8627E5B}" type="pres">
      <dgm:prSet presAssocID="{A3A9500D-DBB4-4C37-BBC2-6BAB397B4003}" presName="hierRoot1" presStyleCnt="0">
        <dgm:presLayoutVars>
          <dgm:hierBranch val="init"/>
        </dgm:presLayoutVars>
      </dgm:prSet>
      <dgm:spPr/>
    </dgm:pt>
    <dgm:pt modelId="{20D928CC-8579-4222-9033-F5F35FF6EFBA}" type="pres">
      <dgm:prSet presAssocID="{A3A9500D-DBB4-4C37-BBC2-6BAB397B4003}" presName="rootComposite1" presStyleCnt="0"/>
      <dgm:spPr/>
    </dgm:pt>
    <dgm:pt modelId="{5F3E6FA4-9477-4018-BDCA-01621A42439F}" type="pres">
      <dgm:prSet presAssocID="{A3A9500D-DBB4-4C37-BBC2-6BAB397B4003}" presName="rootText1" presStyleLbl="node0" presStyleIdx="3" presStyleCnt="4" custScaleX="203960" custScaleY="1334226" custLinFactNeighborX="1863" custLinFactNeighborY="-3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E41246-D1BB-4825-9900-D918E89D6995}" type="pres">
      <dgm:prSet presAssocID="{A3A9500D-DBB4-4C37-BBC2-6BAB397B400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A891E7A-0952-43FD-9E67-1113EF6BFB1D}" type="pres">
      <dgm:prSet presAssocID="{A3A9500D-DBB4-4C37-BBC2-6BAB397B4003}" presName="hierChild2" presStyleCnt="0"/>
      <dgm:spPr/>
    </dgm:pt>
    <dgm:pt modelId="{C028BC24-5990-40B3-8B7A-86EFDB867B22}" type="pres">
      <dgm:prSet presAssocID="{A3A9500D-DBB4-4C37-BBC2-6BAB397B4003}" presName="hierChild3" presStyleCnt="0"/>
      <dgm:spPr/>
    </dgm:pt>
  </dgm:ptLst>
  <dgm:cxnLst>
    <dgm:cxn modelId="{FC3F517A-8BE2-49B0-A1DC-952FC1A7078F}" type="presOf" srcId="{577011CC-C1BA-4924-BBF8-34ECEEC1FD90}" destId="{3A567B40-7AE0-429A-BAE2-3524281D6C24}" srcOrd="0" destOrd="0" presId="urn:microsoft.com/office/officeart/2005/8/layout/orgChart1"/>
    <dgm:cxn modelId="{9F541CDE-054D-4260-A36D-A4C21F7E2939}" type="presOf" srcId="{8A3DAA1F-8AC2-4E6A-992D-DEF58EDD21F9}" destId="{5B8C3D28-C8CE-47DF-835D-8B0DED95BAB0}" srcOrd="0" destOrd="0" presId="urn:microsoft.com/office/officeart/2005/8/layout/orgChart1"/>
    <dgm:cxn modelId="{824749B1-4E26-45BF-977E-A88C3989426E}" type="presOf" srcId="{A3A9500D-DBB4-4C37-BBC2-6BAB397B4003}" destId="{5F3E6FA4-9477-4018-BDCA-01621A42439F}" srcOrd="0" destOrd="0" presId="urn:microsoft.com/office/officeart/2005/8/layout/orgChart1"/>
    <dgm:cxn modelId="{3C11B0D7-FE1D-45CF-9D1D-F62C0C85F597}" type="presOf" srcId="{CEF2554B-6A02-445D-A342-75456C59790E}" destId="{117A2195-554C-42DC-AA46-C8B028514D19}" srcOrd="0" destOrd="0" presId="urn:microsoft.com/office/officeart/2005/8/layout/orgChart1"/>
    <dgm:cxn modelId="{BAECC85F-4EF6-4E65-9FCF-8501FD84260C}" type="presOf" srcId="{CEF2554B-6A02-445D-A342-75456C59790E}" destId="{B2E0C871-FE27-49D8-97DB-0F34E9B750BB}" srcOrd="1" destOrd="0" presId="urn:microsoft.com/office/officeart/2005/8/layout/orgChart1"/>
    <dgm:cxn modelId="{43C6DBF0-8AA5-4BF0-AB46-E526C3DD7CE7}" srcId="{BD3D72B1-EEF6-4EB4-803A-A74A6B419346}" destId="{CEF2554B-6A02-445D-A342-75456C59790E}" srcOrd="1" destOrd="0" parTransId="{12D09E25-6495-4F01-9CEA-A891F0BA04C9}" sibTransId="{06A32F39-1783-4F91-84A2-F6DCF6C64C7A}"/>
    <dgm:cxn modelId="{C10A9232-E4D0-4B3C-866D-61C9CA4525E6}" type="presOf" srcId="{A3A9500D-DBB4-4C37-BBC2-6BAB397B4003}" destId="{FFE41246-D1BB-4825-9900-D918E89D6995}" srcOrd="1" destOrd="0" presId="urn:microsoft.com/office/officeart/2005/8/layout/orgChart1"/>
    <dgm:cxn modelId="{4601F146-D155-48E3-BC05-857DC4A4F674}" srcId="{BD3D72B1-EEF6-4EB4-803A-A74A6B419346}" destId="{8A3DAA1F-8AC2-4E6A-992D-DEF58EDD21F9}" srcOrd="0" destOrd="0" parTransId="{5979AF19-E7C8-409C-BD7E-4EF49B93CC3A}" sibTransId="{92C52F47-8004-4BDD-953B-CF01A623F563}"/>
    <dgm:cxn modelId="{1DC6A714-CE1B-4907-9C80-FC65EC4FE63B}" type="presOf" srcId="{BD3D72B1-EEF6-4EB4-803A-A74A6B419346}" destId="{B3263371-B20E-4D1C-87B0-F232DC5A756C}" srcOrd="0" destOrd="0" presId="urn:microsoft.com/office/officeart/2005/8/layout/orgChart1"/>
    <dgm:cxn modelId="{6802A7C9-0B71-4E41-95EC-1550CB192586}" type="presOf" srcId="{577011CC-C1BA-4924-BBF8-34ECEEC1FD90}" destId="{27C1AF4D-1F4A-42B9-A6E1-4BA90E2FFC3A}" srcOrd="1" destOrd="0" presId="urn:microsoft.com/office/officeart/2005/8/layout/orgChart1"/>
    <dgm:cxn modelId="{8EF4E764-AE9F-40B2-BE42-0523F284D621}" srcId="{BD3D72B1-EEF6-4EB4-803A-A74A6B419346}" destId="{A3A9500D-DBB4-4C37-BBC2-6BAB397B4003}" srcOrd="3" destOrd="0" parTransId="{6DC0DF0F-0689-4F4F-B934-55FE92237343}" sibTransId="{6B9AD9B3-56B2-4AE7-A48E-58D220B42071}"/>
    <dgm:cxn modelId="{DF7AA549-9F2C-4447-9E15-2592E7191008}" type="presOf" srcId="{8A3DAA1F-8AC2-4E6A-992D-DEF58EDD21F9}" destId="{E3BE47F0-7A59-40AF-ACA8-ED538B9D6B91}" srcOrd="1" destOrd="0" presId="urn:microsoft.com/office/officeart/2005/8/layout/orgChart1"/>
    <dgm:cxn modelId="{6B33A6FB-6ED1-4130-8102-03C88F024B9F}" srcId="{BD3D72B1-EEF6-4EB4-803A-A74A6B419346}" destId="{577011CC-C1BA-4924-BBF8-34ECEEC1FD90}" srcOrd="2" destOrd="0" parTransId="{BF3E0D77-B4B1-4899-A1CE-BDD510C85116}" sibTransId="{30700B08-D908-4EDB-AB7C-ABE4C4C153F2}"/>
    <dgm:cxn modelId="{5070FB6B-AA9B-407A-862C-DE561AFB72B6}" type="presParOf" srcId="{B3263371-B20E-4D1C-87B0-F232DC5A756C}" destId="{D331827A-6B08-4F13-BD2A-FC7FD0D22727}" srcOrd="0" destOrd="0" presId="urn:microsoft.com/office/officeart/2005/8/layout/orgChart1"/>
    <dgm:cxn modelId="{6525BBE5-5F5B-47D9-99C6-CF4527519215}" type="presParOf" srcId="{D331827A-6B08-4F13-BD2A-FC7FD0D22727}" destId="{7893AD01-7799-42B7-A312-1A2B81DD6502}" srcOrd="0" destOrd="0" presId="urn:microsoft.com/office/officeart/2005/8/layout/orgChart1"/>
    <dgm:cxn modelId="{3E482197-46C1-4ED8-9DD5-7157962FB226}" type="presParOf" srcId="{7893AD01-7799-42B7-A312-1A2B81DD6502}" destId="{5B8C3D28-C8CE-47DF-835D-8B0DED95BAB0}" srcOrd="0" destOrd="0" presId="urn:microsoft.com/office/officeart/2005/8/layout/orgChart1"/>
    <dgm:cxn modelId="{F7A1BE12-694F-4519-A8F1-D3D53E171F0F}" type="presParOf" srcId="{7893AD01-7799-42B7-A312-1A2B81DD6502}" destId="{E3BE47F0-7A59-40AF-ACA8-ED538B9D6B91}" srcOrd="1" destOrd="0" presId="urn:microsoft.com/office/officeart/2005/8/layout/orgChart1"/>
    <dgm:cxn modelId="{2635D69C-B4AE-4503-81FD-9E532EBCC1C3}" type="presParOf" srcId="{D331827A-6B08-4F13-BD2A-FC7FD0D22727}" destId="{CBC43398-A45F-45D6-889E-86474C137567}" srcOrd="1" destOrd="0" presId="urn:microsoft.com/office/officeart/2005/8/layout/orgChart1"/>
    <dgm:cxn modelId="{774869D9-0DBA-405F-867E-15457843524D}" type="presParOf" srcId="{D331827A-6B08-4F13-BD2A-FC7FD0D22727}" destId="{48DEBAFB-5F11-4B84-B4E3-C3A41C1688D7}" srcOrd="2" destOrd="0" presId="urn:microsoft.com/office/officeart/2005/8/layout/orgChart1"/>
    <dgm:cxn modelId="{E7FF1774-4C76-4E5D-8E6D-CF216A873B13}" type="presParOf" srcId="{B3263371-B20E-4D1C-87B0-F232DC5A756C}" destId="{BE3E251A-26EC-4978-A9CA-595205EB2B11}" srcOrd="1" destOrd="0" presId="urn:microsoft.com/office/officeart/2005/8/layout/orgChart1"/>
    <dgm:cxn modelId="{F3869447-7229-4C7F-A007-318DCC4D3C12}" type="presParOf" srcId="{BE3E251A-26EC-4978-A9CA-595205EB2B11}" destId="{34DAC241-C205-42E0-A020-A4C75CB8FBD4}" srcOrd="0" destOrd="0" presId="urn:microsoft.com/office/officeart/2005/8/layout/orgChart1"/>
    <dgm:cxn modelId="{E77500B5-CC18-4C32-8AD6-74A02E7871C5}" type="presParOf" srcId="{34DAC241-C205-42E0-A020-A4C75CB8FBD4}" destId="{117A2195-554C-42DC-AA46-C8B028514D19}" srcOrd="0" destOrd="0" presId="urn:microsoft.com/office/officeart/2005/8/layout/orgChart1"/>
    <dgm:cxn modelId="{955663CF-45DF-45A1-B0BC-5B86C0AC8DDC}" type="presParOf" srcId="{34DAC241-C205-42E0-A020-A4C75CB8FBD4}" destId="{B2E0C871-FE27-49D8-97DB-0F34E9B750BB}" srcOrd="1" destOrd="0" presId="urn:microsoft.com/office/officeart/2005/8/layout/orgChart1"/>
    <dgm:cxn modelId="{CF6D909A-8971-42DE-B852-914610055C2A}" type="presParOf" srcId="{BE3E251A-26EC-4978-A9CA-595205EB2B11}" destId="{FEE5D2B3-6F47-4EB9-A1FD-8D6D399C808A}" srcOrd="1" destOrd="0" presId="urn:microsoft.com/office/officeart/2005/8/layout/orgChart1"/>
    <dgm:cxn modelId="{FBD090C0-339C-4BBF-9932-3E5F0EFFD7E7}" type="presParOf" srcId="{BE3E251A-26EC-4978-A9CA-595205EB2B11}" destId="{797E6E0E-874E-4F88-AB92-FF9887A91535}" srcOrd="2" destOrd="0" presId="urn:microsoft.com/office/officeart/2005/8/layout/orgChart1"/>
    <dgm:cxn modelId="{C4DE6948-D839-47FB-A0FA-9DA68B140FD2}" type="presParOf" srcId="{B3263371-B20E-4D1C-87B0-F232DC5A756C}" destId="{5501C31A-8412-4EB9-A7FA-DDCEB5FD2C7D}" srcOrd="2" destOrd="0" presId="urn:microsoft.com/office/officeart/2005/8/layout/orgChart1"/>
    <dgm:cxn modelId="{3D539701-FA76-407F-996E-DC73121C028D}" type="presParOf" srcId="{5501C31A-8412-4EB9-A7FA-DDCEB5FD2C7D}" destId="{3F671569-6715-43B3-96B8-70070B8A4916}" srcOrd="0" destOrd="0" presId="urn:microsoft.com/office/officeart/2005/8/layout/orgChart1"/>
    <dgm:cxn modelId="{167E0E5D-6E47-4ED6-A158-3A5857A7924F}" type="presParOf" srcId="{3F671569-6715-43B3-96B8-70070B8A4916}" destId="{3A567B40-7AE0-429A-BAE2-3524281D6C24}" srcOrd="0" destOrd="0" presId="urn:microsoft.com/office/officeart/2005/8/layout/orgChart1"/>
    <dgm:cxn modelId="{7D07004B-73FB-40F2-9080-C02B04E47430}" type="presParOf" srcId="{3F671569-6715-43B3-96B8-70070B8A4916}" destId="{27C1AF4D-1F4A-42B9-A6E1-4BA90E2FFC3A}" srcOrd="1" destOrd="0" presId="urn:microsoft.com/office/officeart/2005/8/layout/orgChart1"/>
    <dgm:cxn modelId="{F83FB2F1-01B7-4C15-AD1C-6D6997532061}" type="presParOf" srcId="{5501C31A-8412-4EB9-A7FA-DDCEB5FD2C7D}" destId="{2CFD725A-5A95-4BD2-83AE-94784BFA3FDE}" srcOrd="1" destOrd="0" presId="urn:microsoft.com/office/officeart/2005/8/layout/orgChart1"/>
    <dgm:cxn modelId="{045D21D2-CFD9-4B92-8D94-B2248EA5ABBC}" type="presParOf" srcId="{5501C31A-8412-4EB9-A7FA-DDCEB5FD2C7D}" destId="{C3B6A011-881A-4F53-A228-0507D486E191}" srcOrd="2" destOrd="0" presId="urn:microsoft.com/office/officeart/2005/8/layout/orgChart1"/>
    <dgm:cxn modelId="{6382D605-C855-4753-98AA-892AB44831C1}" type="presParOf" srcId="{B3263371-B20E-4D1C-87B0-F232DC5A756C}" destId="{4D7A3274-6771-4CCF-A727-7892B8627E5B}" srcOrd="3" destOrd="0" presId="urn:microsoft.com/office/officeart/2005/8/layout/orgChart1"/>
    <dgm:cxn modelId="{4212C822-A199-4021-B3DA-06EE530FAB84}" type="presParOf" srcId="{4D7A3274-6771-4CCF-A727-7892B8627E5B}" destId="{20D928CC-8579-4222-9033-F5F35FF6EFBA}" srcOrd="0" destOrd="0" presId="urn:microsoft.com/office/officeart/2005/8/layout/orgChart1"/>
    <dgm:cxn modelId="{02B58C76-2743-43EB-82FB-D8766B943354}" type="presParOf" srcId="{20D928CC-8579-4222-9033-F5F35FF6EFBA}" destId="{5F3E6FA4-9477-4018-BDCA-01621A42439F}" srcOrd="0" destOrd="0" presId="urn:microsoft.com/office/officeart/2005/8/layout/orgChart1"/>
    <dgm:cxn modelId="{C03BF2B3-606F-4F05-8F53-A1B9FE113A70}" type="presParOf" srcId="{20D928CC-8579-4222-9033-F5F35FF6EFBA}" destId="{FFE41246-D1BB-4825-9900-D918E89D6995}" srcOrd="1" destOrd="0" presId="urn:microsoft.com/office/officeart/2005/8/layout/orgChart1"/>
    <dgm:cxn modelId="{18599C31-46CD-41E5-B306-8E6879CBE2D3}" type="presParOf" srcId="{4D7A3274-6771-4CCF-A727-7892B8627E5B}" destId="{2A891E7A-0952-43FD-9E67-1113EF6BFB1D}" srcOrd="1" destOrd="0" presId="urn:microsoft.com/office/officeart/2005/8/layout/orgChart1"/>
    <dgm:cxn modelId="{8C8555A1-16EB-4146-9421-21E20DEB4DB5}" type="presParOf" srcId="{4D7A3274-6771-4CCF-A727-7892B8627E5B}" destId="{C028BC24-5990-40B3-8B7A-86EFDB867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Encargados(as) de Grupos de </a:t>
          </a:r>
          <a:r>
            <a:rPr lang="es-MX" altLang="es-MX" sz="1200" dirty="0" smtClean="0"/>
            <a:t>Reacción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</a:t>
          </a:r>
          <a:br>
            <a:rPr lang="es-MX" altLang="es-MX" sz="1200" dirty="0"/>
          </a:br>
          <a:r>
            <a:rPr lang="es-MX" altLang="es-MX" sz="1200" dirty="0"/>
            <a:t>de Proximidad </a:t>
          </a:r>
          <a:r>
            <a:rPr lang="es-MX" altLang="es-MX" sz="1200" dirty="0" smtClean="0"/>
            <a:t>Comercial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Encargados(as) de Grupo </a:t>
          </a:r>
          <a:r>
            <a:rPr lang="es-MX" altLang="es-MX" sz="1200" dirty="0" smtClean="0"/>
            <a:t>Residencial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Encargados(as) de Grupo </a:t>
          </a:r>
          <a:r>
            <a:rPr lang="es-MX" altLang="es-MX" sz="1200" dirty="0" smtClean="0"/>
            <a:t>Turístico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Pol.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63" custLinFactNeighborY="-14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Policías </a:t>
          </a:r>
          <a:r>
            <a:rPr lang="es-MX" altLang="es-MX" sz="1050" dirty="0">
              <a:latin typeface="+mn-lt"/>
            </a:rPr>
            <a:t>1ero(a)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Policías </a:t>
          </a:r>
          <a:r>
            <a:rPr lang="es-MX" altLang="es-MX" sz="1050" dirty="0">
              <a:latin typeface="+mn-lt"/>
            </a:rPr>
            <a:t>2do(a)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 </a:t>
          </a:r>
          <a:r>
            <a:rPr lang="es-MX" altLang="es-MX" sz="1050" dirty="0">
              <a:latin typeface="+mn-lt"/>
            </a:rPr>
            <a:t>3ero(a</a:t>
          </a:r>
          <a:r>
            <a:rPr lang="es-MX" altLang="es-MX" sz="1050" dirty="0" smtClean="0">
              <a:latin typeface="+mn-lt"/>
            </a:rPr>
            <a:t>)</a:t>
          </a:r>
          <a:endParaRPr lang="es-MX" altLang="es-MX" sz="105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 </a:t>
          </a:r>
          <a:r>
            <a:rPr lang="es-MX" altLang="es-MX" sz="1050" dirty="0">
              <a:latin typeface="+mn-lt"/>
            </a:rPr>
            <a:t>1ero(a)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 2do(a)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 </a:t>
          </a:r>
          <a:r>
            <a:rPr lang="es-MX" altLang="es-MX" sz="1050" dirty="0">
              <a:latin typeface="+mn-lt"/>
            </a:rPr>
            <a:t>3ero(a</a:t>
          </a:r>
          <a:r>
            <a:rPr lang="es-MX" altLang="es-MX" sz="1050" dirty="0" smtClean="0">
              <a:latin typeface="+mn-lt"/>
            </a:rPr>
            <a:t>)</a:t>
          </a:r>
          <a:endParaRPr lang="es-MX" altLang="es-MX" sz="1050" dirty="0">
            <a:latin typeface="+mn-lt"/>
          </a:endParaRP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b="0" i="0" u="none" dirty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Policías 1ero(a)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Policías </a:t>
          </a:r>
          <a:r>
            <a:rPr lang="es-MX" altLang="es-MX" sz="1050" dirty="0">
              <a:latin typeface="+mn-lt"/>
            </a:rPr>
            <a:t>2do(a)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Policías </a:t>
          </a:r>
          <a:r>
            <a:rPr lang="es-MX" altLang="es-MX" sz="1050" dirty="0">
              <a:latin typeface="+mn-lt"/>
            </a:rPr>
            <a:t>3ero(a</a:t>
          </a:r>
          <a:r>
            <a:rPr lang="es-MX" altLang="es-MX" sz="1050" dirty="0" smtClean="0">
              <a:latin typeface="+mn-lt"/>
            </a:rPr>
            <a:t>)</a:t>
          </a:r>
          <a:endParaRPr lang="es-MX" altLang="es-MX" sz="1050" dirty="0">
            <a:latin typeface="+mn-lt"/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BFA320B-FBDE-462C-89D3-63685F252836}" type="pres">
      <dgm:prSet presAssocID="{2EC3689C-7BAA-4D8B-9BFA-26FA5F5F11A6}" presName="hierRoot1" presStyleCnt="0">
        <dgm:presLayoutVars>
          <dgm:hierBranch val="init"/>
        </dgm:presLayoutVars>
      </dgm:prSet>
      <dgm:spPr/>
    </dgm:pt>
    <dgm:pt modelId="{FB76E961-6A1C-4976-89AF-97AF94DA795E}" type="pres">
      <dgm:prSet presAssocID="{2EC3689C-7BAA-4D8B-9BFA-26FA5F5F11A6}" presName="rootComposite1" presStyleCnt="0"/>
      <dgm:spPr/>
    </dgm:pt>
    <dgm:pt modelId="{FC17C44F-094E-4E94-B085-493AD91A47A1}" type="pres">
      <dgm:prSet presAssocID="{2EC3689C-7BAA-4D8B-9BFA-26FA5F5F11A6}" presName="rootText1" presStyleLbl="node0" presStyleIdx="0" presStyleCnt="3" custScaleX="184615" custScaleY="704442" custLinFactNeighborX="10245" custLinFactNeighborY="-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AB962B-7C22-4A7C-AEB2-C94F9D3C4209}" type="pres">
      <dgm:prSet presAssocID="{2EC3689C-7BAA-4D8B-9BFA-26FA5F5F11A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A96118B-1DE6-4461-8FCE-7F09EFD7B19B}" type="pres">
      <dgm:prSet presAssocID="{2EC3689C-7BAA-4D8B-9BFA-26FA5F5F11A6}" presName="hierChild2" presStyleCnt="0"/>
      <dgm:spPr/>
    </dgm:pt>
    <dgm:pt modelId="{367D1D04-CE50-4025-995B-F22B1361CDFB}" type="pres">
      <dgm:prSet presAssocID="{2EC3689C-7BAA-4D8B-9BFA-26FA5F5F11A6}" presName="hierChild3" presStyleCnt="0"/>
      <dgm:spPr/>
    </dgm:pt>
    <dgm:pt modelId="{9173EEF5-13A7-4DE5-AF17-203D668FFAB8}" type="pres">
      <dgm:prSet presAssocID="{F54BA082-7E9A-4A57-A5BA-D3F087A433CC}" presName="hierRoot1" presStyleCnt="0">
        <dgm:presLayoutVars>
          <dgm:hierBranch val="init"/>
        </dgm:presLayoutVars>
      </dgm:prSet>
      <dgm:spPr/>
    </dgm:pt>
    <dgm:pt modelId="{8428AAA7-77C7-4A28-841E-0D9335C2AEAA}" type="pres">
      <dgm:prSet presAssocID="{F54BA082-7E9A-4A57-A5BA-D3F087A433CC}" presName="rootComposite1" presStyleCnt="0"/>
      <dgm:spPr/>
    </dgm:pt>
    <dgm:pt modelId="{901B0A3D-317C-4CBB-8376-A8E7A0D79098}" type="pres">
      <dgm:prSet presAssocID="{F54BA082-7E9A-4A57-A5BA-D3F087A433CC}" presName="rootText1" presStyleLbl="node0" presStyleIdx="1" presStyleCnt="3" custScaleX="184615" custScaleY="7044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0AB368-8593-481A-915D-C6D720AF57EA}" type="pres">
      <dgm:prSet presAssocID="{F54BA082-7E9A-4A57-A5BA-D3F087A433C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B646060-13FF-4E4E-B55A-ACF3622E09C0}" type="pres">
      <dgm:prSet presAssocID="{F54BA082-7E9A-4A57-A5BA-D3F087A433CC}" presName="hierChild2" presStyleCnt="0"/>
      <dgm:spPr/>
    </dgm:pt>
    <dgm:pt modelId="{0D7C3792-DB9E-4F5A-8829-4E59FC54C978}" type="pres">
      <dgm:prSet presAssocID="{F54BA082-7E9A-4A57-A5BA-D3F087A433CC}" presName="hierChild3" presStyleCnt="0"/>
      <dgm:spPr/>
    </dgm:pt>
    <dgm:pt modelId="{BEDDE8D5-08A4-4CE4-A324-468068DFC759}" type="pres">
      <dgm:prSet presAssocID="{513ABDC6-58B7-417A-A67E-740021A77F2B}" presName="hierRoot1" presStyleCnt="0">
        <dgm:presLayoutVars>
          <dgm:hierBranch val="init"/>
        </dgm:presLayoutVars>
      </dgm:prSet>
      <dgm:spPr/>
    </dgm:pt>
    <dgm:pt modelId="{08BC8E94-27E7-41B4-8FEB-316CE22A000C}" type="pres">
      <dgm:prSet presAssocID="{513ABDC6-58B7-417A-A67E-740021A77F2B}" presName="rootComposite1" presStyleCnt="0"/>
      <dgm:spPr/>
    </dgm:pt>
    <dgm:pt modelId="{C9DC9B59-07A1-4458-B4A1-AC793C5CA063}" type="pres">
      <dgm:prSet presAssocID="{513ABDC6-58B7-417A-A67E-740021A77F2B}" presName="rootText1" presStyleLbl="node0" presStyleIdx="2" presStyleCnt="3" custScaleX="184615" custScaleY="704442" custLinFactNeighborX="-9830" custLinFactNeighborY="66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6D0514-E9CA-45ED-A28D-56210643C64C}" type="pres">
      <dgm:prSet presAssocID="{513ABDC6-58B7-417A-A67E-740021A77F2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BFE940-5091-4DAB-9DF9-84DEA1FEC12D}" type="pres">
      <dgm:prSet presAssocID="{513ABDC6-58B7-417A-A67E-740021A77F2B}" presName="hierChild2" presStyleCnt="0"/>
      <dgm:spPr/>
    </dgm:pt>
    <dgm:pt modelId="{9060419C-AB1F-49F8-AF31-B227B16D2E13}" type="pres">
      <dgm:prSet presAssocID="{513ABDC6-58B7-417A-A67E-740021A77F2B}" presName="hierChild3" presStyleCnt="0"/>
      <dgm:spPr/>
    </dgm:pt>
  </dgm:ptLst>
  <dgm:cxnLst>
    <dgm:cxn modelId="{126D6CB9-A935-435B-A38D-70A042DC6F0A}" srcId="{BD3D72B1-EEF6-4EB4-803A-A74A6B419346}" destId="{513ABDC6-58B7-417A-A67E-740021A77F2B}" srcOrd="2" destOrd="0" parTransId="{1F1AD0A3-D7C4-4B4E-80A7-E2621A72994E}" sibTransId="{CD49BE48-ECA1-424A-8673-D3302FC5065E}"/>
    <dgm:cxn modelId="{0AF425DA-3D2D-4B68-8300-E3FB88AB880E}" type="presOf" srcId="{2EC3689C-7BAA-4D8B-9BFA-26FA5F5F11A6}" destId="{FC17C44F-094E-4E94-B085-493AD91A47A1}" srcOrd="0" destOrd="0" presId="urn:microsoft.com/office/officeart/2005/8/layout/orgChart1"/>
    <dgm:cxn modelId="{9A7A3A5F-B34C-4FC1-9256-F0FCD649376B}" type="presOf" srcId="{513ABDC6-58B7-417A-A67E-740021A77F2B}" destId="{C9DC9B59-07A1-4458-B4A1-AC793C5CA063}" srcOrd="0" destOrd="0" presId="urn:microsoft.com/office/officeart/2005/8/layout/orgChart1"/>
    <dgm:cxn modelId="{EC724DDC-A514-4C2F-B6CB-601D5320546A}" srcId="{BD3D72B1-EEF6-4EB4-803A-A74A6B419346}" destId="{2EC3689C-7BAA-4D8B-9BFA-26FA5F5F11A6}" srcOrd="0" destOrd="0" parTransId="{1CBA1466-9B70-40DE-ABFD-7537F7E3D45F}" sibTransId="{A3704BCA-5964-40F8-ADD4-E26642897C08}"/>
    <dgm:cxn modelId="{0C3566C7-CED4-4EAB-AF0C-0804E536F7ED}" srcId="{BD3D72B1-EEF6-4EB4-803A-A74A6B419346}" destId="{F54BA082-7E9A-4A57-A5BA-D3F087A433CC}" srcOrd="1" destOrd="0" parTransId="{4E50255E-3688-405A-9938-0EC4F736299F}" sibTransId="{52636BDE-BCBB-4A69-977A-2ED6A678EF9C}"/>
    <dgm:cxn modelId="{BECBE3CC-4DA2-47D8-8A4F-22446B0BDAE0}" type="presOf" srcId="{2EC3689C-7BAA-4D8B-9BFA-26FA5F5F11A6}" destId="{ADAB962B-7C22-4A7C-AEB2-C94F9D3C4209}" srcOrd="1" destOrd="0" presId="urn:microsoft.com/office/officeart/2005/8/layout/orgChart1"/>
    <dgm:cxn modelId="{B5D46CCB-49BC-480A-8187-40A9A5FFA1DC}" type="presOf" srcId="{513ABDC6-58B7-417A-A67E-740021A77F2B}" destId="{F96D0514-E9CA-45ED-A28D-56210643C64C}" srcOrd="1" destOrd="0" presId="urn:microsoft.com/office/officeart/2005/8/layout/orgChart1"/>
    <dgm:cxn modelId="{22944A21-2CDD-4A93-B46C-55B76970E8DB}" type="presOf" srcId="{BD3D72B1-EEF6-4EB4-803A-A74A6B419346}" destId="{B3263371-B20E-4D1C-87B0-F232DC5A756C}" srcOrd="0" destOrd="0" presId="urn:microsoft.com/office/officeart/2005/8/layout/orgChart1"/>
    <dgm:cxn modelId="{39EDE605-0710-4BD3-9C61-697422A8B29B}" type="presOf" srcId="{F54BA082-7E9A-4A57-A5BA-D3F087A433CC}" destId="{9C0AB368-8593-481A-915D-C6D720AF57EA}" srcOrd="1" destOrd="0" presId="urn:microsoft.com/office/officeart/2005/8/layout/orgChart1"/>
    <dgm:cxn modelId="{EA67EC27-0306-492D-B938-1B323DBEE6CF}" type="presOf" srcId="{F54BA082-7E9A-4A57-A5BA-D3F087A433CC}" destId="{901B0A3D-317C-4CBB-8376-A8E7A0D79098}" srcOrd="0" destOrd="0" presId="urn:microsoft.com/office/officeart/2005/8/layout/orgChart1"/>
    <dgm:cxn modelId="{5F669936-AD6A-4C1A-9580-C22578B156A6}" type="presParOf" srcId="{B3263371-B20E-4D1C-87B0-F232DC5A756C}" destId="{4BFA320B-FBDE-462C-89D3-63685F252836}" srcOrd="0" destOrd="0" presId="urn:microsoft.com/office/officeart/2005/8/layout/orgChart1"/>
    <dgm:cxn modelId="{9AD2381B-CFEB-403F-AC8C-6F69E12D1385}" type="presParOf" srcId="{4BFA320B-FBDE-462C-89D3-63685F252836}" destId="{FB76E961-6A1C-4976-89AF-97AF94DA795E}" srcOrd="0" destOrd="0" presId="urn:microsoft.com/office/officeart/2005/8/layout/orgChart1"/>
    <dgm:cxn modelId="{16BABF9D-25DE-45EF-83D7-94F9001447FF}" type="presParOf" srcId="{FB76E961-6A1C-4976-89AF-97AF94DA795E}" destId="{FC17C44F-094E-4E94-B085-493AD91A47A1}" srcOrd="0" destOrd="0" presId="urn:microsoft.com/office/officeart/2005/8/layout/orgChart1"/>
    <dgm:cxn modelId="{AFD34367-0A71-401F-8662-C7313A5475D7}" type="presParOf" srcId="{FB76E961-6A1C-4976-89AF-97AF94DA795E}" destId="{ADAB962B-7C22-4A7C-AEB2-C94F9D3C4209}" srcOrd="1" destOrd="0" presId="urn:microsoft.com/office/officeart/2005/8/layout/orgChart1"/>
    <dgm:cxn modelId="{1E6BE4B0-D22D-47E5-8020-2DBBDFAF5816}" type="presParOf" srcId="{4BFA320B-FBDE-462C-89D3-63685F252836}" destId="{2A96118B-1DE6-4461-8FCE-7F09EFD7B19B}" srcOrd="1" destOrd="0" presId="urn:microsoft.com/office/officeart/2005/8/layout/orgChart1"/>
    <dgm:cxn modelId="{BB4AA42B-0F11-4589-875B-190CDEDCBC85}" type="presParOf" srcId="{4BFA320B-FBDE-462C-89D3-63685F252836}" destId="{367D1D04-CE50-4025-995B-F22B1361CDFB}" srcOrd="2" destOrd="0" presId="urn:microsoft.com/office/officeart/2005/8/layout/orgChart1"/>
    <dgm:cxn modelId="{FC144260-5BB1-4245-A75D-38E9B42A33CA}" type="presParOf" srcId="{B3263371-B20E-4D1C-87B0-F232DC5A756C}" destId="{9173EEF5-13A7-4DE5-AF17-203D668FFAB8}" srcOrd="1" destOrd="0" presId="urn:microsoft.com/office/officeart/2005/8/layout/orgChart1"/>
    <dgm:cxn modelId="{42CBB978-01ED-44E4-B339-D9155AEF6BBE}" type="presParOf" srcId="{9173EEF5-13A7-4DE5-AF17-203D668FFAB8}" destId="{8428AAA7-77C7-4A28-841E-0D9335C2AEAA}" srcOrd="0" destOrd="0" presId="urn:microsoft.com/office/officeart/2005/8/layout/orgChart1"/>
    <dgm:cxn modelId="{0E65BC44-9CA1-4CAA-8346-D92FDA79285A}" type="presParOf" srcId="{8428AAA7-77C7-4A28-841E-0D9335C2AEAA}" destId="{901B0A3D-317C-4CBB-8376-A8E7A0D79098}" srcOrd="0" destOrd="0" presId="urn:microsoft.com/office/officeart/2005/8/layout/orgChart1"/>
    <dgm:cxn modelId="{888B7508-4CAB-49C7-8E26-73C214657FC5}" type="presParOf" srcId="{8428AAA7-77C7-4A28-841E-0D9335C2AEAA}" destId="{9C0AB368-8593-481A-915D-C6D720AF57EA}" srcOrd="1" destOrd="0" presId="urn:microsoft.com/office/officeart/2005/8/layout/orgChart1"/>
    <dgm:cxn modelId="{0454EBB0-7899-4580-97BE-FFDD406C5FF3}" type="presParOf" srcId="{9173EEF5-13A7-4DE5-AF17-203D668FFAB8}" destId="{3B646060-13FF-4E4E-B55A-ACF3622E09C0}" srcOrd="1" destOrd="0" presId="urn:microsoft.com/office/officeart/2005/8/layout/orgChart1"/>
    <dgm:cxn modelId="{AC9A9E54-B147-46E2-B7C5-1D4483FC03FA}" type="presParOf" srcId="{9173EEF5-13A7-4DE5-AF17-203D668FFAB8}" destId="{0D7C3792-DB9E-4F5A-8829-4E59FC54C978}" srcOrd="2" destOrd="0" presId="urn:microsoft.com/office/officeart/2005/8/layout/orgChart1"/>
    <dgm:cxn modelId="{3466236E-086A-47D8-ACB2-5E44985DA76F}" type="presParOf" srcId="{B3263371-B20E-4D1C-87B0-F232DC5A756C}" destId="{BEDDE8D5-08A4-4CE4-A324-468068DFC759}" srcOrd="2" destOrd="0" presId="urn:microsoft.com/office/officeart/2005/8/layout/orgChart1"/>
    <dgm:cxn modelId="{BD305F42-F571-42C6-B1BF-B86691FD6962}" type="presParOf" srcId="{BEDDE8D5-08A4-4CE4-A324-468068DFC759}" destId="{08BC8E94-27E7-41B4-8FEB-316CE22A000C}" srcOrd="0" destOrd="0" presId="urn:microsoft.com/office/officeart/2005/8/layout/orgChart1"/>
    <dgm:cxn modelId="{341F47A7-18E4-4D6D-BEAA-DF651D269B53}" type="presParOf" srcId="{08BC8E94-27E7-41B4-8FEB-316CE22A000C}" destId="{C9DC9B59-07A1-4458-B4A1-AC793C5CA063}" srcOrd="0" destOrd="0" presId="urn:microsoft.com/office/officeart/2005/8/layout/orgChart1"/>
    <dgm:cxn modelId="{14555747-E4E4-480B-A7C4-54853C729076}" type="presParOf" srcId="{08BC8E94-27E7-41B4-8FEB-316CE22A000C}" destId="{F96D0514-E9CA-45ED-A28D-56210643C64C}" srcOrd="1" destOrd="0" presId="urn:microsoft.com/office/officeart/2005/8/layout/orgChart1"/>
    <dgm:cxn modelId="{F385592D-8821-4B62-9598-0900015AFED8}" type="presParOf" srcId="{BEDDE8D5-08A4-4CE4-A324-468068DFC759}" destId="{B1BFE940-5091-4DAB-9DF9-84DEA1FEC12D}" srcOrd="1" destOrd="0" presId="urn:microsoft.com/office/officeart/2005/8/layout/orgChart1"/>
    <dgm:cxn modelId="{71E405D6-69CA-4A21-AF62-2B76E98849FB}" type="presParOf" srcId="{BEDDE8D5-08A4-4CE4-A324-468068DFC759}" destId="{9060419C-AB1F-49F8-AF31-B227B16D2E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0A6B8A-1B6F-47B9-99FE-40B0562C38B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A99079C6-4008-4C84-9E29-524FFA76FB36}" type="par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AD043E-1C5D-4058-9218-8836C6A4D658}" type="sib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Policía 1ro(a).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Policías </a:t>
          </a:r>
          <a:r>
            <a:rPr lang="es-ES" sz="1200" dirty="0">
              <a:solidFill>
                <a:schemeClr val="tx1"/>
              </a:solidFill>
            </a:rPr>
            <a:t>2do(a).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 3ros(as)</a:t>
          </a:r>
          <a:br>
            <a:rPr lang="es-MX" sz="1200" b="0" i="0" u="none" dirty="0" smtClean="0">
              <a:solidFill>
                <a:schemeClr val="tx1"/>
              </a:solidFill>
            </a:rPr>
          </a:br>
          <a:endParaRPr lang="es-MX" sz="1200" b="0" i="0" u="none" dirty="0" smtClean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</a:t>
          </a:r>
          <a:endParaRPr lang="es-ES" sz="1200" dirty="0">
            <a:solidFill>
              <a:srgbClr val="00B050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0827" custScaleY="115345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186768" custScaleY="216287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AC57DFB-ACDF-43C9-9657-C0FC6A69EE74}" type="pres">
      <dgm:prSet presAssocID="{A99079C6-4008-4C84-9E29-524FFA76FB36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25BED007-FB50-403F-BDED-0C75540C5DD7}" type="pres">
      <dgm:prSet presAssocID="{B70A6B8A-1B6F-47B9-99FE-40B0562C38B7}" presName="hierRoot3" presStyleCnt="0">
        <dgm:presLayoutVars>
          <dgm:hierBranch val="init"/>
        </dgm:presLayoutVars>
      </dgm:prSet>
      <dgm:spPr/>
    </dgm:pt>
    <dgm:pt modelId="{722CA7C0-3798-47E0-878B-357A68FDE211}" type="pres">
      <dgm:prSet presAssocID="{B70A6B8A-1B6F-47B9-99FE-40B0562C38B7}" presName="rootComposite3" presStyleCnt="0"/>
      <dgm:spPr/>
    </dgm:pt>
    <dgm:pt modelId="{0180754C-A8F2-45E3-8B89-1E8D3C2F62F7}" type="pres">
      <dgm:prSet presAssocID="{B70A6B8A-1B6F-47B9-99FE-40B0562C38B7}" presName="rootText3" presStyleLbl="asst1" presStyleIdx="0" presStyleCnt="1" custScaleX="80551" custScaleY="84054" custLinFactNeighborX="-6878" custLinFactNeighborY="-12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5E275-A43E-4E10-899E-0564FB14D76F}" type="pres">
      <dgm:prSet presAssocID="{B70A6B8A-1B6F-47B9-99FE-40B0562C38B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E0D0802-62A4-4318-8107-A9C3F4BF4D22}" type="pres">
      <dgm:prSet presAssocID="{B70A6B8A-1B6F-47B9-99FE-40B0562C38B7}" presName="hierChild6" presStyleCnt="0"/>
      <dgm:spPr/>
    </dgm:pt>
    <dgm:pt modelId="{DE8DE3DF-5C0B-40E2-ACAB-4115830DF07B}" type="pres">
      <dgm:prSet presAssocID="{B70A6B8A-1B6F-47B9-99FE-40B0562C38B7}" presName="hierChild7" presStyleCnt="0"/>
      <dgm:spPr/>
    </dgm:pt>
  </dgm:ptLst>
  <dgm:cxnLst>
    <dgm:cxn modelId="{077599EF-14D9-4252-9B1E-B5974DE41CC8}" srcId="{9DEA55C1-E59C-4B5B-90DC-1D0B54C2B20C}" destId="{78BCC67F-0A97-483C-872A-73769C3F9E91}" srcOrd="1" destOrd="0" parTransId="{28BC60D3-8040-49C2-A02F-7FB675194687}" sibTransId="{C8A0BBC7-C162-4904-A5E8-0E7E8B9BFE79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B6C4A269-9B83-437A-8E82-09A871357B10}" type="presOf" srcId="{A99079C6-4008-4C84-9E29-524FFA76FB36}" destId="{2AC57DFB-ACDF-43C9-9657-C0FC6A69EE74}" srcOrd="0" destOrd="0" presId="urn:microsoft.com/office/officeart/2005/8/layout/orgChart1"/>
    <dgm:cxn modelId="{ADD7FC8B-B23E-4DCD-93B8-17B287C19BCA}" srcId="{9DEA55C1-E59C-4B5B-90DC-1D0B54C2B20C}" destId="{B70A6B8A-1B6F-47B9-99FE-40B0562C38B7}" srcOrd="0" destOrd="0" parTransId="{A99079C6-4008-4C84-9E29-524FFA76FB36}" sibTransId="{0FAD043E-1C5D-4058-9218-8836C6A4D658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B0114E8-F3EF-490C-93FD-E02AAD704AA5}" type="presOf" srcId="{B70A6B8A-1B6F-47B9-99FE-40B0562C38B7}" destId="{12C5E275-A43E-4E10-899E-0564FB14D76F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A3E73C-7164-476E-9BA9-05742D231A73}" type="presOf" srcId="{B70A6B8A-1B6F-47B9-99FE-40B0562C38B7}" destId="{0180754C-A8F2-45E3-8B89-1E8D3C2F62F7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680AB47-280E-465E-8AEF-18D418FCD6BB}" type="presParOf" srcId="{E6CFA08A-7145-470C-A659-6A725D85622B}" destId="{2AC57DFB-ACDF-43C9-9657-C0FC6A69EE74}" srcOrd="0" destOrd="0" presId="urn:microsoft.com/office/officeart/2005/8/layout/orgChart1"/>
    <dgm:cxn modelId="{D5986269-CA3C-433E-86D0-FE7B8099F3F8}" type="presParOf" srcId="{E6CFA08A-7145-470C-A659-6A725D85622B}" destId="{25BED007-FB50-403F-BDED-0C75540C5DD7}" srcOrd="1" destOrd="0" presId="urn:microsoft.com/office/officeart/2005/8/layout/orgChart1"/>
    <dgm:cxn modelId="{203C8DAF-538C-401A-BD43-82FC953358E9}" type="presParOf" srcId="{25BED007-FB50-403F-BDED-0C75540C5DD7}" destId="{722CA7C0-3798-47E0-878B-357A68FDE211}" srcOrd="0" destOrd="0" presId="urn:microsoft.com/office/officeart/2005/8/layout/orgChart1"/>
    <dgm:cxn modelId="{3AA83254-2330-4844-B346-D6215BB90CF9}" type="presParOf" srcId="{722CA7C0-3798-47E0-878B-357A68FDE211}" destId="{0180754C-A8F2-45E3-8B89-1E8D3C2F62F7}" srcOrd="0" destOrd="0" presId="urn:microsoft.com/office/officeart/2005/8/layout/orgChart1"/>
    <dgm:cxn modelId="{D6003012-C8F7-48DC-A389-1E4FB12FFEA9}" type="presParOf" srcId="{722CA7C0-3798-47E0-878B-357A68FDE211}" destId="{12C5E275-A43E-4E10-899E-0564FB14D76F}" srcOrd="1" destOrd="0" presId="urn:microsoft.com/office/officeart/2005/8/layout/orgChart1"/>
    <dgm:cxn modelId="{E64F6E2B-0E01-4FF3-81DF-0FA2589A9360}" type="presParOf" srcId="{25BED007-FB50-403F-BDED-0C75540C5DD7}" destId="{1E0D0802-62A4-4318-8107-A9C3F4BF4D22}" srcOrd="1" destOrd="0" presId="urn:microsoft.com/office/officeart/2005/8/layout/orgChart1"/>
    <dgm:cxn modelId="{AF6AA3FC-7F4B-4322-99FD-6B834DF3DDC9}" type="presParOf" srcId="{25BED007-FB50-403F-BDED-0C75540C5DD7}" destId="{DE8DE3DF-5C0B-40E2-ACAB-4115830DF0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Encargado(a) de la Dirección de Policía de Monterrey 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>
            <a:cs typeface="Arial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br>
            <a:rPr lang="es-ES" sz="1200" dirty="0"/>
          </a:br>
          <a:r>
            <a:rPr lang="es-ES" sz="1200" dirty="0" smtClean="0"/>
            <a:t>Instructores</a:t>
          </a:r>
          <a:endParaRPr lang="es-ES" sz="1200" dirty="0"/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Analistas</a:t>
          </a:r>
          <a:endParaRPr lang="es-ES" sz="120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0145B904-C077-48AA-A18C-5C2EB74B705F}" type="asst">
      <dgm:prSet custT="1"/>
      <dgm:spPr/>
      <dgm:t>
        <a:bodyPr/>
        <a:lstStyle/>
        <a:p>
          <a:r>
            <a:rPr lang="es-MX" altLang="es-MX" sz="1200" b="0" dirty="0" smtClean="0">
              <a:cs typeface="Arial" panose="020B0604020202020204" pitchFamily="34" charset="0"/>
            </a:rPr>
            <a:t>Asistente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C3C001B1-9B73-41D2-B9BB-2AEA2E2B94D3}" type="parTrans" cxnId="{27C3E311-7E1D-45F9-9BDE-35981AD92C75}">
      <dgm:prSet/>
      <dgm:spPr/>
      <dgm:t>
        <a:bodyPr/>
        <a:lstStyle/>
        <a:p>
          <a:endParaRPr lang="es-ES"/>
        </a:p>
      </dgm:t>
    </dgm:pt>
    <dgm:pt modelId="{C9063987-68AE-449E-9D2D-702B14635DB2}" type="sibTrans" cxnId="{27C3E311-7E1D-45F9-9BDE-35981AD92C7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3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3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3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2" presStyleCnt="3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2" presStyleCnt="3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F7B83BF-9737-428F-9048-FD270736629F}" type="pres">
      <dgm:prSet presAssocID="{C3C001B1-9B73-41D2-B9BB-2AEA2E2B94D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0D5C3CA3-BA01-4001-B844-57BE8F799A6E}" type="pres">
      <dgm:prSet presAssocID="{0145B904-C077-48AA-A18C-5C2EB74B705F}" presName="hierRoot3" presStyleCnt="0">
        <dgm:presLayoutVars>
          <dgm:hierBranch val="init"/>
        </dgm:presLayoutVars>
      </dgm:prSet>
      <dgm:spPr/>
    </dgm:pt>
    <dgm:pt modelId="{572CFC49-E3F3-48D5-A808-040F779B42AF}" type="pres">
      <dgm:prSet presAssocID="{0145B904-C077-48AA-A18C-5C2EB74B705F}" presName="rootComposite3" presStyleCnt="0"/>
      <dgm:spPr/>
    </dgm:pt>
    <dgm:pt modelId="{9FA66DBF-41E7-476A-8B6D-DC8355BAA785}" type="pres">
      <dgm:prSet presAssocID="{0145B904-C077-48AA-A18C-5C2EB74B705F}" presName="rootText3" presStyleLbl="asst1" presStyleIdx="0" presStyleCnt="1" custScaleX="102043" custScaleY="105780" custLinFactNeighborX="-4006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47266E-1BB3-4C95-9EAB-74CDAE96177F}" type="pres">
      <dgm:prSet presAssocID="{0145B904-C077-48AA-A18C-5C2EB74B705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2770F27-5197-4306-8867-281FFA6BBA29}" type="pres">
      <dgm:prSet presAssocID="{0145B904-C077-48AA-A18C-5C2EB74B705F}" presName="hierChild6" presStyleCnt="0"/>
      <dgm:spPr/>
    </dgm:pt>
    <dgm:pt modelId="{5AB5D438-1053-4135-B579-463BBA98AD2B}" type="pres">
      <dgm:prSet presAssocID="{0145B904-C077-48AA-A18C-5C2EB74B705F}" presName="hierChild7" presStyleCnt="0"/>
      <dgm:spPr/>
    </dgm:pt>
  </dgm:ptLst>
  <dgm:cxnLst>
    <dgm:cxn modelId="{63F50BDD-C889-47E8-8891-5CD6D3E2B4AA}" type="presOf" srcId="{29BA09DE-1AE4-4BFA-B048-EE2B0ECFE9E0}" destId="{32E67553-3DDD-4EC3-B2BB-89D163BB370E}" srcOrd="1" destOrd="0" presId="urn:microsoft.com/office/officeart/2005/8/layout/orgChart1"/>
    <dgm:cxn modelId="{81726533-23CA-459D-B0AA-F98495A4CF51}" type="presOf" srcId="{0145B904-C077-48AA-A18C-5C2EB74B705F}" destId="{1E47266E-1BB3-4C95-9EAB-74CDAE96177F}" srcOrd="1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5FB7D60E-404A-4345-A4DA-DF95641A2BE9}" type="presOf" srcId="{0145B904-C077-48AA-A18C-5C2EB74B705F}" destId="{9FA66DBF-41E7-476A-8B6D-DC8355BAA785}" srcOrd="0" destOrd="0" presId="urn:microsoft.com/office/officeart/2005/8/layout/orgChart1"/>
    <dgm:cxn modelId="{C23A7184-B1D5-4691-AB2C-E1CAAA0F6711}" type="presOf" srcId="{5809705C-9453-437D-8DDF-C3F0489D02F5}" destId="{92F74028-623C-4BCA-AF25-190A84953A07}" srcOrd="1" destOrd="0" presId="urn:microsoft.com/office/officeart/2005/8/layout/orgChart1"/>
    <dgm:cxn modelId="{16023BFD-1554-497E-86DD-358DC7AF5B3B}" type="presOf" srcId="{2FAC7B00-AA1E-46C6-AD3D-CD78309B3A38}" destId="{9AB9A094-906C-4743-8046-C8CDC622642B}" srcOrd="0" destOrd="0" presId="urn:microsoft.com/office/officeart/2005/8/layout/orgChart1"/>
    <dgm:cxn modelId="{850CF592-E9E9-4038-A4AB-7E7C143796D7}" type="presOf" srcId="{5809705C-9453-437D-8DDF-C3F0489D02F5}" destId="{9EBF5B36-8F74-411A-A12A-CCE48B959BE0}" srcOrd="0" destOrd="0" presId="urn:microsoft.com/office/officeart/2005/8/layout/orgChart1"/>
    <dgm:cxn modelId="{C54AE4B0-489B-4A12-8DB8-454B17FB058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A6477F0B-13D4-482F-89A9-4A6D7EBEEDEC}" type="presOf" srcId="{2FAC7B00-AA1E-46C6-AD3D-CD78309B3A38}" destId="{E5B5366E-65E9-4C66-A0C1-54662C24FBE3}" srcOrd="1" destOrd="0" presId="urn:microsoft.com/office/officeart/2005/8/layout/orgChart1"/>
    <dgm:cxn modelId="{53AF830F-2696-4FAF-B704-BB7310ED891C}" srcId="{7D1C1E13-9232-4557-BF18-4BBE514AB07E}" destId="{5809705C-9453-437D-8DDF-C3F0489D02F5}" srcOrd="2" destOrd="0" parTransId="{ABA548B5-627A-45BC-A233-C4AC759AD9AB}" sibTransId="{C6BDC391-73C3-4286-9CB8-C55152E0AAFF}"/>
    <dgm:cxn modelId="{3EFD18CE-76CF-47B7-B435-58AC2EC44383}" type="presOf" srcId="{BD3D72B1-EEF6-4EB4-803A-A74A6B419346}" destId="{B3263371-B20E-4D1C-87B0-F232DC5A756C}" srcOrd="0" destOrd="0" presId="urn:microsoft.com/office/officeart/2005/8/layout/orgChart1"/>
    <dgm:cxn modelId="{27C3E311-7E1D-45F9-9BDE-35981AD92C75}" srcId="{7D1C1E13-9232-4557-BF18-4BBE514AB07E}" destId="{0145B904-C077-48AA-A18C-5C2EB74B705F}" srcOrd="3" destOrd="0" parTransId="{C3C001B1-9B73-41D2-B9BB-2AEA2E2B94D3}" sibTransId="{C9063987-68AE-449E-9D2D-702B14635DB2}"/>
    <dgm:cxn modelId="{1E54B863-80C5-43ED-A96E-4D2EC140C989}" type="presOf" srcId="{1FE9B0C6-8EA9-46B5-B79F-B71EFE4EA82E}" destId="{5BA0AF2C-2DB2-4918-9495-6AD2EDFF053F}" srcOrd="0" destOrd="0" presId="urn:microsoft.com/office/officeart/2005/8/layout/orgChart1"/>
    <dgm:cxn modelId="{BABA44CF-8916-4C87-A0CC-5F3F11F17EA4}" type="presOf" srcId="{29BA09DE-1AE4-4BFA-B048-EE2B0ECFE9E0}" destId="{88AF180C-B8ED-4C02-BFDB-94EC77CF9C6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6CA2F0FB-69E4-4A89-AACA-6D778FABD4C7}" type="presOf" srcId="{C3C001B1-9B73-41D2-B9BB-2AEA2E2B94D3}" destId="{7F7B83BF-9737-428F-9048-FD270736629F}" srcOrd="0" destOrd="0" presId="urn:microsoft.com/office/officeart/2005/8/layout/orgChart1"/>
    <dgm:cxn modelId="{93DF5663-806A-45E1-87D3-FBF89F7D6128}" type="presOf" srcId="{C467664E-C553-4C2A-8617-A0215BE38648}" destId="{CC244708-9F8E-48E3-B307-E4DCEE750953}" srcOrd="0" destOrd="0" presId="urn:microsoft.com/office/officeart/2005/8/layout/orgChart1"/>
    <dgm:cxn modelId="{4E7FFC5B-8139-4896-8932-DC9673190770}" type="presOf" srcId="{ABA548B5-627A-45BC-A233-C4AC759AD9AB}" destId="{5A633988-47EC-41ED-8A76-43D37AA99594}" srcOrd="0" destOrd="0" presId="urn:microsoft.com/office/officeart/2005/8/layout/orgChart1"/>
    <dgm:cxn modelId="{ABE04475-B730-4B12-B57B-1469E5A0ED2E}" type="presOf" srcId="{7D1C1E13-9232-4557-BF18-4BBE514AB07E}" destId="{721BA950-E3B7-4F5B-9333-8490AE07CE0D}" srcOrd="1" destOrd="0" presId="urn:microsoft.com/office/officeart/2005/8/layout/orgChart1"/>
    <dgm:cxn modelId="{5E798A59-45BE-4E65-A14A-132C164CE263}" type="presParOf" srcId="{B3263371-B20E-4D1C-87B0-F232DC5A756C}" destId="{DC027E0F-708F-4EA2-B9DA-63638F324B4C}" srcOrd="0" destOrd="0" presId="urn:microsoft.com/office/officeart/2005/8/layout/orgChart1"/>
    <dgm:cxn modelId="{E729829A-7D20-4C0F-AAE4-8A995D7A5FF2}" type="presParOf" srcId="{DC027E0F-708F-4EA2-B9DA-63638F324B4C}" destId="{9FDDE171-E5F4-4B2E-BCC6-D6EC85209B1C}" srcOrd="0" destOrd="0" presId="urn:microsoft.com/office/officeart/2005/8/layout/orgChart1"/>
    <dgm:cxn modelId="{85FB860F-652E-4748-A073-96774707810C}" type="presParOf" srcId="{9FDDE171-E5F4-4B2E-BCC6-D6EC85209B1C}" destId="{3F840048-576A-4463-835E-D05E1C3133C3}" srcOrd="0" destOrd="0" presId="urn:microsoft.com/office/officeart/2005/8/layout/orgChart1"/>
    <dgm:cxn modelId="{5E67A7A5-E084-4E80-938E-2AB60945478A}" type="presParOf" srcId="{9FDDE171-E5F4-4B2E-BCC6-D6EC85209B1C}" destId="{721BA950-E3B7-4F5B-9333-8490AE07CE0D}" srcOrd="1" destOrd="0" presId="urn:microsoft.com/office/officeart/2005/8/layout/orgChart1"/>
    <dgm:cxn modelId="{3CDB0A15-DD58-443E-A0C7-64D86977D2BF}" type="presParOf" srcId="{DC027E0F-708F-4EA2-B9DA-63638F324B4C}" destId="{02174221-57C7-4228-9B24-3FBA0B9EBD52}" srcOrd="1" destOrd="0" presId="urn:microsoft.com/office/officeart/2005/8/layout/orgChart1"/>
    <dgm:cxn modelId="{06B269AD-2021-45EA-B267-8C6B811734A2}" type="presParOf" srcId="{02174221-57C7-4228-9B24-3FBA0B9EBD52}" destId="{CC244708-9F8E-48E3-B307-E4DCEE750953}" srcOrd="0" destOrd="0" presId="urn:microsoft.com/office/officeart/2005/8/layout/orgChart1"/>
    <dgm:cxn modelId="{69145BD3-6D72-4C02-B4B3-1A07758EFDAF}" type="presParOf" srcId="{02174221-57C7-4228-9B24-3FBA0B9EBD52}" destId="{086FB096-E56D-4BAF-8EC5-58D902857A7E}" srcOrd="1" destOrd="0" presId="urn:microsoft.com/office/officeart/2005/8/layout/orgChart1"/>
    <dgm:cxn modelId="{98974128-F8B0-4CC4-93EF-F256017CF328}" type="presParOf" srcId="{086FB096-E56D-4BAF-8EC5-58D902857A7E}" destId="{17AAC2FE-11C5-4E54-8CA7-667D9ABE77B0}" srcOrd="0" destOrd="0" presId="urn:microsoft.com/office/officeart/2005/8/layout/orgChart1"/>
    <dgm:cxn modelId="{E2EDB697-0211-42AF-B3AF-D45192B71B30}" type="presParOf" srcId="{17AAC2FE-11C5-4E54-8CA7-667D9ABE77B0}" destId="{88AF180C-B8ED-4C02-BFDB-94EC77CF9C64}" srcOrd="0" destOrd="0" presId="urn:microsoft.com/office/officeart/2005/8/layout/orgChart1"/>
    <dgm:cxn modelId="{9A8BFA44-F5A8-4B0D-B689-5C2F755B78AE}" type="presParOf" srcId="{17AAC2FE-11C5-4E54-8CA7-667D9ABE77B0}" destId="{32E67553-3DDD-4EC3-B2BB-89D163BB370E}" srcOrd="1" destOrd="0" presId="urn:microsoft.com/office/officeart/2005/8/layout/orgChart1"/>
    <dgm:cxn modelId="{E10049C7-0E72-4D02-9656-1E467B45071A}" type="presParOf" srcId="{086FB096-E56D-4BAF-8EC5-58D902857A7E}" destId="{C1C356A6-CCC2-4C98-898A-03C24046F787}" srcOrd="1" destOrd="0" presId="urn:microsoft.com/office/officeart/2005/8/layout/orgChart1"/>
    <dgm:cxn modelId="{62515A36-9463-45D6-B623-CDDE0060D611}" type="presParOf" srcId="{086FB096-E56D-4BAF-8EC5-58D902857A7E}" destId="{1D817AC3-05A3-4884-99D9-B9E309C2FFAB}" srcOrd="2" destOrd="0" presId="urn:microsoft.com/office/officeart/2005/8/layout/orgChart1"/>
    <dgm:cxn modelId="{67C3077A-ABC6-4A0C-9196-CF3EF75AE7F7}" type="presParOf" srcId="{02174221-57C7-4228-9B24-3FBA0B9EBD52}" destId="{5BA0AF2C-2DB2-4918-9495-6AD2EDFF053F}" srcOrd="2" destOrd="0" presId="urn:microsoft.com/office/officeart/2005/8/layout/orgChart1"/>
    <dgm:cxn modelId="{3EBD773B-4D2C-4623-9F44-88FC41003F67}" type="presParOf" srcId="{02174221-57C7-4228-9B24-3FBA0B9EBD52}" destId="{604B1F77-9B1C-4D88-B436-30077D751F8E}" srcOrd="3" destOrd="0" presId="urn:microsoft.com/office/officeart/2005/8/layout/orgChart1"/>
    <dgm:cxn modelId="{8B0283CA-7A8E-43B9-B1D1-0A9C76A3AE9F}" type="presParOf" srcId="{604B1F77-9B1C-4D88-B436-30077D751F8E}" destId="{C2660C97-692D-4C11-A133-F11769FBB6A0}" srcOrd="0" destOrd="0" presId="urn:microsoft.com/office/officeart/2005/8/layout/orgChart1"/>
    <dgm:cxn modelId="{D179BE5E-5B3E-4F3C-BC46-7F414E0AB2AD}" type="presParOf" srcId="{C2660C97-692D-4C11-A133-F11769FBB6A0}" destId="{9AB9A094-906C-4743-8046-C8CDC622642B}" srcOrd="0" destOrd="0" presId="urn:microsoft.com/office/officeart/2005/8/layout/orgChart1"/>
    <dgm:cxn modelId="{CCC63987-C913-437D-BD36-138987113A93}" type="presParOf" srcId="{C2660C97-692D-4C11-A133-F11769FBB6A0}" destId="{E5B5366E-65E9-4C66-A0C1-54662C24FBE3}" srcOrd="1" destOrd="0" presId="urn:microsoft.com/office/officeart/2005/8/layout/orgChart1"/>
    <dgm:cxn modelId="{73D33847-306F-4C0F-A9A7-710EF070A7AE}" type="presParOf" srcId="{604B1F77-9B1C-4D88-B436-30077D751F8E}" destId="{ADB094F2-300B-49A4-8413-F2BAAD664D00}" srcOrd="1" destOrd="0" presId="urn:microsoft.com/office/officeart/2005/8/layout/orgChart1"/>
    <dgm:cxn modelId="{21087C87-A7AC-4080-B4D9-248C0C5DA2BA}" type="presParOf" srcId="{604B1F77-9B1C-4D88-B436-30077D751F8E}" destId="{C7E77BC1-AEBC-4B5F-B811-50C8C51CCBF3}" srcOrd="2" destOrd="0" presId="urn:microsoft.com/office/officeart/2005/8/layout/orgChart1"/>
    <dgm:cxn modelId="{310527D9-6684-4B5D-9089-A7B28EFCAE27}" type="presParOf" srcId="{02174221-57C7-4228-9B24-3FBA0B9EBD52}" destId="{5A633988-47EC-41ED-8A76-43D37AA99594}" srcOrd="4" destOrd="0" presId="urn:microsoft.com/office/officeart/2005/8/layout/orgChart1"/>
    <dgm:cxn modelId="{F9093EA8-B924-4EA8-86B2-E78F40163D3E}" type="presParOf" srcId="{02174221-57C7-4228-9B24-3FBA0B9EBD52}" destId="{257B0AA2-2604-4EBE-A962-70BA69A919BA}" srcOrd="5" destOrd="0" presId="urn:microsoft.com/office/officeart/2005/8/layout/orgChart1"/>
    <dgm:cxn modelId="{6D7FCE0A-71B7-4CDB-8522-1579CE1F0FC7}" type="presParOf" srcId="{257B0AA2-2604-4EBE-A962-70BA69A919BA}" destId="{0B1C96B0-CD4B-46F5-B003-B6F654060F8F}" srcOrd="0" destOrd="0" presId="urn:microsoft.com/office/officeart/2005/8/layout/orgChart1"/>
    <dgm:cxn modelId="{AF9A5813-C442-409F-9C67-C73E0410F3C7}" type="presParOf" srcId="{0B1C96B0-CD4B-46F5-B003-B6F654060F8F}" destId="{9EBF5B36-8F74-411A-A12A-CCE48B959BE0}" srcOrd="0" destOrd="0" presId="urn:microsoft.com/office/officeart/2005/8/layout/orgChart1"/>
    <dgm:cxn modelId="{48850379-4BDF-4B36-8912-F5A0D2F0CA6E}" type="presParOf" srcId="{0B1C96B0-CD4B-46F5-B003-B6F654060F8F}" destId="{92F74028-623C-4BCA-AF25-190A84953A07}" srcOrd="1" destOrd="0" presId="urn:microsoft.com/office/officeart/2005/8/layout/orgChart1"/>
    <dgm:cxn modelId="{000780B8-8776-442F-91FD-B2489DD1053C}" type="presParOf" srcId="{257B0AA2-2604-4EBE-A962-70BA69A919BA}" destId="{6F607961-3EE7-4886-ACD9-9DCAF8615DDB}" srcOrd="1" destOrd="0" presId="urn:microsoft.com/office/officeart/2005/8/layout/orgChart1"/>
    <dgm:cxn modelId="{2E1EEB3D-82FF-40AB-8100-6D867D9AA5D1}" type="presParOf" srcId="{257B0AA2-2604-4EBE-A962-70BA69A919BA}" destId="{0FB3A5AC-7357-46F3-8EBB-549923BF5ABE}" srcOrd="2" destOrd="0" presId="urn:microsoft.com/office/officeart/2005/8/layout/orgChart1"/>
    <dgm:cxn modelId="{5D985AFC-4FB3-4EA2-B027-EE01CBA1739E}" type="presParOf" srcId="{DC027E0F-708F-4EA2-B9DA-63638F324B4C}" destId="{D541720C-0861-4C6E-9215-E5768383CAD5}" srcOrd="2" destOrd="0" presId="urn:microsoft.com/office/officeart/2005/8/layout/orgChart1"/>
    <dgm:cxn modelId="{72E83BD1-9365-4C5D-B4C0-F4A6FC03DFEB}" type="presParOf" srcId="{D541720C-0861-4C6E-9215-E5768383CAD5}" destId="{7F7B83BF-9737-428F-9048-FD270736629F}" srcOrd="0" destOrd="0" presId="urn:microsoft.com/office/officeart/2005/8/layout/orgChart1"/>
    <dgm:cxn modelId="{6B6965EE-0611-43DC-8C06-BA95862471AE}" type="presParOf" srcId="{D541720C-0861-4C6E-9215-E5768383CAD5}" destId="{0D5C3CA3-BA01-4001-B844-57BE8F799A6E}" srcOrd="1" destOrd="0" presId="urn:microsoft.com/office/officeart/2005/8/layout/orgChart1"/>
    <dgm:cxn modelId="{295848E2-C3EC-4FEB-9D73-07F080CA5BFA}" type="presParOf" srcId="{0D5C3CA3-BA01-4001-B844-57BE8F799A6E}" destId="{572CFC49-E3F3-48D5-A808-040F779B42AF}" srcOrd="0" destOrd="0" presId="urn:microsoft.com/office/officeart/2005/8/layout/orgChart1"/>
    <dgm:cxn modelId="{5279375E-B6BF-4B38-B3E4-5E437E030E58}" type="presParOf" srcId="{572CFC49-E3F3-48D5-A808-040F779B42AF}" destId="{9FA66DBF-41E7-476A-8B6D-DC8355BAA785}" srcOrd="0" destOrd="0" presId="urn:microsoft.com/office/officeart/2005/8/layout/orgChart1"/>
    <dgm:cxn modelId="{89B3867C-893E-4684-80D8-CA5D8DC57334}" type="presParOf" srcId="{572CFC49-E3F3-48D5-A808-040F779B42AF}" destId="{1E47266E-1BB3-4C95-9EAB-74CDAE96177F}" srcOrd="1" destOrd="0" presId="urn:microsoft.com/office/officeart/2005/8/layout/orgChart1"/>
    <dgm:cxn modelId="{F876621A-7614-48C7-90E0-EFE8302D2936}" type="presParOf" srcId="{0D5C3CA3-BA01-4001-B844-57BE8F799A6E}" destId="{12770F27-5197-4306-8867-281FFA6BBA29}" srcOrd="1" destOrd="0" presId="urn:microsoft.com/office/officeart/2005/8/layout/orgChart1"/>
    <dgm:cxn modelId="{01418136-6FED-4498-A54C-35592A522C18}" type="presParOf" srcId="{0D5C3CA3-BA01-4001-B844-57BE8F799A6E}" destId="{5AB5D438-1053-4135-B579-463BBA98AD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MX" sz="1200" b="0" i="0" u="none" dirty="0" smtClean="0"/>
            <a:t>Oficial</a:t>
          </a:r>
          <a:br>
            <a:rPr lang="es-MX" sz="1200" b="0" i="0" u="none" dirty="0" smtClean="0"/>
          </a:br>
          <a:endParaRPr lang="es-MX" sz="1200" b="0" i="0" u="none" dirty="0" smtClean="0"/>
        </a:p>
        <a:p>
          <a:r>
            <a:rPr lang="es-MX" sz="1200" b="0" i="0" u="none" dirty="0" smtClean="0"/>
            <a:t>Policías 3ro(a)</a:t>
          </a:r>
          <a:br>
            <a:rPr lang="es-MX" sz="1200" b="0" i="0" u="none" dirty="0" smtClean="0"/>
          </a:br>
          <a:endParaRPr lang="es-ES" sz="1200" b="0" i="0" u="none" dirty="0" smtClean="0"/>
        </a:p>
        <a:p>
          <a:r>
            <a:rPr lang="es-MX" sz="1200" b="0" i="0" u="none" dirty="0" smtClean="0"/>
            <a:t>Policía 2do(a)</a:t>
          </a:r>
          <a:br>
            <a:rPr lang="es-MX" sz="1200" b="0" i="0" u="none" dirty="0" smtClean="0"/>
          </a:br>
          <a:endParaRPr lang="es-MX" sz="1200" b="0" i="0" u="none" dirty="0" smtClean="0"/>
        </a:p>
        <a:p>
          <a:r>
            <a:rPr lang="es-MX" sz="1200" b="0" i="0" u="none" dirty="0" smtClean="0"/>
            <a:t>Policías</a:t>
          </a:r>
          <a:endParaRPr lang="es-ES" sz="1200" dirty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D7461FE-38F9-40F7-AB6E-0FD6DECD8990}">
      <dgm:prSet custT="1"/>
      <dgm:spPr/>
      <dgm:t>
        <a:bodyPr/>
        <a:lstStyle/>
        <a:p>
          <a:r>
            <a:rPr lang="es-ES" sz="1200" dirty="0"/>
            <a:t>Jefe(a) de Medidas de </a:t>
          </a:r>
          <a:br>
            <a:rPr lang="es-ES" sz="1200" dirty="0"/>
          </a:br>
          <a:r>
            <a:rPr lang="es-ES" sz="1200" dirty="0" smtClean="0"/>
            <a:t>Protección</a:t>
          </a:r>
          <a:endParaRPr lang="es-ES" sz="1200" dirty="0"/>
        </a:p>
      </dgm:t>
    </dgm:pt>
    <dgm:pt modelId="{E6B7F5BA-479C-4EDC-B0C1-EDB46B76D15C}" type="parTrans" cxnId="{2874FA1F-55CF-4FC8-95F2-4AB92C5E9592}">
      <dgm:prSet/>
      <dgm:spPr/>
      <dgm:t>
        <a:bodyPr/>
        <a:lstStyle/>
        <a:p>
          <a:endParaRPr lang="es-ES"/>
        </a:p>
      </dgm:t>
    </dgm:pt>
    <dgm:pt modelId="{1D009A62-4C59-4DFD-9EF9-2E4BC29A3CFB}" type="sibTrans" cxnId="{2874FA1F-55CF-4FC8-95F2-4AB92C5E959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NeighborX="28787" custLinFactNeighborY="-1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593C811-0807-4ED5-8BD3-E0421D1C667D}" type="pres">
      <dgm:prSet presAssocID="{C18B1D50-4B71-4134-9169-A1C4FBA01A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X="163797" custScaleY="315741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A5023D07-9C8C-4528-B476-A6E86C6E22B3}" type="pres">
      <dgm:prSet presAssocID="{E6B7F5BA-479C-4EDC-B0C1-EDB46B76D15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944C8F3F-6559-4EDC-ABD8-8AA71B8289D9}" type="pres">
      <dgm:prSet presAssocID="{BD7461FE-38F9-40F7-AB6E-0FD6DECD8990}" presName="hierRoot2" presStyleCnt="0">
        <dgm:presLayoutVars>
          <dgm:hierBranch val="init"/>
        </dgm:presLayoutVars>
      </dgm:prSet>
      <dgm:spPr/>
    </dgm:pt>
    <dgm:pt modelId="{CC99AC1F-444A-4238-B223-C9A61A93787A}" type="pres">
      <dgm:prSet presAssocID="{BD7461FE-38F9-40F7-AB6E-0FD6DECD8990}" presName="rootComposite" presStyleCnt="0"/>
      <dgm:spPr/>
    </dgm:pt>
    <dgm:pt modelId="{83D5A370-18A3-4766-B00B-E2C170CD33BF}" type="pres">
      <dgm:prSet presAssocID="{BD7461FE-38F9-40F7-AB6E-0FD6DECD899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8AA17-C84C-49F6-9AF1-F2756629343D}" type="pres">
      <dgm:prSet presAssocID="{BD7461FE-38F9-40F7-AB6E-0FD6DECD8990}" presName="rootConnector" presStyleLbl="node2" presStyleIdx="1" presStyleCnt="2"/>
      <dgm:spPr/>
      <dgm:t>
        <a:bodyPr/>
        <a:lstStyle/>
        <a:p>
          <a:endParaRPr lang="es-ES"/>
        </a:p>
      </dgm:t>
    </dgm:pt>
    <dgm:pt modelId="{29C52A42-E74E-4B4E-B365-2F8639A29D1B}" type="pres">
      <dgm:prSet presAssocID="{BD7461FE-38F9-40F7-AB6E-0FD6DECD8990}" presName="hierChild4" presStyleCnt="0"/>
      <dgm:spPr/>
    </dgm:pt>
    <dgm:pt modelId="{31909270-7BF8-471A-934B-D0DE524FD831}" type="pres">
      <dgm:prSet presAssocID="{BD7461FE-38F9-40F7-AB6E-0FD6DECD899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2AD5698C-8291-4087-AB82-1B82A9A1DF1D}" type="presOf" srcId="{C18B1D50-4B71-4134-9169-A1C4FBA01A59}" destId="{A593C811-0807-4ED5-8BD3-E0421D1C667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874FA1F-55CF-4FC8-95F2-4AB92C5E9592}" srcId="{9DEA55C1-E59C-4B5B-90DC-1D0B54C2B20C}" destId="{BD7461FE-38F9-40F7-AB6E-0FD6DECD8990}" srcOrd="1" destOrd="0" parTransId="{E6B7F5BA-479C-4EDC-B0C1-EDB46B76D15C}" sibTransId="{1D009A62-4C59-4DFD-9EF9-2E4BC29A3CFB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40EAED1F-6D27-4ABA-A536-E819F9541A33}" type="presOf" srcId="{E6B7F5BA-479C-4EDC-B0C1-EDB46B76D15C}" destId="{A5023D07-9C8C-4528-B476-A6E86C6E22B3}" srcOrd="0" destOrd="0" presId="urn:microsoft.com/office/officeart/2005/8/layout/orgChart1"/>
    <dgm:cxn modelId="{91DB7647-D6A2-4E9C-AB21-CDB7EA2FC95B}" type="presOf" srcId="{BD7461FE-38F9-40F7-AB6E-0FD6DECD8990}" destId="{C588AA17-C84C-49F6-9AF1-F2756629343D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A6F4B1-FE4A-4E73-99DA-DF813CEF64AC}" type="presOf" srcId="{BD7461FE-38F9-40F7-AB6E-0FD6DECD8990}" destId="{83D5A370-18A3-4766-B00B-E2C170CD33B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13B1B81-AEA6-45D0-82F6-1661339F4B6E}" type="presParOf" srcId="{05E8A0F8-8F4A-4D16-B455-9B21EE5D83FA}" destId="{A593C811-0807-4ED5-8BD3-E0421D1C667D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97410D04-5851-45D7-8171-82EC4A03B743}" type="presParOf" srcId="{05E8A0F8-8F4A-4D16-B455-9B21EE5D83FA}" destId="{A5023D07-9C8C-4528-B476-A6E86C6E22B3}" srcOrd="2" destOrd="0" presId="urn:microsoft.com/office/officeart/2005/8/layout/orgChart1"/>
    <dgm:cxn modelId="{03EC78B8-3681-4958-A821-7A9938A83472}" type="presParOf" srcId="{05E8A0F8-8F4A-4D16-B455-9B21EE5D83FA}" destId="{944C8F3F-6559-4EDC-ABD8-8AA71B8289D9}" srcOrd="3" destOrd="0" presId="urn:microsoft.com/office/officeart/2005/8/layout/orgChart1"/>
    <dgm:cxn modelId="{696E39AD-4D51-4CED-BC36-B461F0C85511}" type="presParOf" srcId="{944C8F3F-6559-4EDC-ABD8-8AA71B8289D9}" destId="{CC99AC1F-444A-4238-B223-C9A61A93787A}" srcOrd="0" destOrd="0" presId="urn:microsoft.com/office/officeart/2005/8/layout/orgChart1"/>
    <dgm:cxn modelId="{D28900F7-447A-4CF0-ABFF-0A9F0DAD38EB}" type="presParOf" srcId="{CC99AC1F-444A-4238-B223-C9A61A93787A}" destId="{83D5A370-18A3-4766-B00B-E2C170CD33BF}" srcOrd="0" destOrd="0" presId="urn:microsoft.com/office/officeart/2005/8/layout/orgChart1"/>
    <dgm:cxn modelId="{BA97E467-ECD2-4D45-9929-6134A8F2CEA0}" type="presParOf" srcId="{CC99AC1F-444A-4238-B223-C9A61A93787A}" destId="{C588AA17-C84C-49F6-9AF1-F2756629343D}" srcOrd="1" destOrd="0" presId="urn:microsoft.com/office/officeart/2005/8/layout/orgChart1"/>
    <dgm:cxn modelId="{7CDCE6E7-78C2-4717-B242-210EA1339C71}" type="presParOf" srcId="{944C8F3F-6559-4EDC-ABD8-8AA71B8289D9}" destId="{29C52A42-E74E-4B4E-B365-2F8639A29D1B}" srcOrd="1" destOrd="0" presId="urn:microsoft.com/office/officeart/2005/8/layout/orgChart1"/>
    <dgm:cxn modelId="{A9679BD6-1C70-4456-B7B0-F579ED3361DB}" type="presParOf" srcId="{944C8F3F-6559-4EDC-ABD8-8AA71B8289D9}" destId="{31909270-7BF8-471A-934B-D0DE524FD8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000BBA9F-79FE-4CA1-B290-445A0B05CE7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Jefe(a) Administrativo(a)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A4DF198-4946-4E6C-A6C6-58F5C379612C}" type="par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673ACA1B-1AC8-44CA-825E-4A2B8D1A8CAE}" type="sib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Oficina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  <a:endParaRPr lang="es-ES" sz="1200" b="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A772652A-F9A6-4CC0-A9F6-2FF56A378FB5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Asesor(a) Jurídico(a)</a:t>
          </a:r>
        </a:p>
      </dgm:t>
    </dgm:pt>
    <dgm:pt modelId="{0241233F-62A3-4DA7-9CF9-CA80040BCBC1}" type="parTrans" cxnId="{C61A801B-AA7A-4496-AD65-CC3C94A4AB65}">
      <dgm:prSet/>
      <dgm:spPr/>
      <dgm:t>
        <a:bodyPr/>
        <a:lstStyle/>
        <a:p>
          <a:endParaRPr lang="es-ES"/>
        </a:p>
      </dgm:t>
    </dgm:pt>
    <dgm:pt modelId="{CE9C3984-D591-4B60-9D65-3C2C937D4DCE}" type="sibTrans" cxnId="{C61A801B-AA7A-4496-AD65-CC3C94A4AB6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6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4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2" presStyleCnt="4" custScaleX="117978" custScaleY="135328" custLinFactNeighborX="1706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3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E47224E-A64A-429A-91FC-71E3B1651CC7}" type="pres">
      <dgm:prSet presAssocID="{EA4DF198-4946-4E6C-A6C6-58F5C37961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1633D50-9A59-4059-B9F1-49FBD07A5126}" type="pres">
      <dgm:prSet presAssocID="{000BBA9F-79FE-4CA1-B290-445A0B05CE7A}" presName="hierRoot3" presStyleCnt="0">
        <dgm:presLayoutVars>
          <dgm:hierBranch val="init"/>
        </dgm:presLayoutVars>
      </dgm:prSet>
      <dgm:spPr/>
    </dgm:pt>
    <dgm:pt modelId="{3D74AA1C-6D23-4A61-910B-87FC84CF701D}" type="pres">
      <dgm:prSet presAssocID="{000BBA9F-79FE-4CA1-B290-445A0B05CE7A}" presName="rootComposite3" presStyleCnt="0"/>
      <dgm:spPr/>
    </dgm:pt>
    <dgm:pt modelId="{7A347B25-0258-473D-9FDB-927E0803C243}" type="pres">
      <dgm:prSet presAssocID="{000BBA9F-79FE-4CA1-B290-445A0B05CE7A}" presName="rootText3" presStyleLbl="asst1" presStyleIdx="0" presStyleCnt="2" custScaleX="108263" custScaleY="119089" custLinFactNeighborX="-12973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919E5D-2322-43A1-9A2A-15D4C63CC7E7}" type="pres">
      <dgm:prSet presAssocID="{000BBA9F-79FE-4CA1-B290-445A0B05CE7A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E12DAF8-E859-4F89-BE7C-1F05751894DD}" type="pres">
      <dgm:prSet presAssocID="{000BBA9F-79FE-4CA1-B290-445A0B05CE7A}" presName="hierChild6" presStyleCnt="0"/>
      <dgm:spPr/>
    </dgm:pt>
    <dgm:pt modelId="{B3D87993-626F-4AFA-8945-AE57B87CBE56}" type="pres">
      <dgm:prSet presAssocID="{000BBA9F-79FE-4CA1-B290-445A0B05CE7A}" presName="hierChild7" presStyleCnt="0"/>
      <dgm:spPr/>
    </dgm:pt>
    <dgm:pt modelId="{6335CCD9-EE1A-45F9-ABBC-3C6451122586}" type="pres">
      <dgm:prSet presAssocID="{0241233F-62A3-4DA7-9CF9-CA80040BCBC1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93BDFC3-0299-46BB-843F-DB5D8928EA9C}" type="pres">
      <dgm:prSet presAssocID="{A772652A-F9A6-4CC0-A9F6-2FF56A378FB5}" presName="hierRoot3" presStyleCnt="0">
        <dgm:presLayoutVars>
          <dgm:hierBranch val="init"/>
        </dgm:presLayoutVars>
      </dgm:prSet>
      <dgm:spPr/>
    </dgm:pt>
    <dgm:pt modelId="{7F3D8A1D-29E6-41B0-9655-61F89CFEDD9F}" type="pres">
      <dgm:prSet presAssocID="{A772652A-F9A6-4CC0-A9F6-2FF56A378FB5}" presName="rootComposite3" presStyleCnt="0"/>
      <dgm:spPr/>
    </dgm:pt>
    <dgm:pt modelId="{B0133216-40AA-4CDA-8F4C-9441F03FE70B}" type="pres">
      <dgm:prSet presAssocID="{A772652A-F9A6-4CC0-A9F6-2FF56A378FB5}" presName="rootText3" presStyleLbl="asst1" presStyleIdx="1" presStyleCnt="2" custScaleX="108263" custScaleY="119089" custLinFactNeighborX="17517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A9340-0552-4CE3-B9C7-648E33890CC0}" type="pres">
      <dgm:prSet presAssocID="{A772652A-F9A6-4CC0-A9F6-2FF56A378FB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2C9B14E6-3C7B-4D2C-AA3D-6F8F18E46BDA}" type="pres">
      <dgm:prSet presAssocID="{A772652A-F9A6-4CC0-A9F6-2FF56A378FB5}" presName="hierChild6" presStyleCnt="0"/>
      <dgm:spPr/>
    </dgm:pt>
    <dgm:pt modelId="{7DE64F4E-F444-4095-8207-4127895FE24D}" type="pres">
      <dgm:prSet presAssocID="{A772652A-F9A6-4CC0-A9F6-2FF56A378FB5}" presName="hierChild7" presStyleCnt="0"/>
      <dgm:spPr/>
    </dgm:pt>
  </dgm:ptLst>
  <dgm:cxnLst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68BAB3B0-02F1-4B99-8A66-3C9515ECE4A1}" type="presOf" srcId="{EA4DF198-4946-4E6C-A6C6-58F5C379612C}" destId="{7E47224E-A64A-429A-91FC-71E3B1651CC7}" srcOrd="0" destOrd="0" presId="urn:microsoft.com/office/officeart/2005/8/layout/orgChart1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8C1D50EF-83CC-4C20-95B0-F816D1B2839F}" type="presOf" srcId="{0241233F-62A3-4DA7-9CF9-CA80040BCBC1}" destId="{6335CCD9-EE1A-45F9-ABBC-3C6451122586}" srcOrd="0" destOrd="0" presId="urn:microsoft.com/office/officeart/2005/8/layout/orgChart1"/>
    <dgm:cxn modelId="{621E599F-CBE7-459D-AD2B-AB15A733EEAA}" type="presOf" srcId="{A772652A-F9A6-4CC0-A9F6-2FF56A378FB5}" destId="{B0133216-40AA-4CDA-8F4C-9441F03FE70B}" srcOrd="0" destOrd="0" presId="urn:microsoft.com/office/officeart/2005/8/layout/orgChart1"/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FB6C6BBD-F131-49B8-B4D8-89319F3865DB}" type="presOf" srcId="{000BBA9F-79FE-4CA1-B290-445A0B05CE7A}" destId="{7A347B25-0258-473D-9FDB-927E0803C243}" srcOrd="0" destOrd="0" presId="urn:microsoft.com/office/officeart/2005/8/layout/orgChart1"/>
    <dgm:cxn modelId="{C61A801B-AA7A-4496-AD65-CC3C94A4AB65}" srcId="{7D1C1E13-9232-4557-BF18-4BBE514AB07E}" destId="{A772652A-F9A6-4CC0-A9F6-2FF56A378FB5}" srcOrd="5" destOrd="0" parTransId="{0241233F-62A3-4DA7-9CF9-CA80040BCBC1}" sibTransId="{CE9C3984-D591-4B60-9D65-3C2C937D4DCE}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C24DC65F-8BD8-4007-A170-F36B70577F6F}" srcId="{7D1C1E13-9232-4557-BF18-4BBE514AB07E}" destId="{000BBA9F-79FE-4CA1-B290-445A0B05CE7A}" srcOrd="4" destOrd="0" parTransId="{EA4DF198-4946-4E6C-A6C6-58F5C379612C}" sibTransId="{673ACA1B-1AC8-44CA-825E-4A2B8D1A8CAE}"/>
    <dgm:cxn modelId="{4EA968C2-EDF4-4C8F-904B-85CDE6539562}" type="presOf" srcId="{000BBA9F-79FE-4CA1-B290-445A0B05CE7A}" destId="{F7919E5D-2322-43A1-9A2A-15D4C63CC7E7}" srcOrd="1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A7667703-7442-4AFF-A6CD-34A919888ED5}" type="presOf" srcId="{A772652A-F9A6-4CC0-A9F6-2FF56A378FB5}" destId="{1D3A9340-0552-4CE3-B9C7-648E33890CC0}" srcOrd="1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  <dgm:cxn modelId="{BE74B733-2665-4B22-B0CE-ACAAC46E0275}" type="presParOf" srcId="{D541720C-0861-4C6E-9215-E5768383CAD5}" destId="{7E47224E-A64A-429A-91FC-71E3B1651CC7}" srcOrd="0" destOrd="0" presId="urn:microsoft.com/office/officeart/2005/8/layout/orgChart1"/>
    <dgm:cxn modelId="{B90CFB59-29C5-4618-BAC6-431A66253A9B}" type="presParOf" srcId="{D541720C-0861-4C6E-9215-E5768383CAD5}" destId="{81633D50-9A59-4059-B9F1-49FBD07A5126}" srcOrd="1" destOrd="0" presId="urn:microsoft.com/office/officeart/2005/8/layout/orgChart1"/>
    <dgm:cxn modelId="{2E93D40A-BB7D-4D8C-B4E8-4163D619FAF7}" type="presParOf" srcId="{81633D50-9A59-4059-B9F1-49FBD07A5126}" destId="{3D74AA1C-6D23-4A61-910B-87FC84CF701D}" srcOrd="0" destOrd="0" presId="urn:microsoft.com/office/officeart/2005/8/layout/orgChart1"/>
    <dgm:cxn modelId="{C571B28C-CCA5-4E0E-9789-F1A637A1B32F}" type="presParOf" srcId="{3D74AA1C-6D23-4A61-910B-87FC84CF701D}" destId="{7A347B25-0258-473D-9FDB-927E0803C243}" srcOrd="0" destOrd="0" presId="urn:microsoft.com/office/officeart/2005/8/layout/orgChart1"/>
    <dgm:cxn modelId="{6F5016B1-F5F1-4A4F-A07D-19253A037D92}" type="presParOf" srcId="{3D74AA1C-6D23-4A61-910B-87FC84CF701D}" destId="{F7919E5D-2322-43A1-9A2A-15D4C63CC7E7}" srcOrd="1" destOrd="0" presId="urn:microsoft.com/office/officeart/2005/8/layout/orgChart1"/>
    <dgm:cxn modelId="{FEF6750F-F139-4249-8832-CE3D8B0941D9}" type="presParOf" srcId="{81633D50-9A59-4059-B9F1-49FBD07A5126}" destId="{BE12DAF8-E859-4F89-BE7C-1F05751894DD}" srcOrd="1" destOrd="0" presId="urn:microsoft.com/office/officeart/2005/8/layout/orgChart1"/>
    <dgm:cxn modelId="{45CC2D91-4B18-47DC-B328-4B39A6DA2AEA}" type="presParOf" srcId="{81633D50-9A59-4059-B9F1-49FBD07A5126}" destId="{B3D87993-626F-4AFA-8945-AE57B87CBE56}" srcOrd="2" destOrd="0" presId="urn:microsoft.com/office/officeart/2005/8/layout/orgChart1"/>
    <dgm:cxn modelId="{4BAB4082-4671-462A-8DFD-CD1A4A8A8DE8}" type="presParOf" srcId="{D541720C-0861-4C6E-9215-E5768383CAD5}" destId="{6335CCD9-EE1A-45F9-ABBC-3C6451122586}" srcOrd="2" destOrd="0" presId="urn:microsoft.com/office/officeart/2005/8/layout/orgChart1"/>
    <dgm:cxn modelId="{C302C693-1BAE-48CD-92CD-B2152C8DD740}" type="presParOf" srcId="{D541720C-0861-4C6E-9215-E5768383CAD5}" destId="{C93BDFC3-0299-46BB-843F-DB5D8928EA9C}" srcOrd="3" destOrd="0" presId="urn:microsoft.com/office/officeart/2005/8/layout/orgChart1"/>
    <dgm:cxn modelId="{86AEE08D-89C7-44E8-B413-D3D326565AFE}" type="presParOf" srcId="{C93BDFC3-0299-46BB-843F-DB5D8928EA9C}" destId="{7F3D8A1D-29E6-41B0-9655-61F89CFEDD9F}" srcOrd="0" destOrd="0" presId="urn:microsoft.com/office/officeart/2005/8/layout/orgChart1"/>
    <dgm:cxn modelId="{73064316-6A84-41EA-8153-0B94BCAEEDB9}" type="presParOf" srcId="{7F3D8A1D-29E6-41B0-9655-61F89CFEDD9F}" destId="{B0133216-40AA-4CDA-8F4C-9441F03FE70B}" srcOrd="0" destOrd="0" presId="urn:microsoft.com/office/officeart/2005/8/layout/orgChart1"/>
    <dgm:cxn modelId="{99FDD074-686F-467C-B26A-D69539FBE51A}" type="presParOf" srcId="{7F3D8A1D-29E6-41B0-9655-61F89CFEDD9F}" destId="{1D3A9340-0552-4CE3-B9C7-648E33890CC0}" srcOrd="1" destOrd="0" presId="urn:microsoft.com/office/officeart/2005/8/layout/orgChart1"/>
    <dgm:cxn modelId="{FCAC0D5D-A4B2-43AB-82FF-B350D7C72014}" type="presParOf" srcId="{C93BDFC3-0299-46BB-843F-DB5D8928EA9C}" destId="{2C9B14E6-3C7B-4D2C-AA3D-6F8F18E46BDA}" srcOrd="1" destOrd="0" presId="urn:microsoft.com/office/officeart/2005/8/layout/orgChart1"/>
    <dgm:cxn modelId="{2385A041-AF1F-435D-B450-31F429C82C37}" type="presParOf" srcId="{C93BDFC3-0299-46BB-843F-DB5D8928EA9C}" destId="{7DE64F4E-F444-4095-8207-4127895FE2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Operativo(a)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Licencias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</a:t>
          </a:r>
          <a:br>
            <a:rPr lang="es-MX" altLang="es-MX" sz="1200" dirty="0" smtClean="0"/>
          </a:br>
          <a:r>
            <a:rPr lang="es-MX" altLang="es-MX" sz="1200" dirty="0" smtClean="0"/>
            <a:t>Administrativo(a)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la Dirección de Vialidad y Tránsito de </a:t>
          </a:r>
          <a:r>
            <a:rPr lang="es-MX" altLang="es-MX" sz="1200" dirty="0" smtClean="0"/>
            <a:t>Monterrey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Accidentes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/>
            <a:t>Auxiliar Administrativo(a)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Auxiliares</a:t>
          </a:r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Municipales</a:t>
          </a:r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18" custScaleY="151001" custLinFactNeighborX="-1180" custLinFactNeighborY="-174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1836" custScaleY="119759" custLinFactNeighborX="2252" custLinFactNeighborY="212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6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31836" custScaleY="119759" custLinFactNeighborX="-1738" custLinFactNeighborY="212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4" custScaleX="131836" custScaleY="119759" custLinFactNeighborX="-1180" custLinFactNeighborY="212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4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4D81A226-7465-4F4A-AB8B-E9760FABEF28}" type="pres">
      <dgm:prSet presAssocID="{3885A1AF-81AE-4D73-AFDE-51885CC541BD}" presName="Name37" presStyleLbl="parChTrans1D2" presStyleIdx="3" presStyleCnt="6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</dgm:pt>
    <dgm:pt modelId="{0CCCCCF1-B7FC-489F-BA65-BD772B852DE0}" type="pres">
      <dgm:prSet presAssocID="{7ABF2DD2-CBC5-45B6-A3FD-D9789FB4AFD3}" presName="rootComposite" presStyleCnt="0"/>
      <dgm:spPr/>
    </dgm:pt>
    <dgm:pt modelId="{83F3AEEA-998E-4682-8B5A-56DAB50BDBD8}" type="pres">
      <dgm:prSet presAssocID="{7ABF2DD2-CBC5-45B6-A3FD-D9789FB4AFD3}" presName="rootText" presStyleLbl="node2" presStyleIdx="3" presStyleCnt="4" custScaleX="131836" custScaleY="119759" custLinFactNeighborY="212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4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</dgm:pt>
    <dgm:pt modelId="{0C05081E-D2DB-4656-88E6-A911C9BBAF3F}" type="pres">
      <dgm:prSet presAssocID="{7ABF2DD2-CBC5-45B6-A3FD-D9789FB4AFD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122363" custScaleY="119759" custLinFactNeighborX="-13173" custLinFactNeighborY="-99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FE1E1A9-D3F0-437E-B2D3-0DEAB5A745E9}" type="pres">
      <dgm:prSet presAssocID="{3F3C5BA4-AB28-4E3D-A8B2-505D9D78587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</dgm:pt>
    <dgm:pt modelId="{263D4559-2DCC-4EFF-B810-E34E356CE553}" type="pres">
      <dgm:prSet presAssocID="{D35FC229-4E45-4CB8-9D53-EA54514490EE}" presName="rootComposite3" presStyleCnt="0"/>
      <dgm:spPr/>
    </dgm:pt>
    <dgm:pt modelId="{435477FB-F2EE-46B0-8DEB-FBFA50948880}" type="pres">
      <dgm:prSet presAssocID="{D35FC229-4E45-4CB8-9D53-EA54514490EE}" presName="rootText3" presStyleLbl="asst1" presStyleIdx="1" presStyleCnt="2" custScaleX="122363" custScaleY="119759" custLinFactNeighborX="15329" custLinFactNeighborY="-10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</dgm:pt>
    <dgm:pt modelId="{E570E6E9-66B2-466D-B09A-516DC2968EFD}" type="pres">
      <dgm:prSet presAssocID="{D35FC229-4E45-4CB8-9D53-EA54514490EE}" presName="hierChild7" presStyleCnt="0"/>
      <dgm:spPr/>
    </dgm:pt>
  </dgm:ptLst>
  <dgm:cxnLst>
    <dgm:cxn modelId="{3BA2CE7D-AE4C-49FE-8F7B-4FABC244FA81}" srcId="{9DEA55C1-E59C-4B5B-90DC-1D0B54C2B20C}" destId="{3D5B3173-7352-45B8-87C7-8C299502E7B5}" srcOrd="4" destOrd="0" parTransId="{2DCCA69F-3CEC-4602-B992-0C6B626AEB59}" sibTransId="{45B7A08E-6292-4727-A1D5-4A891B390815}"/>
    <dgm:cxn modelId="{D155CD21-9E64-4FAD-B901-1952AFF6ACDF}" type="presOf" srcId="{3F3C5BA4-AB28-4E3D-A8B2-505D9D785874}" destId="{5FE1E1A9-D3F0-437E-B2D3-0DEAB5A745E9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F927D018-2344-47F2-B883-ED4594A6C80E}" type="presOf" srcId="{D35FC229-4E45-4CB8-9D53-EA54514490EE}" destId="{85FC35AD-47A9-488F-ABBF-D1BB2EC03F1B}" srcOrd="1" destOrd="0" presId="urn:microsoft.com/office/officeart/2005/8/layout/orgChart1"/>
    <dgm:cxn modelId="{57B243B1-0705-4C72-A9C6-0A20F1832122}" srcId="{9DEA55C1-E59C-4B5B-90DC-1D0B54C2B20C}" destId="{D35FC229-4E45-4CB8-9D53-EA54514490EE}" srcOrd="3" destOrd="0" parTransId="{3F3C5BA4-AB28-4E3D-A8B2-505D9D785874}" sibTransId="{40D1B66B-5FC0-46D6-892C-158B7C43E7F7}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3062A293-2616-4FB0-BEEE-8B1FEFB875F7}" type="presOf" srcId="{D35FC229-4E45-4CB8-9D53-EA54514490EE}" destId="{435477FB-F2EE-46B0-8DEB-FBFA50948880}" srcOrd="0" destOrd="0" presId="urn:microsoft.com/office/officeart/2005/8/layout/orgChart1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E33C024-5681-4A6B-9371-544252DD6B04}" srcId="{9DEA55C1-E59C-4B5B-90DC-1D0B54C2B20C}" destId="{7ABF2DD2-CBC5-45B6-A3FD-D9789FB4AFD3}" srcOrd="5" destOrd="0" parTransId="{3885A1AF-81AE-4D73-AFDE-51885CC541BD}" sibTransId="{A20ADCAF-B569-49A4-B6AE-04B416D7A9EC}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078F6DC8-4BD7-413D-9F4D-26D1321D6DFE}" type="presParOf" srcId="{E6CFA08A-7145-470C-A659-6A725D85622B}" destId="{5FE1E1A9-D3F0-437E-B2D3-0DEAB5A745E9}" srcOrd="2" destOrd="0" presId="urn:microsoft.com/office/officeart/2005/8/layout/orgChart1"/>
    <dgm:cxn modelId="{47C03164-A271-45DE-BD9B-4B5FFB4C210E}" type="presParOf" srcId="{E6CFA08A-7145-470C-A659-6A725D85622B}" destId="{C6E7727A-D1C4-4F85-92A9-05A0DC33C7B0}" srcOrd="3" destOrd="0" presId="urn:microsoft.com/office/officeart/2005/8/layout/orgChart1"/>
    <dgm:cxn modelId="{31A108E2-7503-4C16-B107-2190C9A5FD27}" type="presParOf" srcId="{C6E7727A-D1C4-4F85-92A9-05A0DC33C7B0}" destId="{263D4559-2DCC-4EFF-B810-E34E356CE553}" srcOrd="0" destOrd="0" presId="urn:microsoft.com/office/officeart/2005/8/layout/orgChart1"/>
    <dgm:cxn modelId="{BBE497E2-EA31-4B5F-BD82-3DFED1A8684F}" type="presParOf" srcId="{263D4559-2DCC-4EFF-B810-E34E356CE553}" destId="{435477FB-F2EE-46B0-8DEB-FBFA50948880}" srcOrd="0" destOrd="0" presId="urn:microsoft.com/office/officeart/2005/8/layout/orgChart1"/>
    <dgm:cxn modelId="{BCF45578-5219-4F4C-AAA3-4EDFD41ACBE4}" type="presParOf" srcId="{263D4559-2DCC-4EFF-B810-E34E356CE553}" destId="{85FC35AD-47A9-488F-ABBF-D1BB2EC03F1B}" srcOrd="1" destOrd="0" presId="urn:microsoft.com/office/officeart/2005/8/layout/orgChart1"/>
    <dgm:cxn modelId="{1956DD9F-AEA8-4D8E-9A25-DFAAB576CC39}" type="presParOf" srcId="{C6E7727A-D1C4-4F85-92A9-05A0DC33C7B0}" destId="{3208A051-2C14-4371-8797-F4E44696D14F}" srcOrd="1" destOrd="0" presId="urn:microsoft.com/office/officeart/2005/8/layout/orgChart1"/>
    <dgm:cxn modelId="{EEE7949D-FD40-4427-B6C7-33C690D7076C}" type="presParOf" srcId="{C6E7727A-D1C4-4F85-92A9-05A0DC33C7B0}" destId="{E570E6E9-66B2-466D-B09A-516DC2968E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</a:t>
          </a:r>
          <a:br>
            <a:rPr lang="es-MX" altLang="es-MX" sz="1200" dirty="0" smtClean="0"/>
          </a:br>
          <a:r>
            <a:rPr lang="es-MX" altLang="es-MX" sz="1200" dirty="0" smtClean="0"/>
            <a:t>Administrativo(a)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 smtClean="0"/>
            <a:t>Auxiliares Administrativos(as)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Despliegue Operativo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AUXILIO VIAL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67135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67135" custScaleY="75453" custLinFactNeighborX="454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54E6A03-A6BD-442C-9E98-92B05CCB3BCE}" type="presOf" srcId="{2A3AD50A-A71C-418C-B961-2EBA54D3861D}" destId="{DE6F526C-7078-4DE3-AED6-18399056E64B}" srcOrd="0" destOrd="0" presId="urn:microsoft.com/office/officeart/2005/8/layout/orgChart1"/>
    <dgm:cxn modelId="{A925C554-EF72-429A-9DDD-F326552A37B6}" type="presOf" srcId="{6CB3CBAB-1EA7-4768-B362-46E633E823C8}" destId="{4516E44A-3DBE-44EC-8B67-E4FF6E5B2484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817C5D9F-F0E5-4347-A4AA-753796680197}" type="presOf" srcId="{1E74C958-0047-4DF0-9C81-61EEEAC0FD99}" destId="{BF6B2332-7318-444E-94EB-8CECB5C3C94E}" srcOrd="1" destOrd="0" presId="urn:microsoft.com/office/officeart/2005/8/layout/orgChart1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5976DFB8-5804-419E-8BB8-12953FE4E10A}" type="presOf" srcId="{E2DBCB48-A1D0-40FF-8341-46B8ACEBBCA7}" destId="{73CD4571-0F45-494F-A18E-D48386677B5A}" srcOrd="1" destOrd="0" presId="urn:microsoft.com/office/officeart/2005/8/layout/orgChart1"/>
    <dgm:cxn modelId="{6036AC33-CD7D-48F4-BAC9-0AEBF975279C}" type="presOf" srcId="{1E74C958-0047-4DF0-9C81-61EEEAC0FD99}" destId="{904671E4-08E7-44D7-9255-D391EC77C4BA}" srcOrd="0" destOrd="0" presId="urn:microsoft.com/office/officeart/2005/8/layout/orgChart1"/>
    <dgm:cxn modelId="{9D6BD145-7D84-4E40-BD46-0305F27236F9}" type="presOf" srcId="{BD3D72B1-EEF6-4EB4-803A-A74A6B419346}" destId="{B3263371-B20E-4D1C-87B0-F232DC5A756C}" srcOrd="0" destOrd="0" presId="urn:microsoft.com/office/officeart/2005/8/layout/orgChart1"/>
    <dgm:cxn modelId="{E0CD69F0-ED46-4F80-91A1-B9971E9F7B21}" type="presOf" srcId="{E2DBCB48-A1D0-40FF-8341-46B8ACEBBCA7}" destId="{AC545DF1-F87B-4D79-BFE4-302F8FC996EB}" srcOrd="0" destOrd="0" presId="urn:microsoft.com/office/officeart/2005/8/layout/orgChart1"/>
    <dgm:cxn modelId="{AABF7D1E-1658-46BA-B41D-D7114A7C3C94}" type="presOf" srcId="{D6CFC760-038A-415E-8FD4-61A62CF01B43}" destId="{E5009054-30B6-4E73-B8F8-7174A2152A3A}" srcOrd="1" destOrd="0" presId="urn:microsoft.com/office/officeart/2005/8/layout/orgChart1"/>
    <dgm:cxn modelId="{017D0A14-604F-43D8-ACE7-BB4F75B63105}" type="presOf" srcId="{D6CFC760-038A-415E-8FD4-61A62CF01B43}" destId="{7B32EE87-88C2-430C-86EB-67D27C51A134}" srcOrd="0" destOrd="0" presId="urn:microsoft.com/office/officeart/2005/8/layout/orgChart1"/>
    <dgm:cxn modelId="{E6FC74F7-C90C-4016-8AB7-1E6F00F8AAE4}" type="presParOf" srcId="{B3263371-B20E-4D1C-87B0-F232DC5A756C}" destId="{0BC53DAA-F9BA-48DE-B8B5-844CB882DDC9}" srcOrd="0" destOrd="0" presId="urn:microsoft.com/office/officeart/2005/8/layout/orgChart1"/>
    <dgm:cxn modelId="{5F811F01-25D0-483E-BEDB-8E4AF95FED6A}" type="presParOf" srcId="{0BC53DAA-F9BA-48DE-B8B5-844CB882DDC9}" destId="{CBE29BE4-4D71-4DA5-9681-590BC7843838}" srcOrd="0" destOrd="0" presId="urn:microsoft.com/office/officeart/2005/8/layout/orgChart1"/>
    <dgm:cxn modelId="{64A318D7-F5E3-4678-A8BA-000E4E4DDEA4}" type="presParOf" srcId="{CBE29BE4-4D71-4DA5-9681-590BC7843838}" destId="{7B32EE87-88C2-430C-86EB-67D27C51A134}" srcOrd="0" destOrd="0" presId="urn:microsoft.com/office/officeart/2005/8/layout/orgChart1"/>
    <dgm:cxn modelId="{94A9DF3D-5B2B-4803-A5F3-B3BB84D8CC37}" type="presParOf" srcId="{CBE29BE4-4D71-4DA5-9681-590BC7843838}" destId="{E5009054-30B6-4E73-B8F8-7174A2152A3A}" srcOrd="1" destOrd="0" presId="urn:microsoft.com/office/officeart/2005/8/layout/orgChart1"/>
    <dgm:cxn modelId="{A98106BD-5293-459D-9002-05CA249C2AF3}" type="presParOf" srcId="{0BC53DAA-F9BA-48DE-B8B5-844CB882DDC9}" destId="{9C552DF8-B982-4E95-8282-7347AC18DF1F}" srcOrd="1" destOrd="0" presId="urn:microsoft.com/office/officeart/2005/8/layout/orgChart1"/>
    <dgm:cxn modelId="{5315592B-BF80-43C9-ACD4-AC9DDDB49D94}" type="presParOf" srcId="{9C552DF8-B982-4E95-8282-7347AC18DF1F}" destId="{4516E44A-3DBE-44EC-8B67-E4FF6E5B2484}" srcOrd="0" destOrd="0" presId="urn:microsoft.com/office/officeart/2005/8/layout/orgChart1"/>
    <dgm:cxn modelId="{1F9E7909-A421-4FF9-97E3-4D4CC20EECC4}" type="presParOf" srcId="{9C552DF8-B982-4E95-8282-7347AC18DF1F}" destId="{5814F706-C048-49A3-9F65-8EB546B59354}" srcOrd="1" destOrd="0" presId="urn:microsoft.com/office/officeart/2005/8/layout/orgChart1"/>
    <dgm:cxn modelId="{987D6990-2926-4FE5-8E0F-212AC3894D47}" type="presParOf" srcId="{5814F706-C048-49A3-9F65-8EB546B59354}" destId="{1857103F-94B7-4F64-AE2D-2AD6EAE30DFA}" srcOrd="0" destOrd="0" presId="urn:microsoft.com/office/officeart/2005/8/layout/orgChart1"/>
    <dgm:cxn modelId="{4C748704-B0F6-4B08-A877-766049CBB678}" type="presParOf" srcId="{1857103F-94B7-4F64-AE2D-2AD6EAE30DFA}" destId="{AC545DF1-F87B-4D79-BFE4-302F8FC996EB}" srcOrd="0" destOrd="0" presId="urn:microsoft.com/office/officeart/2005/8/layout/orgChart1"/>
    <dgm:cxn modelId="{9AF0C76B-A12A-4C95-9D75-BEE8EBF60B11}" type="presParOf" srcId="{1857103F-94B7-4F64-AE2D-2AD6EAE30DFA}" destId="{73CD4571-0F45-494F-A18E-D48386677B5A}" srcOrd="1" destOrd="0" presId="urn:microsoft.com/office/officeart/2005/8/layout/orgChart1"/>
    <dgm:cxn modelId="{50F3A69C-3AF5-4DA9-8A55-B74F22B2C5DA}" type="presParOf" srcId="{5814F706-C048-49A3-9F65-8EB546B59354}" destId="{F8A0B249-9C24-4DAD-BDA3-B389F49B0730}" srcOrd="1" destOrd="0" presId="urn:microsoft.com/office/officeart/2005/8/layout/orgChart1"/>
    <dgm:cxn modelId="{6602FB81-34BC-4C7B-B8A1-B8ED0123743E}" type="presParOf" srcId="{5814F706-C048-49A3-9F65-8EB546B59354}" destId="{A1484501-B2C6-4340-BA17-E25BC9B7EFCD}" srcOrd="2" destOrd="0" presId="urn:microsoft.com/office/officeart/2005/8/layout/orgChart1"/>
    <dgm:cxn modelId="{1764520C-3C1A-4574-BEB6-1576C97D5915}" type="presParOf" srcId="{9C552DF8-B982-4E95-8282-7347AC18DF1F}" destId="{DE6F526C-7078-4DE3-AED6-18399056E64B}" srcOrd="2" destOrd="0" presId="urn:microsoft.com/office/officeart/2005/8/layout/orgChart1"/>
    <dgm:cxn modelId="{A4F5CA5C-D2EB-4E36-885E-7869C4BDD7C7}" type="presParOf" srcId="{9C552DF8-B982-4E95-8282-7347AC18DF1F}" destId="{BDF33615-A1E9-4E87-9790-3452DEC00902}" srcOrd="3" destOrd="0" presId="urn:microsoft.com/office/officeart/2005/8/layout/orgChart1"/>
    <dgm:cxn modelId="{9488F468-4574-49E0-AB1A-6DFAFA19D6FE}" type="presParOf" srcId="{BDF33615-A1E9-4E87-9790-3452DEC00902}" destId="{316B9832-D19E-43AD-A757-87EECE8D80B6}" srcOrd="0" destOrd="0" presId="urn:microsoft.com/office/officeart/2005/8/layout/orgChart1"/>
    <dgm:cxn modelId="{75C2D001-D31B-43FD-9A57-231BDF8ABFE5}" type="presParOf" srcId="{316B9832-D19E-43AD-A757-87EECE8D80B6}" destId="{904671E4-08E7-44D7-9255-D391EC77C4BA}" srcOrd="0" destOrd="0" presId="urn:microsoft.com/office/officeart/2005/8/layout/orgChart1"/>
    <dgm:cxn modelId="{645C4ED9-3259-4874-A468-228E6C8D7DBA}" type="presParOf" srcId="{316B9832-D19E-43AD-A757-87EECE8D80B6}" destId="{BF6B2332-7318-444E-94EB-8CECB5C3C94E}" srcOrd="1" destOrd="0" presId="urn:microsoft.com/office/officeart/2005/8/layout/orgChart1"/>
    <dgm:cxn modelId="{BE3068C9-768C-4786-A436-03744EFF85B4}" type="presParOf" srcId="{BDF33615-A1E9-4E87-9790-3452DEC00902}" destId="{DFE24EC4-5F56-4A0E-8187-8BE0C77684B7}" srcOrd="1" destOrd="0" presId="urn:microsoft.com/office/officeart/2005/8/layout/orgChart1"/>
    <dgm:cxn modelId="{D9CF5D08-2ACE-41FE-87C3-A2564B026362}" type="presParOf" srcId="{BDF33615-A1E9-4E87-9790-3452DEC00902}" destId="{B6FCD9BC-EE92-4590-A6F3-79A8AD6E2BDD}" srcOrd="2" destOrd="0" presId="urn:microsoft.com/office/officeart/2005/8/layout/orgChart1"/>
    <dgm:cxn modelId="{9D0D110C-7E17-4575-8092-0456D03F011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AUXILIO VIAL</a:t>
          </a:r>
          <a:endParaRPr 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Supervisor(a)</a:t>
          </a:r>
          <a:br>
            <a:rPr lang="es-MX" altLang="es-MX" sz="1200" dirty="0" smtClean="0"/>
          </a:b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Encargado(a) Área</a:t>
          </a:r>
          <a:br>
            <a:rPr lang="es-MX" altLang="es-MX" sz="1200" dirty="0"/>
          </a:b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Ayudante</a:t>
          </a:r>
          <a:br>
            <a:rPr lang="es-MX" altLang="es-MX" sz="1200" dirty="0"/>
          </a:b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Administrativos(as)</a:t>
          </a:r>
          <a:br>
            <a:rPr lang="es-MX" altLang="es-MX" sz="1200" dirty="0"/>
          </a:b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Ayudante </a:t>
          </a:r>
          <a:r>
            <a:rPr lang="es-MX" altLang="es-MX" sz="1200" dirty="0"/>
            <a:t>de Auxilio Vial</a:t>
          </a:r>
          <a:br>
            <a:rPr lang="es-MX" altLang="es-MX" sz="1200" dirty="0"/>
          </a:b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Operador(a) Conmutador</a:t>
          </a:r>
          <a:br>
            <a:rPr lang="es-MX" altLang="es-MX" sz="1200" dirty="0"/>
          </a:b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Mecánicos(as) de Auxilio Vial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Mecánico(a)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ES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Auxiliares Viales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8319" custScaleY="69986" custLinFactNeighborY="-11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0" presStyleCnt="1" custScaleX="157165" custScaleY="374518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Despliegue Operativo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Motociclista</a:t>
          </a:r>
          <a:endParaRPr lang="es-MX" altLang="es-MX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Grupo 2</a:t>
          </a:r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Grupo 1</a:t>
          </a:r>
          <a:endParaRPr lang="es-ES" sz="1200" dirty="0"/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0AAAF1A1-2AC4-4434-8433-47DEF2DC3BAA}" type="asst">
      <dgm:prSet custT="1"/>
      <dgm:spPr/>
      <dgm:t>
        <a:bodyPr/>
        <a:lstStyle/>
        <a:p>
          <a:r>
            <a:rPr lang="fr-FR" altLang="es-MX" sz="1200" dirty="0"/>
            <a:t>Oficial Patrullero(a</a:t>
          </a:r>
          <a:r>
            <a:rPr lang="fr-FR" altLang="es-MX" sz="1200" dirty="0" smtClean="0"/>
            <a:t>)</a:t>
          </a:r>
          <a:endParaRPr lang="fr-FR" altLang="es-MX" sz="1200" dirty="0"/>
        </a:p>
      </dgm:t>
    </dgm:pt>
    <dgm:pt modelId="{322830FC-9995-486D-A88D-868D2F9B0825}" type="parTrans" cxnId="{ED4055D8-D141-4619-8A83-2733E0B1D282}">
      <dgm:prSet/>
      <dgm:spPr/>
      <dgm:t>
        <a:bodyPr/>
        <a:lstStyle/>
        <a:p>
          <a:endParaRPr lang="es-ES"/>
        </a:p>
      </dgm:t>
    </dgm:pt>
    <dgm:pt modelId="{8DF762F7-731E-451B-BC8C-3C09147F83AC}" type="sibTrans" cxnId="{ED4055D8-D141-4619-8A83-2733E0B1D28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68782" custScaleY="140318" custLinFactNeighborY="-13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ES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ES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6"/>
      <dgm:spPr/>
      <dgm:t>
        <a:bodyPr/>
        <a:lstStyle/>
        <a:p>
          <a:endParaRPr lang="es-ES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ES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ES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ES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ES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ES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ES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ES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ES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31EC6569-0FDF-4C3B-9984-842CB98FC5DD}" type="pres">
      <dgm:prSet presAssocID="{322830FC-9995-486D-A88D-868D2F9B0825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2FBC0EB-E703-4C52-B17D-9F448547CABB}" type="pres">
      <dgm:prSet presAssocID="{0AAAF1A1-2AC4-4434-8433-47DEF2DC3BAA}" presName="hierRoot3" presStyleCnt="0">
        <dgm:presLayoutVars>
          <dgm:hierBranch val="init"/>
        </dgm:presLayoutVars>
      </dgm:prSet>
      <dgm:spPr/>
    </dgm:pt>
    <dgm:pt modelId="{4E9C96A9-950B-4BA2-9197-CE0AA4978193}" type="pres">
      <dgm:prSet presAssocID="{0AAAF1A1-2AC4-4434-8433-47DEF2DC3BAA}" presName="rootComposite3" presStyleCnt="0"/>
      <dgm:spPr/>
    </dgm:pt>
    <dgm:pt modelId="{490D4BE3-4596-48CF-BA05-B45946C1A477}" type="pres">
      <dgm:prSet presAssocID="{0AAAF1A1-2AC4-4434-8433-47DEF2DC3BAA}" presName="rootText3" presStyleLbl="asst1" presStyleIdx="0" presStyleCnt="1" custScaleX="144035" custScaleY="131689" custLinFactNeighborX="-2958" custLinFactNeighborY="-5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C0D758-CAB6-444A-820D-00B11423B195}" type="pres">
      <dgm:prSet presAssocID="{0AAAF1A1-2AC4-4434-8433-47DEF2DC3BA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9C5808-88A3-4420-93E9-3506C204334D}" type="pres">
      <dgm:prSet presAssocID="{0AAAF1A1-2AC4-4434-8433-47DEF2DC3BAA}" presName="hierChild6" presStyleCnt="0"/>
      <dgm:spPr/>
    </dgm:pt>
    <dgm:pt modelId="{CE123326-B73D-4C8C-BF20-8B1E90701B70}" type="pres">
      <dgm:prSet presAssocID="{0AAAF1A1-2AC4-4434-8433-47DEF2DC3BAA}" presName="hierChild7" presStyleCnt="0"/>
      <dgm:spPr/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3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5CF0CE4C-28EE-49F7-8D53-0BD322C7FCAA}" type="presOf" srcId="{0AAAF1A1-2AC4-4434-8433-47DEF2DC3BAA}" destId="{A3C0D758-CAB6-444A-820D-00B11423B195}" srcOrd="1" destOrd="0" presId="urn:microsoft.com/office/officeart/2005/8/layout/orgChart1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CEF747B5-BEF3-4B77-AA1D-739B8C698FCD}" type="presOf" srcId="{0AAAF1A1-2AC4-4434-8433-47DEF2DC3BAA}" destId="{490D4BE3-4596-48CF-BA05-B45946C1A477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17B7ACF4-9110-446A-888D-B9559F136453}" type="presOf" srcId="{322830FC-9995-486D-A88D-868D2F9B0825}" destId="{31EC6569-0FDF-4C3B-9984-842CB98FC5DD}" srcOrd="0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A4BFC748-F3C3-415E-BB09-1DFC2E774E55}" srcId="{9DEA55C1-E59C-4B5B-90DC-1D0B54C2B20C}" destId="{16F45068-8FB3-4142-8CF0-10CC755F1213}" srcOrd="4" destOrd="0" parTransId="{FE40CF90-1693-415C-8D86-33ECB8AA7563}" sibTransId="{06591F1C-8362-4370-BF0B-715A0E11A59A}"/>
    <dgm:cxn modelId="{ED4055D8-D141-4619-8A83-2733E0B1D282}" srcId="{9DEA55C1-E59C-4B5B-90DC-1D0B54C2B20C}" destId="{0AAAF1A1-2AC4-4434-8433-47DEF2DC3BAA}" srcOrd="5" destOrd="0" parTransId="{322830FC-9995-486D-A88D-868D2F9B0825}" sibTransId="{8DF762F7-731E-451B-BC8C-3C09147F83AC}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01A21A07-A09E-41DB-B018-6DEAB29A5F82}" type="presParOf" srcId="{E6CFA08A-7145-470C-A659-6A725D85622B}" destId="{31EC6569-0FDF-4C3B-9984-842CB98FC5DD}" srcOrd="0" destOrd="0" presId="urn:microsoft.com/office/officeart/2005/8/layout/orgChart1"/>
    <dgm:cxn modelId="{BB91D43F-F099-4E48-BB26-337552079EAE}" type="presParOf" srcId="{E6CFA08A-7145-470C-A659-6A725D85622B}" destId="{12FBC0EB-E703-4C52-B17D-9F448547CABB}" srcOrd="1" destOrd="0" presId="urn:microsoft.com/office/officeart/2005/8/layout/orgChart1"/>
    <dgm:cxn modelId="{8F964001-DFF4-4B2D-8330-DDDCCBE24902}" type="presParOf" srcId="{12FBC0EB-E703-4C52-B17D-9F448547CABB}" destId="{4E9C96A9-950B-4BA2-9197-CE0AA4978193}" srcOrd="0" destOrd="0" presId="urn:microsoft.com/office/officeart/2005/8/layout/orgChart1"/>
    <dgm:cxn modelId="{B584F734-E4A1-4C21-AFA7-687271D3884F}" type="presParOf" srcId="{4E9C96A9-950B-4BA2-9197-CE0AA4978193}" destId="{490D4BE3-4596-48CF-BA05-B45946C1A477}" srcOrd="0" destOrd="0" presId="urn:microsoft.com/office/officeart/2005/8/layout/orgChart1"/>
    <dgm:cxn modelId="{EBB7388E-9ED7-46C4-BD8C-0E396414B5D3}" type="presParOf" srcId="{4E9C96A9-950B-4BA2-9197-CE0AA4978193}" destId="{A3C0D758-CAB6-444A-820D-00B11423B195}" srcOrd="1" destOrd="0" presId="urn:microsoft.com/office/officeart/2005/8/layout/orgChart1"/>
    <dgm:cxn modelId="{4C59B5E6-ED0A-41D7-8C9D-AF31025062CE}" type="presParOf" srcId="{12FBC0EB-E703-4C52-B17D-9F448547CABB}" destId="{B19C5808-88A3-4420-93E9-3506C204334D}" srcOrd="1" destOrd="0" presId="urn:microsoft.com/office/officeart/2005/8/layout/orgChart1"/>
    <dgm:cxn modelId="{9F567811-C8AB-478D-A016-E607102B94F0}" type="presParOf" srcId="{12FBC0EB-E703-4C52-B17D-9F448547CABB}" destId="{CE123326-B73D-4C8C-BF20-8B1E90701B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Crucero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Motociclista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Y="609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9048" custScaleY="4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9048" custScaleY="182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99048" custScaleY="4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99048" custScaleY="182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96B6A423-88F6-47C1-ADE8-57EEB5AF10E5}" type="presOf" srcId="{2EC3689C-7BAA-4D8B-9BFA-26FA5F5F11A6}" destId="{F20D4592-4086-4910-B30C-72EC00D6CBE6}" srcOrd="1" destOrd="0" presId="urn:microsoft.com/office/officeart/2005/8/layout/orgChart1"/>
    <dgm:cxn modelId="{9A7AC91A-59B0-4254-81D0-094CB2D42002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BD5912A1-33BD-40CB-929B-DCE37BC468DF}" type="presOf" srcId="{2EC3689C-7BAA-4D8B-9BFA-26FA5F5F11A6}" destId="{9EF5B1E7-4642-446F-802A-010E77A6D315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F7631C22-28CE-4E42-883A-555782F43A4F}" type="presOf" srcId="{1CBA1466-9B70-40DE-ABFD-7537F7E3D45F}" destId="{F1D811E1-54FB-43DC-9221-BBD1AF59461E}" srcOrd="0" destOrd="0" presId="urn:microsoft.com/office/officeart/2005/8/layout/orgChart1"/>
    <dgm:cxn modelId="{66F16CF8-D1DD-4E28-9FB0-5A8E97D7734D}" type="presOf" srcId="{B79B2DAA-EC25-48D1-8299-62D98CAAC6CC}" destId="{4732691B-2685-48B7-93AE-7D54347A31AB}" srcOrd="0" destOrd="0" presId="urn:microsoft.com/office/officeart/2005/8/layout/orgChart1"/>
    <dgm:cxn modelId="{951DDB3E-C3A7-4C74-8506-D36F2F1E172A}" type="presOf" srcId="{9F7016AB-14D9-4B39-B1B8-7C3AF3B30ABC}" destId="{C0E84288-EA31-49E9-8E88-83BF465087E7}" srcOrd="0" destOrd="0" presId="urn:microsoft.com/office/officeart/2005/8/layout/orgChart1"/>
    <dgm:cxn modelId="{8DF6AC38-F516-491F-BCAD-D3A1DC570CAF}" type="presOf" srcId="{41568039-9809-4B2B-BA51-64E0E23C2BBE}" destId="{94494E59-063F-4A87-990F-109EBEC5202A}" srcOrd="1" destOrd="0" presId="urn:microsoft.com/office/officeart/2005/8/layout/orgChart1"/>
    <dgm:cxn modelId="{D31148CE-A0EC-4E90-ADB2-9C5A8BB56148}" type="presOf" srcId="{8A3DAA1F-8AC2-4E6A-992D-DEF58EDD21F9}" destId="{887E46D8-0152-4CB9-A869-6D4A54368B77}" srcOrd="1" destOrd="0" presId="urn:microsoft.com/office/officeart/2005/8/layout/orgChart1"/>
    <dgm:cxn modelId="{E6207C14-39E6-4F3B-9046-5845652F098F}" type="presOf" srcId="{776BC89A-627B-47D7-946A-A50E8E7067F5}" destId="{9DA04FFE-B402-4664-9168-28B00899F571}" srcOrd="0" destOrd="0" presId="urn:microsoft.com/office/officeart/2005/8/layout/orgChart1"/>
    <dgm:cxn modelId="{24C07C91-EA13-4309-9E94-4FB9B3ADA485}" type="presOf" srcId="{7947D59B-D031-4F53-A5F4-0E645ADB6C53}" destId="{62C8CCD5-5EED-407B-AD49-15F3C1014C46}" srcOrd="0" destOrd="0" presId="urn:microsoft.com/office/officeart/2005/8/layout/orgChart1"/>
    <dgm:cxn modelId="{12EF55AC-B7D0-4812-AB40-0323532E3F54}" type="presOf" srcId="{9F7016AB-14D9-4B39-B1B8-7C3AF3B30ABC}" destId="{6714FFE7-459A-48C8-A7E9-61D371DEB854}" srcOrd="1" destOrd="0" presId="urn:microsoft.com/office/officeart/2005/8/layout/orgChart1"/>
    <dgm:cxn modelId="{A1FCC866-CA34-4F54-B845-2308EB67A6DF}" type="presOf" srcId="{7947D59B-D031-4F53-A5F4-0E645ADB6C53}" destId="{BF955BE9-0EEF-416C-9B3A-3ED09AD4E1F1}" srcOrd="1" destOrd="0" presId="urn:microsoft.com/office/officeart/2005/8/layout/orgChart1"/>
    <dgm:cxn modelId="{7E6BC240-2261-4280-835F-0174F291B442}" type="presOf" srcId="{41568039-9809-4B2B-BA51-64E0E23C2BBE}" destId="{108E2753-5269-4ACC-962F-745855C4CCF4}" srcOrd="0" destOrd="0" presId="urn:microsoft.com/office/officeart/2005/8/layout/orgChart1"/>
    <dgm:cxn modelId="{65E355A6-7641-43F3-99F2-585903B95D6D}" type="presOf" srcId="{8A3DAA1F-8AC2-4E6A-992D-DEF58EDD21F9}" destId="{676B065B-52F5-4142-AD91-1C77325095B5}" srcOrd="0" destOrd="0" presId="urn:microsoft.com/office/officeart/2005/8/layout/orgChart1"/>
    <dgm:cxn modelId="{C634C64F-F430-4EEB-BB9E-26B1C19FC49F}" type="presOf" srcId="{5979AF19-E7C8-409C-BD7E-4EF49B93CC3A}" destId="{520A308D-5512-4951-B79E-17D72A866BB4}" srcOrd="0" destOrd="0" presId="urn:microsoft.com/office/officeart/2005/8/layout/orgChart1"/>
    <dgm:cxn modelId="{1FBFB81C-9CD3-4052-A702-1E4AD1A52D9F}" type="presParOf" srcId="{B3263371-B20E-4D1C-87B0-F232DC5A756C}" destId="{82BC17B1-BE98-4FCD-A00A-F17435074A12}" srcOrd="0" destOrd="0" presId="urn:microsoft.com/office/officeart/2005/8/layout/orgChart1"/>
    <dgm:cxn modelId="{1AB4D307-698E-4FC3-A537-8576B3089B48}" type="presParOf" srcId="{82BC17B1-BE98-4FCD-A00A-F17435074A12}" destId="{BE89607D-8D88-4DEA-AB61-582F038D2B81}" srcOrd="0" destOrd="0" presId="urn:microsoft.com/office/officeart/2005/8/layout/orgChart1"/>
    <dgm:cxn modelId="{42CD090A-2E43-4193-BD71-E5CCC6D12F0D}" type="presParOf" srcId="{BE89607D-8D88-4DEA-AB61-582F038D2B81}" destId="{108E2753-5269-4ACC-962F-745855C4CCF4}" srcOrd="0" destOrd="0" presId="urn:microsoft.com/office/officeart/2005/8/layout/orgChart1"/>
    <dgm:cxn modelId="{75DAC250-7054-45DE-9638-1FF29E6A3031}" type="presParOf" srcId="{BE89607D-8D88-4DEA-AB61-582F038D2B81}" destId="{94494E59-063F-4A87-990F-109EBEC5202A}" srcOrd="1" destOrd="0" presId="urn:microsoft.com/office/officeart/2005/8/layout/orgChart1"/>
    <dgm:cxn modelId="{5BFE697A-3172-47E8-BCAB-12FB90A470CC}" type="presParOf" srcId="{82BC17B1-BE98-4FCD-A00A-F17435074A12}" destId="{0B52AD5C-ACA0-406B-B7F1-5EC3CE69C909}" srcOrd="1" destOrd="0" presId="urn:microsoft.com/office/officeart/2005/8/layout/orgChart1"/>
    <dgm:cxn modelId="{3520D4B3-9CCE-4138-8A70-799E625D71E9}" type="presParOf" srcId="{0B52AD5C-ACA0-406B-B7F1-5EC3CE69C909}" destId="{F1D811E1-54FB-43DC-9221-BBD1AF59461E}" srcOrd="0" destOrd="0" presId="urn:microsoft.com/office/officeart/2005/8/layout/orgChart1"/>
    <dgm:cxn modelId="{761A6669-3CF7-460B-9B2D-34C013E178F7}" type="presParOf" srcId="{0B52AD5C-ACA0-406B-B7F1-5EC3CE69C909}" destId="{3AD56842-B5D0-4B28-9ECD-75B4A9D0F3F8}" srcOrd="1" destOrd="0" presId="urn:microsoft.com/office/officeart/2005/8/layout/orgChart1"/>
    <dgm:cxn modelId="{5CEA29D7-D90B-4AE7-9011-FEAC6BE33509}" type="presParOf" srcId="{3AD56842-B5D0-4B28-9ECD-75B4A9D0F3F8}" destId="{B7121B46-A2BE-4117-A06F-C35EC7E44BD5}" srcOrd="0" destOrd="0" presId="urn:microsoft.com/office/officeart/2005/8/layout/orgChart1"/>
    <dgm:cxn modelId="{65D54FB8-CCBE-4DF1-BE72-6E83602CE56F}" type="presParOf" srcId="{B7121B46-A2BE-4117-A06F-C35EC7E44BD5}" destId="{9EF5B1E7-4642-446F-802A-010E77A6D315}" srcOrd="0" destOrd="0" presId="urn:microsoft.com/office/officeart/2005/8/layout/orgChart1"/>
    <dgm:cxn modelId="{F70F22EF-1024-437A-B2FF-B4C7EDA442D7}" type="presParOf" srcId="{B7121B46-A2BE-4117-A06F-C35EC7E44BD5}" destId="{F20D4592-4086-4910-B30C-72EC00D6CBE6}" srcOrd="1" destOrd="0" presId="urn:microsoft.com/office/officeart/2005/8/layout/orgChart1"/>
    <dgm:cxn modelId="{2C8F907D-341C-48CF-A861-31D227F49575}" type="presParOf" srcId="{3AD56842-B5D0-4B28-9ECD-75B4A9D0F3F8}" destId="{6C8B4CA9-8A6B-4839-9B95-F2F66954329E}" srcOrd="1" destOrd="0" presId="urn:microsoft.com/office/officeart/2005/8/layout/orgChart1"/>
    <dgm:cxn modelId="{656CC086-B2AB-4661-91B3-5EDE93B55C94}" type="presParOf" srcId="{6C8B4CA9-8A6B-4839-9B95-F2F66954329E}" destId="{520A308D-5512-4951-B79E-17D72A866BB4}" srcOrd="0" destOrd="0" presId="urn:microsoft.com/office/officeart/2005/8/layout/orgChart1"/>
    <dgm:cxn modelId="{49D30BAD-4032-4788-99E7-50A062D2D30A}" type="presParOf" srcId="{6C8B4CA9-8A6B-4839-9B95-F2F66954329E}" destId="{F8C48E6E-612E-48DE-BB88-5057B5F2CB7D}" srcOrd="1" destOrd="0" presId="urn:microsoft.com/office/officeart/2005/8/layout/orgChart1"/>
    <dgm:cxn modelId="{EB2F44D4-791D-4688-96DE-8BF8BA9F34BB}" type="presParOf" srcId="{F8C48E6E-612E-48DE-BB88-5057B5F2CB7D}" destId="{631D0FAB-8025-4C82-81B6-7FE1C116B7F8}" srcOrd="0" destOrd="0" presId="urn:microsoft.com/office/officeart/2005/8/layout/orgChart1"/>
    <dgm:cxn modelId="{2A11E9CE-1032-4E00-BF83-6F12224F3346}" type="presParOf" srcId="{631D0FAB-8025-4C82-81B6-7FE1C116B7F8}" destId="{676B065B-52F5-4142-AD91-1C77325095B5}" srcOrd="0" destOrd="0" presId="urn:microsoft.com/office/officeart/2005/8/layout/orgChart1"/>
    <dgm:cxn modelId="{EAB51EBC-D4DA-4F78-81F4-27136FD6C84B}" type="presParOf" srcId="{631D0FAB-8025-4C82-81B6-7FE1C116B7F8}" destId="{887E46D8-0152-4CB9-A869-6D4A54368B77}" srcOrd="1" destOrd="0" presId="urn:microsoft.com/office/officeart/2005/8/layout/orgChart1"/>
    <dgm:cxn modelId="{1CE2D57A-AAE4-49B5-818B-DFD7D32E42DB}" type="presParOf" srcId="{F8C48E6E-612E-48DE-BB88-5057B5F2CB7D}" destId="{39CC2905-99FB-410A-A7C1-BD5294C8156E}" srcOrd="1" destOrd="0" presId="urn:microsoft.com/office/officeart/2005/8/layout/orgChart1"/>
    <dgm:cxn modelId="{86B8B758-0F44-4C3A-99A2-546A0831418C}" type="presParOf" srcId="{F8C48E6E-612E-48DE-BB88-5057B5F2CB7D}" destId="{20BDDAFD-70F0-484D-A6A6-3060A7A6FF75}" srcOrd="2" destOrd="0" presId="urn:microsoft.com/office/officeart/2005/8/layout/orgChart1"/>
    <dgm:cxn modelId="{9A7A2F9F-2B2F-4E31-8894-8947FD88F5F5}" type="presParOf" srcId="{3AD56842-B5D0-4B28-9ECD-75B4A9D0F3F8}" destId="{D3CC1EF0-B066-49DF-9149-C52533FB5920}" srcOrd="2" destOrd="0" presId="urn:microsoft.com/office/officeart/2005/8/layout/orgChart1"/>
    <dgm:cxn modelId="{66191343-57AF-4C51-8551-CD0AC3914E6C}" type="presParOf" srcId="{0B52AD5C-ACA0-406B-B7F1-5EC3CE69C909}" destId="{9DA04FFE-B402-4664-9168-28B00899F571}" srcOrd="2" destOrd="0" presId="urn:microsoft.com/office/officeart/2005/8/layout/orgChart1"/>
    <dgm:cxn modelId="{3960D13F-7CFC-4156-91CD-F2F393E7C43A}" type="presParOf" srcId="{0B52AD5C-ACA0-406B-B7F1-5EC3CE69C909}" destId="{C84C7917-2A40-41EE-BC6D-EEC453845CA6}" srcOrd="3" destOrd="0" presId="urn:microsoft.com/office/officeart/2005/8/layout/orgChart1"/>
    <dgm:cxn modelId="{C50030B6-5F71-49CE-A652-C01F00AD74AC}" type="presParOf" srcId="{C84C7917-2A40-41EE-BC6D-EEC453845CA6}" destId="{D3A6A97D-54B4-4228-B625-D0292930E70B}" srcOrd="0" destOrd="0" presId="urn:microsoft.com/office/officeart/2005/8/layout/orgChart1"/>
    <dgm:cxn modelId="{24168C22-B0EF-4427-A1A4-80CB96C273FE}" type="presParOf" srcId="{D3A6A97D-54B4-4228-B625-D0292930E70B}" destId="{C0E84288-EA31-49E9-8E88-83BF465087E7}" srcOrd="0" destOrd="0" presId="urn:microsoft.com/office/officeart/2005/8/layout/orgChart1"/>
    <dgm:cxn modelId="{3A975B4B-844A-43BB-B3D9-013F4DEFFAA3}" type="presParOf" srcId="{D3A6A97D-54B4-4228-B625-D0292930E70B}" destId="{6714FFE7-459A-48C8-A7E9-61D371DEB854}" srcOrd="1" destOrd="0" presId="urn:microsoft.com/office/officeart/2005/8/layout/orgChart1"/>
    <dgm:cxn modelId="{EBAE5C0D-02E5-4668-BCC3-1AEB1A2B5546}" type="presParOf" srcId="{C84C7917-2A40-41EE-BC6D-EEC453845CA6}" destId="{8ED09B9A-54CE-4069-B11E-B32691694FF2}" srcOrd="1" destOrd="0" presId="urn:microsoft.com/office/officeart/2005/8/layout/orgChart1"/>
    <dgm:cxn modelId="{AEB487A6-CD68-4B45-9E15-31B5BB16BD5B}" type="presParOf" srcId="{8ED09B9A-54CE-4069-B11E-B32691694FF2}" destId="{4732691B-2685-48B7-93AE-7D54347A31AB}" srcOrd="0" destOrd="0" presId="urn:microsoft.com/office/officeart/2005/8/layout/orgChart1"/>
    <dgm:cxn modelId="{0429324A-506D-4D47-91E8-579A4F0353E4}" type="presParOf" srcId="{8ED09B9A-54CE-4069-B11E-B32691694FF2}" destId="{473F1AE2-649E-43E2-BA63-40BEF72BF93E}" srcOrd="1" destOrd="0" presId="urn:microsoft.com/office/officeart/2005/8/layout/orgChart1"/>
    <dgm:cxn modelId="{533DC7A3-BAA8-46A9-876F-E7399C10C101}" type="presParOf" srcId="{473F1AE2-649E-43E2-BA63-40BEF72BF93E}" destId="{D11BCB35-1F9E-42CC-9FD0-68CF5805BE7B}" srcOrd="0" destOrd="0" presId="urn:microsoft.com/office/officeart/2005/8/layout/orgChart1"/>
    <dgm:cxn modelId="{C48EDDE9-A2C9-45F4-A995-BA2347E97330}" type="presParOf" srcId="{D11BCB35-1F9E-42CC-9FD0-68CF5805BE7B}" destId="{62C8CCD5-5EED-407B-AD49-15F3C1014C46}" srcOrd="0" destOrd="0" presId="urn:microsoft.com/office/officeart/2005/8/layout/orgChart1"/>
    <dgm:cxn modelId="{544761DD-A11B-4099-B07A-45B5DDD3B360}" type="presParOf" srcId="{D11BCB35-1F9E-42CC-9FD0-68CF5805BE7B}" destId="{BF955BE9-0EEF-416C-9B3A-3ED09AD4E1F1}" srcOrd="1" destOrd="0" presId="urn:microsoft.com/office/officeart/2005/8/layout/orgChart1"/>
    <dgm:cxn modelId="{0D1E1696-C4E5-4996-AFF2-26F149E59322}" type="presParOf" srcId="{473F1AE2-649E-43E2-BA63-40BEF72BF93E}" destId="{8EC4717E-628C-480A-90D6-3A50F2A3BAB1}" srcOrd="1" destOrd="0" presId="urn:microsoft.com/office/officeart/2005/8/layout/orgChart1"/>
    <dgm:cxn modelId="{81A66FF7-8233-433C-91D3-D398B16C9278}" type="presParOf" srcId="{473F1AE2-649E-43E2-BA63-40BEF72BF93E}" destId="{FC97B6D8-9DE7-4941-BA58-FD72E224256E}" srcOrd="2" destOrd="0" presId="urn:microsoft.com/office/officeart/2005/8/layout/orgChart1"/>
    <dgm:cxn modelId="{94205FAB-0D0E-4A6B-967D-783F60F59466}" type="presParOf" srcId="{C84C7917-2A40-41EE-BC6D-EEC453845CA6}" destId="{088AABA2-E63A-4E33-9EDB-476F1C238365}" srcOrd="2" destOrd="0" presId="urn:microsoft.com/office/officeart/2005/8/layout/orgChart1"/>
    <dgm:cxn modelId="{4DC3D76B-2D26-478E-AE38-C0EFDDEC23BA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Crucero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Grupo 2</a:t>
          </a:r>
          <a:endParaRPr lang="es-ES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Y="56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2763" custScaleY="428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2763" custScaleY="180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92763" custScaleY="428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92763" custScaleY="180195" custLinFactNeighborY="-1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B853A0F0-B1E6-4A92-8D63-082CEF455DA4}" type="presOf" srcId="{41568039-9809-4B2B-BA51-64E0E23C2BBE}" destId="{108E2753-5269-4ACC-962F-745855C4CCF4}" srcOrd="0" destOrd="0" presId="urn:microsoft.com/office/officeart/2005/8/layout/orgChart1"/>
    <dgm:cxn modelId="{2A81D4D4-8CCF-4A5A-A42E-BA7C5F51AB4B}" type="presOf" srcId="{41568039-9809-4B2B-BA51-64E0E23C2BBE}" destId="{94494E59-063F-4A87-990F-109EBEC5202A}" srcOrd="1" destOrd="0" presId="urn:microsoft.com/office/officeart/2005/8/layout/orgChart1"/>
    <dgm:cxn modelId="{3B9DACDF-F408-463C-95E0-9397682CFE4D}" type="presOf" srcId="{5979AF19-E7C8-409C-BD7E-4EF49B93CC3A}" destId="{520A308D-5512-4951-B79E-17D72A866BB4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49F5D30-44C9-4EF3-8253-7AE1C8C2B5C2}" type="presOf" srcId="{8A3DAA1F-8AC2-4E6A-992D-DEF58EDD21F9}" destId="{887E46D8-0152-4CB9-A869-6D4A54368B77}" srcOrd="1" destOrd="0" presId="urn:microsoft.com/office/officeart/2005/8/layout/orgChart1"/>
    <dgm:cxn modelId="{3933488D-4C8F-4CB0-A26C-1F0A28E872F8}" type="presOf" srcId="{1CBA1466-9B70-40DE-ABFD-7537F7E3D45F}" destId="{F1D811E1-54FB-43DC-9221-BBD1AF59461E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4B9120B6-62E1-4F7A-A1DD-C1DCA297B6D0}" type="presOf" srcId="{B79B2DAA-EC25-48D1-8299-62D98CAAC6CC}" destId="{4732691B-2685-48B7-93AE-7D54347A31AB}" srcOrd="0" destOrd="0" presId="urn:microsoft.com/office/officeart/2005/8/layout/orgChart1"/>
    <dgm:cxn modelId="{CD842615-7E5A-46C5-8B8B-A94633EE2FE0}" type="presOf" srcId="{7947D59B-D031-4F53-A5F4-0E645ADB6C53}" destId="{62C8CCD5-5EED-407B-AD49-15F3C1014C46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86CAA68A-2EEE-476F-A216-D8951F917904}" type="presOf" srcId="{8A3DAA1F-8AC2-4E6A-992D-DEF58EDD21F9}" destId="{676B065B-52F5-4142-AD91-1C77325095B5}" srcOrd="0" destOrd="0" presId="urn:microsoft.com/office/officeart/2005/8/layout/orgChart1"/>
    <dgm:cxn modelId="{D60ECF33-21D6-4C8F-8E4B-EB9513273C56}" type="presOf" srcId="{9F7016AB-14D9-4B39-B1B8-7C3AF3B30ABC}" destId="{C0E84288-EA31-49E9-8E88-83BF465087E7}" srcOrd="0" destOrd="0" presId="urn:microsoft.com/office/officeart/2005/8/layout/orgChart1"/>
    <dgm:cxn modelId="{2B70CAA4-DA05-47C2-B7D5-45F2E1DA0B3C}" type="presOf" srcId="{2EC3689C-7BAA-4D8B-9BFA-26FA5F5F11A6}" destId="{9EF5B1E7-4642-446F-802A-010E77A6D315}" srcOrd="0" destOrd="0" presId="urn:microsoft.com/office/officeart/2005/8/layout/orgChart1"/>
    <dgm:cxn modelId="{FD68C865-93B1-408D-8ED2-8F3292BD75DF}" type="presOf" srcId="{BD3D72B1-EEF6-4EB4-803A-A74A6B419346}" destId="{B3263371-B20E-4D1C-87B0-F232DC5A756C}" srcOrd="0" destOrd="0" presId="urn:microsoft.com/office/officeart/2005/8/layout/orgChart1"/>
    <dgm:cxn modelId="{F1E9B6CA-48B4-4EDA-A6CD-DA58C7286E11}" type="presOf" srcId="{9F7016AB-14D9-4B39-B1B8-7C3AF3B30ABC}" destId="{6714FFE7-459A-48C8-A7E9-61D371DEB854}" srcOrd="1" destOrd="0" presId="urn:microsoft.com/office/officeart/2005/8/layout/orgChart1"/>
    <dgm:cxn modelId="{6802BF98-E9B0-4BD6-A2A3-E9CA1DDDF5A3}" type="presOf" srcId="{2EC3689C-7BAA-4D8B-9BFA-26FA5F5F11A6}" destId="{F20D4592-4086-4910-B30C-72EC00D6CBE6}" srcOrd="1" destOrd="0" presId="urn:microsoft.com/office/officeart/2005/8/layout/orgChart1"/>
    <dgm:cxn modelId="{E48464B0-E5C5-4DCF-87A9-1B45B938D1EC}" type="presOf" srcId="{7947D59B-D031-4F53-A5F4-0E645ADB6C53}" destId="{BF955BE9-0EEF-416C-9B3A-3ED09AD4E1F1}" srcOrd="1" destOrd="0" presId="urn:microsoft.com/office/officeart/2005/8/layout/orgChart1"/>
    <dgm:cxn modelId="{3C29A366-D821-4657-ADC4-FD2036C20B34}" type="presOf" srcId="{776BC89A-627B-47D7-946A-A50E8E7067F5}" destId="{9DA04FFE-B402-4664-9168-28B00899F571}" srcOrd="0" destOrd="0" presId="urn:microsoft.com/office/officeart/2005/8/layout/orgChart1"/>
    <dgm:cxn modelId="{CEEB9757-2220-4696-81B6-59404BE55F27}" type="presParOf" srcId="{B3263371-B20E-4D1C-87B0-F232DC5A756C}" destId="{82BC17B1-BE98-4FCD-A00A-F17435074A12}" srcOrd="0" destOrd="0" presId="urn:microsoft.com/office/officeart/2005/8/layout/orgChart1"/>
    <dgm:cxn modelId="{1B81EB22-8210-4F7D-B89B-9EEB654B820D}" type="presParOf" srcId="{82BC17B1-BE98-4FCD-A00A-F17435074A12}" destId="{BE89607D-8D88-4DEA-AB61-582F038D2B81}" srcOrd="0" destOrd="0" presId="urn:microsoft.com/office/officeart/2005/8/layout/orgChart1"/>
    <dgm:cxn modelId="{B65A2486-656F-4E73-9C6E-C58480A7EFA2}" type="presParOf" srcId="{BE89607D-8D88-4DEA-AB61-582F038D2B81}" destId="{108E2753-5269-4ACC-962F-745855C4CCF4}" srcOrd="0" destOrd="0" presId="urn:microsoft.com/office/officeart/2005/8/layout/orgChart1"/>
    <dgm:cxn modelId="{C18BB046-E594-4F74-B4E3-564A993AC99B}" type="presParOf" srcId="{BE89607D-8D88-4DEA-AB61-582F038D2B81}" destId="{94494E59-063F-4A87-990F-109EBEC5202A}" srcOrd="1" destOrd="0" presId="urn:microsoft.com/office/officeart/2005/8/layout/orgChart1"/>
    <dgm:cxn modelId="{19D18182-33DB-4286-9448-A2CAD2E17C76}" type="presParOf" srcId="{82BC17B1-BE98-4FCD-A00A-F17435074A12}" destId="{0B52AD5C-ACA0-406B-B7F1-5EC3CE69C909}" srcOrd="1" destOrd="0" presId="urn:microsoft.com/office/officeart/2005/8/layout/orgChart1"/>
    <dgm:cxn modelId="{61721FDF-29BC-41D9-BF9B-A527C81E3A51}" type="presParOf" srcId="{0B52AD5C-ACA0-406B-B7F1-5EC3CE69C909}" destId="{F1D811E1-54FB-43DC-9221-BBD1AF59461E}" srcOrd="0" destOrd="0" presId="urn:microsoft.com/office/officeart/2005/8/layout/orgChart1"/>
    <dgm:cxn modelId="{F738E856-9227-45D3-BB83-53728160B7ED}" type="presParOf" srcId="{0B52AD5C-ACA0-406B-B7F1-5EC3CE69C909}" destId="{3AD56842-B5D0-4B28-9ECD-75B4A9D0F3F8}" srcOrd="1" destOrd="0" presId="urn:microsoft.com/office/officeart/2005/8/layout/orgChart1"/>
    <dgm:cxn modelId="{D3D1C862-4E17-412D-BDE0-969127F6B153}" type="presParOf" srcId="{3AD56842-B5D0-4B28-9ECD-75B4A9D0F3F8}" destId="{B7121B46-A2BE-4117-A06F-C35EC7E44BD5}" srcOrd="0" destOrd="0" presId="urn:microsoft.com/office/officeart/2005/8/layout/orgChart1"/>
    <dgm:cxn modelId="{4F6F0C24-741E-477D-AD3A-B7833FB49DE0}" type="presParOf" srcId="{B7121B46-A2BE-4117-A06F-C35EC7E44BD5}" destId="{9EF5B1E7-4642-446F-802A-010E77A6D315}" srcOrd="0" destOrd="0" presId="urn:microsoft.com/office/officeart/2005/8/layout/orgChart1"/>
    <dgm:cxn modelId="{CFDE55A0-E743-4F3D-A150-D83C3E978977}" type="presParOf" srcId="{B7121B46-A2BE-4117-A06F-C35EC7E44BD5}" destId="{F20D4592-4086-4910-B30C-72EC00D6CBE6}" srcOrd="1" destOrd="0" presId="urn:microsoft.com/office/officeart/2005/8/layout/orgChart1"/>
    <dgm:cxn modelId="{88C1014F-5379-41B0-B54B-50189925C9E0}" type="presParOf" srcId="{3AD56842-B5D0-4B28-9ECD-75B4A9D0F3F8}" destId="{6C8B4CA9-8A6B-4839-9B95-F2F66954329E}" srcOrd="1" destOrd="0" presId="urn:microsoft.com/office/officeart/2005/8/layout/orgChart1"/>
    <dgm:cxn modelId="{856877E3-DD19-48D1-A9A4-94D1989FF1C0}" type="presParOf" srcId="{6C8B4CA9-8A6B-4839-9B95-F2F66954329E}" destId="{520A308D-5512-4951-B79E-17D72A866BB4}" srcOrd="0" destOrd="0" presId="urn:microsoft.com/office/officeart/2005/8/layout/orgChart1"/>
    <dgm:cxn modelId="{B7EEAF82-0233-4B5D-8DB7-8E48D0C5E346}" type="presParOf" srcId="{6C8B4CA9-8A6B-4839-9B95-F2F66954329E}" destId="{F8C48E6E-612E-48DE-BB88-5057B5F2CB7D}" srcOrd="1" destOrd="0" presId="urn:microsoft.com/office/officeart/2005/8/layout/orgChart1"/>
    <dgm:cxn modelId="{ACA2F187-7DF6-43CA-8FCD-C54F33EF4689}" type="presParOf" srcId="{F8C48E6E-612E-48DE-BB88-5057B5F2CB7D}" destId="{631D0FAB-8025-4C82-81B6-7FE1C116B7F8}" srcOrd="0" destOrd="0" presId="urn:microsoft.com/office/officeart/2005/8/layout/orgChart1"/>
    <dgm:cxn modelId="{E3536ECB-66BF-4ADA-A2A6-C77FC864A4A1}" type="presParOf" srcId="{631D0FAB-8025-4C82-81B6-7FE1C116B7F8}" destId="{676B065B-52F5-4142-AD91-1C77325095B5}" srcOrd="0" destOrd="0" presId="urn:microsoft.com/office/officeart/2005/8/layout/orgChart1"/>
    <dgm:cxn modelId="{A302D156-F19C-472C-83A8-14C00C73A240}" type="presParOf" srcId="{631D0FAB-8025-4C82-81B6-7FE1C116B7F8}" destId="{887E46D8-0152-4CB9-A869-6D4A54368B77}" srcOrd="1" destOrd="0" presId="urn:microsoft.com/office/officeart/2005/8/layout/orgChart1"/>
    <dgm:cxn modelId="{2130066E-C21B-4A22-8543-4093A5FF1B30}" type="presParOf" srcId="{F8C48E6E-612E-48DE-BB88-5057B5F2CB7D}" destId="{39CC2905-99FB-410A-A7C1-BD5294C8156E}" srcOrd="1" destOrd="0" presId="urn:microsoft.com/office/officeart/2005/8/layout/orgChart1"/>
    <dgm:cxn modelId="{B2BF2B7D-A761-42DC-A604-A9894F5E1EBA}" type="presParOf" srcId="{F8C48E6E-612E-48DE-BB88-5057B5F2CB7D}" destId="{20BDDAFD-70F0-484D-A6A6-3060A7A6FF75}" srcOrd="2" destOrd="0" presId="urn:microsoft.com/office/officeart/2005/8/layout/orgChart1"/>
    <dgm:cxn modelId="{759B5CC9-FB25-4001-A834-49CCB87BB1AB}" type="presParOf" srcId="{3AD56842-B5D0-4B28-9ECD-75B4A9D0F3F8}" destId="{D3CC1EF0-B066-49DF-9149-C52533FB5920}" srcOrd="2" destOrd="0" presId="urn:microsoft.com/office/officeart/2005/8/layout/orgChart1"/>
    <dgm:cxn modelId="{33F46C0B-4928-4053-8375-92E1AE42CAB8}" type="presParOf" srcId="{0B52AD5C-ACA0-406B-B7F1-5EC3CE69C909}" destId="{9DA04FFE-B402-4664-9168-28B00899F571}" srcOrd="2" destOrd="0" presId="urn:microsoft.com/office/officeart/2005/8/layout/orgChart1"/>
    <dgm:cxn modelId="{AE18AFB7-41F6-4E01-B8F1-DAC578547419}" type="presParOf" srcId="{0B52AD5C-ACA0-406B-B7F1-5EC3CE69C909}" destId="{C84C7917-2A40-41EE-BC6D-EEC453845CA6}" srcOrd="3" destOrd="0" presId="urn:microsoft.com/office/officeart/2005/8/layout/orgChart1"/>
    <dgm:cxn modelId="{D52E2981-B018-410E-9FEE-844AFEE72151}" type="presParOf" srcId="{C84C7917-2A40-41EE-BC6D-EEC453845CA6}" destId="{D3A6A97D-54B4-4228-B625-D0292930E70B}" srcOrd="0" destOrd="0" presId="urn:microsoft.com/office/officeart/2005/8/layout/orgChart1"/>
    <dgm:cxn modelId="{1408AEA4-A784-4854-9DF7-CB724201CCE0}" type="presParOf" srcId="{D3A6A97D-54B4-4228-B625-D0292930E70B}" destId="{C0E84288-EA31-49E9-8E88-83BF465087E7}" srcOrd="0" destOrd="0" presId="urn:microsoft.com/office/officeart/2005/8/layout/orgChart1"/>
    <dgm:cxn modelId="{7C00B377-4048-4FEC-B3A8-73E0B5D8E716}" type="presParOf" srcId="{D3A6A97D-54B4-4228-B625-D0292930E70B}" destId="{6714FFE7-459A-48C8-A7E9-61D371DEB854}" srcOrd="1" destOrd="0" presId="urn:microsoft.com/office/officeart/2005/8/layout/orgChart1"/>
    <dgm:cxn modelId="{F9FF994D-8745-4DF9-AAC4-A13D0E8F52A4}" type="presParOf" srcId="{C84C7917-2A40-41EE-BC6D-EEC453845CA6}" destId="{8ED09B9A-54CE-4069-B11E-B32691694FF2}" srcOrd="1" destOrd="0" presId="urn:microsoft.com/office/officeart/2005/8/layout/orgChart1"/>
    <dgm:cxn modelId="{FAE2DA37-EB06-4529-89CC-4400AA3D951A}" type="presParOf" srcId="{8ED09B9A-54CE-4069-B11E-B32691694FF2}" destId="{4732691B-2685-48B7-93AE-7D54347A31AB}" srcOrd="0" destOrd="0" presId="urn:microsoft.com/office/officeart/2005/8/layout/orgChart1"/>
    <dgm:cxn modelId="{BBA7865B-D533-43DD-9794-803679E555A6}" type="presParOf" srcId="{8ED09B9A-54CE-4069-B11E-B32691694FF2}" destId="{473F1AE2-649E-43E2-BA63-40BEF72BF93E}" srcOrd="1" destOrd="0" presId="urn:microsoft.com/office/officeart/2005/8/layout/orgChart1"/>
    <dgm:cxn modelId="{B4B07627-0406-4155-9A79-E4159ABDB855}" type="presParOf" srcId="{473F1AE2-649E-43E2-BA63-40BEF72BF93E}" destId="{D11BCB35-1F9E-42CC-9FD0-68CF5805BE7B}" srcOrd="0" destOrd="0" presId="urn:microsoft.com/office/officeart/2005/8/layout/orgChart1"/>
    <dgm:cxn modelId="{5A13A572-64BA-43CE-945C-81B74D084547}" type="presParOf" srcId="{D11BCB35-1F9E-42CC-9FD0-68CF5805BE7B}" destId="{62C8CCD5-5EED-407B-AD49-15F3C1014C46}" srcOrd="0" destOrd="0" presId="urn:microsoft.com/office/officeart/2005/8/layout/orgChart1"/>
    <dgm:cxn modelId="{B45C20B4-F3AA-40EE-9F43-3CBB22E74D83}" type="presParOf" srcId="{D11BCB35-1F9E-42CC-9FD0-68CF5805BE7B}" destId="{BF955BE9-0EEF-416C-9B3A-3ED09AD4E1F1}" srcOrd="1" destOrd="0" presId="urn:microsoft.com/office/officeart/2005/8/layout/orgChart1"/>
    <dgm:cxn modelId="{05273BC2-5034-4D40-8E03-0C32153A91C1}" type="presParOf" srcId="{473F1AE2-649E-43E2-BA63-40BEF72BF93E}" destId="{8EC4717E-628C-480A-90D6-3A50F2A3BAB1}" srcOrd="1" destOrd="0" presId="urn:microsoft.com/office/officeart/2005/8/layout/orgChart1"/>
    <dgm:cxn modelId="{91A33492-B2C7-40A7-8D50-2972442550AD}" type="presParOf" srcId="{473F1AE2-649E-43E2-BA63-40BEF72BF93E}" destId="{FC97B6D8-9DE7-4941-BA58-FD72E224256E}" srcOrd="2" destOrd="0" presId="urn:microsoft.com/office/officeart/2005/8/layout/orgChart1"/>
    <dgm:cxn modelId="{630DCD50-D077-4035-874A-53D4FAF64ED8}" type="presParOf" srcId="{C84C7917-2A40-41EE-BC6D-EEC453845CA6}" destId="{088AABA2-E63A-4E33-9EDB-476F1C238365}" srcOrd="2" destOrd="0" presId="urn:microsoft.com/office/officeart/2005/8/layout/orgChart1"/>
    <dgm:cxn modelId="{0B1076C2-DB2F-49F9-AE9C-B512B8F8E2AB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Oficial Motociclista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X="79293" custScaleY="53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132477AD-956B-4792-9EAF-223ADB296E7F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69978" custScaleY="1135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B853A0F0-B1E6-4A92-8D63-082CEF455DA4}" type="presOf" srcId="{41568039-9809-4B2B-BA51-64E0E23C2BBE}" destId="{108E2753-5269-4ACC-962F-745855C4CCF4}" srcOrd="0" destOrd="0" presId="urn:microsoft.com/office/officeart/2005/8/layout/orgChart1"/>
    <dgm:cxn modelId="{48F1262D-7A10-42A9-A101-45225E27F434}" type="presOf" srcId="{8A3DAA1F-8AC2-4E6A-992D-DEF58EDD21F9}" destId="{676B065B-52F5-4142-AD91-1C77325095B5}" srcOrd="0" destOrd="0" presId="urn:microsoft.com/office/officeart/2005/8/layout/orgChart1"/>
    <dgm:cxn modelId="{C2C23B7C-5A4D-413E-941C-5C9E03780976}" type="presOf" srcId="{8A3DAA1F-8AC2-4E6A-992D-DEF58EDD21F9}" destId="{887E46D8-0152-4CB9-A869-6D4A54368B77}" srcOrd="1" destOrd="0" presId="urn:microsoft.com/office/officeart/2005/8/layout/orgChart1"/>
    <dgm:cxn modelId="{5C66B9E8-8E14-4501-935B-5774DF08E7D1}" type="presOf" srcId="{5979AF19-E7C8-409C-BD7E-4EF49B93CC3A}" destId="{132477AD-956B-4792-9EAF-223ADB296E7F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2A81D4D4-8CCF-4A5A-A42E-BA7C5F51AB4B}" type="presOf" srcId="{41568039-9809-4B2B-BA51-64E0E23C2BBE}" destId="{94494E59-063F-4A87-990F-109EBEC5202A}" srcOrd="1" destOrd="0" presId="urn:microsoft.com/office/officeart/2005/8/layout/orgChart1"/>
    <dgm:cxn modelId="{FD68C865-93B1-408D-8ED2-8F3292BD75DF}" type="presOf" srcId="{BD3D72B1-EEF6-4EB4-803A-A74A6B419346}" destId="{B3263371-B20E-4D1C-87B0-F232DC5A756C}" srcOrd="0" destOrd="0" presId="urn:microsoft.com/office/officeart/2005/8/layout/orgChart1"/>
    <dgm:cxn modelId="{CEEB9757-2220-4696-81B6-59404BE55F27}" type="presParOf" srcId="{B3263371-B20E-4D1C-87B0-F232DC5A756C}" destId="{82BC17B1-BE98-4FCD-A00A-F17435074A12}" srcOrd="0" destOrd="0" presId="urn:microsoft.com/office/officeart/2005/8/layout/orgChart1"/>
    <dgm:cxn modelId="{1B81EB22-8210-4F7D-B89B-9EEB654B820D}" type="presParOf" srcId="{82BC17B1-BE98-4FCD-A00A-F17435074A12}" destId="{BE89607D-8D88-4DEA-AB61-582F038D2B81}" srcOrd="0" destOrd="0" presId="urn:microsoft.com/office/officeart/2005/8/layout/orgChart1"/>
    <dgm:cxn modelId="{B65A2486-656F-4E73-9C6E-C58480A7EFA2}" type="presParOf" srcId="{BE89607D-8D88-4DEA-AB61-582F038D2B81}" destId="{108E2753-5269-4ACC-962F-745855C4CCF4}" srcOrd="0" destOrd="0" presId="urn:microsoft.com/office/officeart/2005/8/layout/orgChart1"/>
    <dgm:cxn modelId="{C18BB046-E594-4F74-B4E3-564A993AC99B}" type="presParOf" srcId="{BE89607D-8D88-4DEA-AB61-582F038D2B81}" destId="{94494E59-063F-4A87-990F-109EBEC5202A}" srcOrd="1" destOrd="0" presId="urn:microsoft.com/office/officeart/2005/8/layout/orgChart1"/>
    <dgm:cxn modelId="{19D18182-33DB-4286-9448-A2CAD2E17C76}" type="presParOf" srcId="{82BC17B1-BE98-4FCD-A00A-F17435074A12}" destId="{0B52AD5C-ACA0-406B-B7F1-5EC3CE69C909}" srcOrd="1" destOrd="0" presId="urn:microsoft.com/office/officeart/2005/8/layout/orgChart1"/>
    <dgm:cxn modelId="{0BC1F50B-2456-4BF0-8D87-DFD6777F6312}" type="presParOf" srcId="{0B52AD5C-ACA0-406B-B7F1-5EC3CE69C909}" destId="{132477AD-956B-4792-9EAF-223ADB296E7F}" srcOrd="0" destOrd="0" presId="urn:microsoft.com/office/officeart/2005/8/layout/orgChart1"/>
    <dgm:cxn modelId="{EB15ED2D-E1FF-4F5F-A536-5446FADCEFF7}" type="presParOf" srcId="{0B52AD5C-ACA0-406B-B7F1-5EC3CE69C909}" destId="{F8C48E6E-612E-48DE-BB88-5057B5F2CB7D}" srcOrd="1" destOrd="0" presId="urn:microsoft.com/office/officeart/2005/8/layout/orgChart1"/>
    <dgm:cxn modelId="{1754F9AB-3632-4B1C-8E0D-69C435FAF952}" type="presParOf" srcId="{F8C48E6E-612E-48DE-BB88-5057B5F2CB7D}" destId="{631D0FAB-8025-4C82-81B6-7FE1C116B7F8}" srcOrd="0" destOrd="0" presId="urn:microsoft.com/office/officeart/2005/8/layout/orgChart1"/>
    <dgm:cxn modelId="{07748A82-F793-4B20-BED4-790A650B9567}" type="presParOf" srcId="{631D0FAB-8025-4C82-81B6-7FE1C116B7F8}" destId="{676B065B-52F5-4142-AD91-1C77325095B5}" srcOrd="0" destOrd="0" presId="urn:microsoft.com/office/officeart/2005/8/layout/orgChart1"/>
    <dgm:cxn modelId="{C10DEC51-A7AD-4EC4-B7CE-419471B683A9}" type="presParOf" srcId="{631D0FAB-8025-4C82-81B6-7FE1C116B7F8}" destId="{887E46D8-0152-4CB9-A869-6D4A54368B77}" srcOrd="1" destOrd="0" presId="urn:microsoft.com/office/officeart/2005/8/layout/orgChart1"/>
    <dgm:cxn modelId="{80E94E89-6688-47AE-864E-49462E18377A}" type="presParOf" srcId="{F8C48E6E-612E-48DE-BB88-5057B5F2CB7D}" destId="{39CC2905-99FB-410A-A7C1-BD5294C8156E}" srcOrd="1" destOrd="0" presId="urn:microsoft.com/office/officeart/2005/8/layout/orgChart1"/>
    <dgm:cxn modelId="{D2D5F5D1-A0BF-453C-BF7C-1D9E1496CD23}" type="presParOf" srcId="{F8C48E6E-612E-48DE-BB88-5057B5F2CB7D}" destId="{20BDDAFD-70F0-484D-A6A6-3060A7A6FF75}" srcOrd="2" destOrd="0" presId="urn:microsoft.com/office/officeart/2005/8/layout/orgChart1"/>
    <dgm:cxn modelId="{0B1076C2-DB2F-49F9-AE9C-B512B8F8E2AB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Motociclista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Grupo 1</a:t>
          </a:r>
          <a:endParaRPr lang="es-ES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X="100454" custScaleY="59837" custLinFactNeighborY="-7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7187" custScaleY="46066" custLinFactNeighborX="-35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7187" custScaleY="180170" custLinFactNeighborX="-35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97187" custScaleY="46066" custLinFactNeighborX="28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97187" custScaleY="180170" custLinFactNeighborX="28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76BC2F10-0280-488B-930C-9929159DB0AC}" type="presOf" srcId="{776BC89A-627B-47D7-946A-A50E8E7067F5}" destId="{9DA04FFE-B402-4664-9168-28B00899F571}" srcOrd="0" destOrd="0" presId="urn:microsoft.com/office/officeart/2005/8/layout/orgChart1"/>
    <dgm:cxn modelId="{9E9B4766-C60C-46C6-931C-F12BCF11EB11}" type="presOf" srcId="{B79B2DAA-EC25-48D1-8299-62D98CAAC6CC}" destId="{4732691B-2685-48B7-93AE-7D54347A31AB}" srcOrd="0" destOrd="0" presId="urn:microsoft.com/office/officeart/2005/8/layout/orgChart1"/>
    <dgm:cxn modelId="{D1C1F420-7781-4527-A1EB-6CAFE40D220E}" type="presOf" srcId="{9F7016AB-14D9-4B39-B1B8-7C3AF3B30ABC}" destId="{C0E84288-EA31-49E9-8E88-83BF465087E7}" srcOrd="0" destOrd="0" presId="urn:microsoft.com/office/officeart/2005/8/layout/orgChart1"/>
    <dgm:cxn modelId="{EFC0536B-2DF4-40B1-B0C4-E0F563926F12}" type="presOf" srcId="{2EC3689C-7BAA-4D8B-9BFA-26FA5F5F11A6}" destId="{F20D4592-4086-4910-B30C-72EC00D6CBE6}" srcOrd="1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724CB059-BC34-405D-86BD-54A14AC5A650}" type="presOf" srcId="{8A3DAA1F-8AC2-4E6A-992D-DEF58EDD21F9}" destId="{676B065B-52F5-4142-AD91-1C77325095B5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C88A8214-40E6-46E5-B99C-BEF958C337E5}" type="presOf" srcId="{8A3DAA1F-8AC2-4E6A-992D-DEF58EDD21F9}" destId="{887E46D8-0152-4CB9-A869-6D4A54368B77}" srcOrd="1" destOrd="0" presId="urn:microsoft.com/office/officeart/2005/8/layout/orgChart1"/>
    <dgm:cxn modelId="{EAD10D1B-6902-4FE8-BD13-4B1876378784}" type="presOf" srcId="{9F7016AB-14D9-4B39-B1B8-7C3AF3B30ABC}" destId="{6714FFE7-459A-48C8-A7E9-61D371DEB854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ADD1F9AD-AE53-4ACA-B90F-F67E79738278}" type="presOf" srcId="{7947D59B-D031-4F53-A5F4-0E645ADB6C53}" destId="{62C8CCD5-5EED-407B-AD49-15F3C1014C46}" srcOrd="0" destOrd="0" presId="urn:microsoft.com/office/officeart/2005/8/layout/orgChart1"/>
    <dgm:cxn modelId="{44C7BD93-0184-434E-86E6-33D25D05B5BA}" type="presOf" srcId="{41568039-9809-4B2B-BA51-64E0E23C2BBE}" destId="{94494E59-063F-4A87-990F-109EBEC5202A}" srcOrd="1" destOrd="0" presId="urn:microsoft.com/office/officeart/2005/8/layout/orgChart1"/>
    <dgm:cxn modelId="{091D0D95-595A-471E-8C95-FFBAFA50A7EB}" type="presOf" srcId="{5979AF19-E7C8-409C-BD7E-4EF49B93CC3A}" destId="{520A308D-5512-4951-B79E-17D72A866BB4}" srcOrd="0" destOrd="0" presId="urn:microsoft.com/office/officeart/2005/8/layout/orgChart1"/>
    <dgm:cxn modelId="{3934529B-CA48-456B-AEF8-FBBF45B77A17}" type="presOf" srcId="{41568039-9809-4B2B-BA51-64E0E23C2BBE}" destId="{108E2753-5269-4ACC-962F-745855C4CCF4}" srcOrd="0" destOrd="0" presId="urn:microsoft.com/office/officeart/2005/8/layout/orgChart1"/>
    <dgm:cxn modelId="{8ACBDF5E-3242-483C-85F2-CD74EB7CD5BE}" type="presOf" srcId="{BD3D72B1-EEF6-4EB4-803A-A74A6B419346}" destId="{B3263371-B20E-4D1C-87B0-F232DC5A756C}" srcOrd="0" destOrd="0" presId="urn:microsoft.com/office/officeart/2005/8/layout/orgChart1"/>
    <dgm:cxn modelId="{A608BE7D-E83A-4ADB-A5BF-7A27991D2D80}" type="presOf" srcId="{7947D59B-D031-4F53-A5F4-0E645ADB6C53}" destId="{BF955BE9-0EEF-416C-9B3A-3ED09AD4E1F1}" srcOrd="1" destOrd="0" presId="urn:microsoft.com/office/officeart/2005/8/layout/orgChart1"/>
    <dgm:cxn modelId="{1804BAF1-13BD-4C18-BC6B-2842C41FC49B}" type="presOf" srcId="{2EC3689C-7BAA-4D8B-9BFA-26FA5F5F11A6}" destId="{9EF5B1E7-4642-446F-802A-010E77A6D315}" srcOrd="0" destOrd="0" presId="urn:microsoft.com/office/officeart/2005/8/layout/orgChart1"/>
    <dgm:cxn modelId="{C08D1F60-9306-4ADB-A5DB-598CAC298FBC}" type="presOf" srcId="{1CBA1466-9B70-40DE-ABFD-7537F7E3D45F}" destId="{F1D811E1-54FB-43DC-9221-BBD1AF59461E}" srcOrd="0" destOrd="0" presId="urn:microsoft.com/office/officeart/2005/8/layout/orgChart1"/>
    <dgm:cxn modelId="{73701826-FDCE-42B3-87A7-DA565BFFCED2}" type="presParOf" srcId="{B3263371-B20E-4D1C-87B0-F232DC5A756C}" destId="{82BC17B1-BE98-4FCD-A00A-F17435074A12}" srcOrd="0" destOrd="0" presId="urn:microsoft.com/office/officeart/2005/8/layout/orgChart1"/>
    <dgm:cxn modelId="{4FAF60A4-12DA-45BB-A526-0683552E2A7F}" type="presParOf" srcId="{82BC17B1-BE98-4FCD-A00A-F17435074A12}" destId="{BE89607D-8D88-4DEA-AB61-582F038D2B81}" srcOrd="0" destOrd="0" presId="urn:microsoft.com/office/officeart/2005/8/layout/orgChart1"/>
    <dgm:cxn modelId="{2634A3C2-374C-48B0-AE2B-B79A3106AEBE}" type="presParOf" srcId="{BE89607D-8D88-4DEA-AB61-582F038D2B81}" destId="{108E2753-5269-4ACC-962F-745855C4CCF4}" srcOrd="0" destOrd="0" presId="urn:microsoft.com/office/officeart/2005/8/layout/orgChart1"/>
    <dgm:cxn modelId="{3802E6EF-D477-4335-95C4-2E8E569CCB7E}" type="presParOf" srcId="{BE89607D-8D88-4DEA-AB61-582F038D2B81}" destId="{94494E59-063F-4A87-990F-109EBEC5202A}" srcOrd="1" destOrd="0" presId="urn:microsoft.com/office/officeart/2005/8/layout/orgChart1"/>
    <dgm:cxn modelId="{85379025-BFB7-4244-978B-2DE7D8D546F4}" type="presParOf" srcId="{82BC17B1-BE98-4FCD-A00A-F17435074A12}" destId="{0B52AD5C-ACA0-406B-B7F1-5EC3CE69C909}" srcOrd="1" destOrd="0" presId="urn:microsoft.com/office/officeart/2005/8/layout/orgChart1"/>
    <dgm:cxn modelId="{B15BC492-80FD-462C-80C3-B2076EE2238B}" type="presParOf" srcId="{0B52AD5C-ACA0-406B-B7F1-5EC3CE69C909}" destId="{F1D811E1-54FB-43DC-9221-BBD1AF59461E}" srcOrd="0" destOrd="0" presId="urn:microsoft.com/office/officeart/2005/8/layout/orgChart1"/>
    <dgm:cxn modelId="{D5545DD9-9DE2-4A91-A5A8-D850DCBE565B}" type="presParOf" srcId="{0B52AD5C-ACA0-406B-B7F1-5EC3CE69C909}" destId="{3AD56842-B5D0-4B28-9ECD-75B4A9D0F3F8}" srcOrd="1" destOrd="0" presId="urn:microsoft.com/office/officeart/2005/8/layout/orgChart1"/>
    <dgm:cxn modelId="{9A63464E-D7A7-421B-B8FA-F4D0AAA7697A}" type="presParOf" srcId="{3AD56842-B5D0-4B28-9ECD-75B4A9D0F3F8}" destId="{B7121B46-A2BE-4117-A06F-C35EC7E44BD5}" srcOrd="0" destOrd="0" presId="urn:microsoft.com/office/officeart/2005/8/layout/orgChart1"/>
    <dgm:cxn modelId="{3BC9CC3E-32DE-4B52-BB43-BFE940367D9D}" type="presParOf" srcId="{B7121B46-A2BE-4117-A06F-C35EC7E44BD5}" destId="{9EF5B1E7-4642-446F-802A-010E77A6D315}" srcOrd="0" destOrd="0" presId="urn:microsoft.com/office/officeart/2005/8/layout/orgChart1"/>
    <dgm:cxn modelId="{40D9443D-30BD-4F32-81C9-3F70E0899D54}" type="presParOf" srcId="{B7121B46-A2BE-4117-A06F-C35EC7E44BD5}" destId="{F20D4592-4086-4910-B30C-72EC00D6CBE6}" srcOrd="1" destOrd="0" presId="urn:microsoft.com/office/officeart/2005/8/layout/orgChart1"/>
    <dgm:cxn modelId="{40653F79-10C4-401B-B211-A9EEA3F560DC}" type="presParOf" srcId="{3AD56842-B5D0-4B28-9ECD-75B4A9D0F3F8}" destId="{6C8B4CA9-8A6B-4839-9B95-F2F66954329E}" srcOrd="1" destOrd="0" presId="urn:microsoft.com/office/officeart/2005/8/layout/orgChart1"/>
    <dgm:cxn modelId="{02B4DA62-6D1A-442A-9A32-E152D6B76D09}" type="presParOf" srcId="{6C8B4CA9-8A6B-4839-9B95-F2F66954329E}" destId="{520A308D-5512-4951-B79E-17D72A866BB4}" srcOrd="0" destOrd="0" presId="urn:microsoft.com/office/officeart/2005/8/layout/orgChart1"/>
    <dgm:cxn modelId="{CFAF8BD7-1C1B-4A01-8E00-BD54E0F89923}" type="presParOf" srcId="{6C8B4CA9-8A6B-4839-9B95-F2F66954329E}" destId="{F8C48E6E-612E-48DE-BB88-5057B5F2CB7D}" srcOrd="1" destOrd="0" presId="urn:microsoft.com/office/officeart/2005/8/layout/orgChart1"/>
    <dgm:cxn modelId="{8EAE54DC-8EEC-43AF-97CA-FE9311B8BBE4}" type="presParOf" srcId="{F8C48E6E-612E-48DE-BB88-5057B5F2CB7D}" destId="{631D0FAB-8025-4C82-81B6-7FE1C116B7F8}" srcOrd="0" destOrd="0" presId="urn:microsoft.com/office/officeart/2005/8/layout/orgChart1"/>
    <dgm:cxn modelId="{C290F4AB-6D9B-4BDC-8B85-69C2DEA7AE29}" type="presParOf" srcId="{631D0FAB-8025-4C82-81B6-7FE1C116B7F8}" destId="{676B065B-52F5-4142-AD91-1C77325095B5}" srcOrd="0" destOrd="0" presId="urn:microsoft.com/office/officeart/2005/8/layout/orgChart1"/>
    <dgm:cxn modelId="{250A16A1-B7D0-48ED-96D4-F6DF70F89E25}" type="presParOf" srcId="{631D0FAB-8025-4C82-81B6-7FE1C116B7F8}" destId="{887E46D8-0152-4CB9-A869-6D4A54368B77}" srcOrd="1" destOrd="0" presId="urn:microsoft.com/office/officeart/2005/8/layout/orgChart1"/>
    <dgm:cxn modelId="{B58E7CCF-85EF-4600-98DE-4BCB71438C18}" type="presParOf" srcId="{F8C48E6E-612E-48DE-BB88-5057B5F2CB7D}" destId="{39CC2905-99FB-410A-A7C1-BD5294C8156E}" srcOrd="1" destOrd="0" presId="urn:microsoft.com/office/officeart/2005/8/layout/orgChart1"/>
    <dgm:cxn modelId="{1EDC1D41-960B-4EAD-9A61-EEB977445AC7}" type="presParOf" srcId="{F8C48E6E-612E-48DE-BB88-5057B5F2CB7D}" destId="{20BDDAFD-70F0-484D-A6A6-3060A7A6FF75}" srcOrd="2" destOrd="0" presId="urn:microsoft.com/office/officeart/2005/8/layout/orgChart1"/>
    <dgm:cxn modelId="{50CD6917-014A-4886-AA32-9A136B944888}" type="presParOf" srcId="{3AD56842-B5D0-4B28-9ECD-75B4A9D0F3F8}" destId="{D3CC1EF0-B066-49DF-9149-C52533FB5920}" srcOrd="2" destOrd="0" presId="urn:microsoft.com/office/officeart/2005/8/layout/orgChart1"/>
    <dgm:cxn modelId="{322CB8AD-8D75-48CA-991E-7DAF506FAB54}" type="presParOf" srcId="{0B52AD5C-ACA0-406B-B7F1-5EC3CE69C909}" destId="{9DA04FFE-B402-4664-9168-28B00899F571}" srcOrd="2" destOrd="0" presId="urn:microsoft.com/office/officeart/2005/8/layout/orgChart1"/>
    <dgm:cxn modelId="{5CF91ECC-3475-4C9A-8148-BB36AAC8D4A8}" type="presParOf" srcId="{0B52AD5C-ACA0-406B-B7F1-5EC3CE69C909}" destId="{C84C7917-2A40-41EE-BC6D-EEC453845CA6}" srcOrd="3" destOrd="0" presId="urn:microsoft.com/office/officeart/2005/8/layout/orgChart1"/>
    <dgm:cxn modelId="{80F98F67-CB70-4900-95D7-7F68FFB977AA}" type="presParOf" srcId="{C84C7917-2A40-41EE-BC6D-EEC453845CA6}" destId="{D3A6A97D-54B4-4228-B625-D0292930E70B}" srcOrd="0" destOrd="0" presId="urn:microsoft.com/office/officeart/2005/8/layout/orgChart1"/>
    <dgm:cxn modelId="{6C997141-8B9E-41EF-828A-7895DB190D49}" type="presParOf" srcId="{D3A6A97D-54B4-4228-B625-D0292930E70B}" destId="{C0E84288-EA31-49E9-8E88-83BF465087E7}" srcOrd="0" destOrd="0" presId="urn:microsoft.com/office/officeart/2005/8/layout/orgChart1"/>
    <dgm:cxn modelId="{53623F7B-0905-416A-9609-F7F9234F911A}" type="presParOf" srcId="{D3A6A97D-54B4-4228-B625-D0292930E70B}" destId="{6714FFE7-459A-48C8-A7E9-61D371DEB854}" srcOrd="1" destOrd="0" presId="urn:microsoft.com/office/officeart/2005/8/layout/orgChart1"/>
    <dgm:cxn modelId="{F4AC9785-8C8A-4218-9595-1694F3888729}" type="presParOf" srcId="{C84C7917-2A40-41EE-BC6D-EEC453845CA6}" destId="{8ED09B9A-54CE-4069-B11E-B32691694FF2}" srcOrd="1" destOrd="0" presId="urn:microsoft.com/office/officeart/2005/8/layout/orgChart1"/>
    <dgm:cxn modelId="{56BB39CE-E5E5-494B-BEE0-7C563F283726}" type="presParOf" srcId="{8ED09B9A-54CE-4069-B11E-B32691694FF2}" destId="{4732691B-2685-48B7-93AE-7D54347A31AB}" srcOrd="0" destOrd="0" presId="urn:microsoft.com/office/officeart/2005/8/layout/orgChart1"/>
    <dgm:cxn modelId="{EF84C9C3-07FB-435A-84CE-BFD98A659976}" type="presParOf" srcId="{8ED09B9A-54CE-4069-B11E-B32691694FF2}" destId="{473F1AE2-649E-43E2-BA63-40BEF72BF93E}" srcOrd="1" destOrd="0" presId="urn:microsoft.com/office/officeart/2005/8/layout/orgChart1"/>
    <dgm:cxn modelId="{737A3BF4-007B-4A32-B0BB-B77A19F9CA58}" type="presParOf" srcId="{473F1AE2-649E-43E2-BA63-40BEF72BF93E}" destId="{D11BCB35-1F9E-42CC-9FD0-68CF5805BE7B}" srcOrd="0" destOrd="0" presId="urn:microsoft.com/office/officeart/2005/8/layout/orgChart1"/>
    <dgm:cxn modelId="{545430A5-690A-482F-B606-C19487C3BA4F}" type="presParOf" srcId="{D11BCB35-1F9E-42CC-9FD0-68CF5805BE7B}" destId="{62C8CCD5-5EED-407B-AD49-15F3C1014C46}" srcOrd="0" destOrd="0" presId="urn:microsoft.com/office/officeart/2005/8/layout/orgChart1"/>
    <dgm:cxn modelId="{1627DE09-BCF8-44C8-92A1-371F0689CF91}" type="presParOf" srcId="{D11BCB35-1F9E-42CC-9FD0-68CF5805BE7B}" destId="{BF955BE9-0EEF-416C-9B3A-3ED09AD4E1F1}" srcOrd="1" destOrd="0" presId="urn:microsoft.com/office/officeart/2005/8/layout/orgChart1"/>
    <dgm:cxn modelId="{3946DF8B-A5F7-4396-B5D7-106C9944BDCD}" type="presParOf" srcId="{473F1AE2-649E-43E2-BA63-40BEF72BF93E}" destId="{8EC4717E-628C-480A-90D6-3A50F2A3BAB1}" srcOrd="1" destOrd="0" presId="urn:microsoft.com/office/officeart/2005/8/layout/orgChart1"/>
    <dgm:cxn modelId="{2ED62AD4-4C9E-433D-8AF3-F1282D0F5A5A}" type="presParOf" srcId="{473F1AE2-649E-43E2-BA63-40BEF72BF93E}" destId="{FC97B6D8-9DE7-4941-BA58-FD72E224256E}" srcOrd="2" destOrd="0" presId="urn:microsoft.com/office/officeart/2005/8/layout/orgChart1"/>
    <dgm:cxn modelId="{B4ECA7ED-FA99-4F18-A841-E1C259D962A1}" type="presParOf" srcId="{C84C7917-2A40-41EE-BC6D-EEC453845CA6}" destId="{088AABA2-E63A-4E33-9EDB-476F1C238365}" srcOrd="2" destOrd="0" presId="urn:microsoft.com/office/officeart/2005/8/layout/orgChart1"/>
    <dgm:cxn modelId="{455DD52C-3E7D-4E59-9E1C-9850BDB92E72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Patrulleros(as)</a:t>
          </a:r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>Oficial Crucero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Y="650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106580" custScaleY="48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106580" custScaleY="1950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106580" custScaleY="48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106580" custScaleY="1950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D7B877B4-02D3-4409-B7E7-0342EF44F72C}" type="presOf" srcId="{2EC3689C-7BAA-4D8B-9BFA-26FA5F5F11A6}" destId="{9EF5B1E7-4642-446F-802A-010E77A6D315}" srcOrd="0" destOrd="0" presId="urn:microsoft.com/office/officeart/2005/8/layout/orgChart1"/>
    <dgm:cxn modelId="{17837DD7-8140-4CCD-8F0C-C52E34FE1761}" type="presOf" srcId="{1CBA1466-9B70-40DE-ABFD-7537F7E3D45F}" destId="{F1D811E1-54FB-43DC-9221-BBD1AF59461E}" srcOrd="0" destOrd="0" presId="urn:microsoft.com/office/officeart/2005/8/layout/orgChart1"/>
    <dgm:cxn modelId="{A796EFFF-D220-4090-BB05-396E6C1C6FE2}" type="presOf" srcId="{9F7016AB-14D9-4B39-B1B8-7C3AF3B30ABC}" destId="{6714FFE7-459A-48C8-A7E9-61D371DEB854}" srcOrd="1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08B43897-7D5F-4EE9-934D-604A6B0D8F10}" type="presOf" srcId="{8A3DAA1F-8AC2-4E6A-992D-DEF58EDD21F9}" destId="{676B065B-52F5-4142-AD91-1C77325095B5}" srcOrd="0" destOrd="0" presId="urn:microsoft.com/office/officeart/2005/8/layout/orgChart1"/>
    <dgm:cxn modelId="{A23AE3CF-9108-43CD-975F-7082397D17D6}" type="presOf" srcId="{7947D59B-D031-4F53-A5F4-0E645ADB6C53}" destId="{62C8CCD5-5EED-407B-AD49-15F3C1014C46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583D0AA-F214-4A69-A311-8392A7677EEC}" type="presOf" srcId="{41568039-9809-4B2B-BA51-64E0E23C2BBE}" destId="{94494E59-063F-4A87-990F-109EBEC5202A}" srcOrd="1" destOrd="0" presId="urn:microsoft.com/office/officeart/2005/8/layout/orgChart1"/>
    <dgm:cxn modelId="{25EB24ED-EFB0-4426-91F3-E79E16C50B49}" type="presOf" srcId="{B79B2DAA-EC25-48D1-8299-62D98CAAC6CC}" destId="{4732691B-2685-48B7-93AE-7D54347A31A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D321E778-ECE5-4A75-AAB3-D43F20F60F45}" type="presOf" srcId="{7947D59B-D031-4F53-A5F4-0E645ADB6C53}" destId="{BF955BE9-0EEF-416C-9B3A-3ED09AD4E1F1}" srcOrd="1" destOrd="0" presId="urn:microsoft.com/office/officeart/2005/8/layout/orgChart1"/>
    <dgm:cxn modelId="{0B643BF3-7229-45DB-8EFD-31CE7DE671B9}" type="presOf" srcId="{5979AF19-E7C8-409C-BD7E-4EF49B93CC3A}" destId="{520A308D-5512-4951-B79E-17D72A866BB4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49619829-CCB6-4472-B555-FF4293E92C65}" type="presOf" srcId="{BD3D72B1-EEF6-4EB4-803A-A74A6B419346}" destId="{B3263371-B20E-4D1C-87B0-F232DC5A756C}" srcOrd="0" destOrd="0" presId="urn:microsoft.com/office/officeart/2005/8/layout/orgChart1"/>
    <dgm:cxn modelId="{E6983A05-C8E7-4555-9F42-B94E71CE664C}" type="presOf" srcId="{2EC3689C-7BAA-4D8B-9BFA-26FA5F5F11A6}" destId="{F20D4592-4086-4910-B30C-72EC00D6CBE6}" srcOrd="1" destOrd="0" presId="urn:microsoft.com/office/officeart/2005/8/layout/orgChart1"/>
    <dgm:cxn modelId="{F80856C1-36A9-4D7A-8F63-E03AAB9C271F}" type="presOf" srcId="{8A3DAA1F-8AC2-4E6A-992D-DEF58EDD21F9}" destId="{887E46D8-0152-4CB9-A869-6D4A54368B77}" srcOrd="1" destOrd="0" presId="urn:microsoft.com/office/officeart/2005/8/layout/orgChart1"/>
    <dgm:cxn modelId="{693C2FE0-B897-4826-90A0-B2E57E943E83}" type="presOf" srcId="{776BC89A-627B-47D7-946A-A50E8E7067F5}" destId="{9DA04FFE-B402-4664-9168-28B00899F571}" srcOrd="0" destOrd="0" presId="urn:microsoft.com/office/officeart/2005/8/layout/orgChart1"/>
    <dgm:cxn modelId="{46B268A2-FADE-4B5F-A161-FF331E331648}" type="presOf" srcId="{41568039-9809-4B2B-BA51-64E0E23C2BBE}" destId="{108E2753-5269-4ACC-962F-745855C4CCF4}" srcOrd="0" destOrd="0" presId="urn:microsoft.com/office/officeart/2005/8/layout/orgChart1"/>
    <dgm:cxn modelId="{8867BB5B-66BE-4C88-9096-2E3C7B2CC10A}" type="presOf" srcId="{9F7016AB-14D9-4B39-B1B8-7C3AF3B30ABC}" destId="{C0E84288-EA31-49E9-8E88-83BF465087E7}" srcOrd="0" destOrd="0" presId="urn:microsoft.com/office/officeart/2005/8/layout/orgChart1"/>
    <dgm:cxn modelId="{7EE14A19-B7A9-48D1-89B1-90CC7AC4E233}" type="presParOf" srcId="{B3263371-B20E-4D1C-87B0-F232DC5A756C}" destId="{82BC17B1-BE98-4FCD-A00A-F17435074A12}" srcOrd="0" destOrd="0" presId="urn:microsoft.com/office/officeart/2005/8/layout/orgChart1"/>
    <dgm:cxn modelId="{4C2E4E08-EF26-4084-A0B8-30DDFBFC4B12}" type="presParOf" srcId="{82BC17B1-BE98-4FCD-A00A-F17435074A12}" destId="{BE89607D-8D88-4DEA-AB61-582F038D2B81}" srcOrd="0" destOrd="0" presId="urn:microsoft.com/office/officeart/2005/8/layout/orgChart1"/>
    <dgm:cxn modelId="{A32CAA0D-C9AF-4F0E-AD3D-1FECF6297BD4}" type="presParOf" srcId="{BE89607D-8D88-4DEA-AB61-582F038D2B81}" destId="{108E2753-5269-4ACC-962F-745855C4CCF4}" srcOrd="0" destOrd="0" presId="urn:microsoft.com/office/officeart/2005/8/layout/orgChart1"/>
    <dgm:cxn modelId="{48908A56-5528-492A-ABF2-E2010BCE0C03}" type="presParOf" srcId="{BE89607D-8D88-4DEA-AB61-582F038D2B81}" destId="{94494E59-063F-4A87-990F-109EBEC5202A}" srcOrd="1" destOrd="0" presId="urn:microsoft.com/office/officeart/2005/8/layout/orgChart1"/>
    <dgm:cxn modelId="{65DEEA3C-A45B-4F05-9CA6-6B74AFDB419C}" type="presParOf" srcId="{82BC17B1-BE98-4FCD-A00A-F17435074A12}" destId="{0B52AD5C-ACA0-406B-B7F1-5EC3CE69C909}" srcOrd="1" destOrd="0" presId="urn:microsoft.com/office/officeart/2005/8/layout/orgChart1"/>
    <dgm:cxn modelId="{EEBAED0F-FDFF-467E-9147-A5A01E63BD99}" type="presParOf" srcId="{0B52AD5C-ACA0-406B-B7F1-5EC3CE69C909}" destId="{F1D811E1-54FB-43DC-9221-BBD1AF59461E}" srcOrd="0" destOrd="0" presId="urn:microsoft.com/office/officeart/2005/8/layout/orgChart1"/>
    <dgm:cxn modelId="{8FA9B759-607F-41BC-96E8-964EBA8A416D}" type="presParOf" srcId="{0B52AD5C-ACA0-406B-B7F1-5EC3CE69C909}" destId="{3AD56842-B5D0-4B28-9ECD-75B4A9D0F3F8}" srcOrd="1" destOrd="0" presId="urn:microsoft.com/office/officeart/2005/8/layout/orgChart1"/>
    <dgm:cxn modelId="{CC2C9353-AB2B-4E88-979D-1872EFB1AC3B}" type="presParOf" srcId="{3AD56842-B5D0-4B28-9ECD-75B4A9D0F3F8}" destId="{B7121B46-A2BE-4117-A06F-C35EC7E44BD5}" srcOrd="0" destOrd="0" presId="urn:microsoft.com/office/officeart/2005/8/layout/orgChart1"/>
    <dgm:cxn modelId="{880561DF-9FF6-46EA-9885-251FC39BBAFC}" type="presParOf" srcId="{B7121B46-A2BE-4117-A06F-C35EC7E44BD5}" destId="{9EF5B1E7-4642-446F-802A-010E77A6D315}" srcOrd="0" destOrd="0" presId="urn:microsoft.com/office/officeart/2005/8/layout/orgChart1"/>
    <dgm:cxn modelId="{10690A2B-1B61-40AE-B3A9-B4981C9A23BF}" type="presParOf" srcId="{B7121B46-A2BE-4117-A06F-C35EC7E44BD5}" destId="{F20D4592-4086-4910-B30C-72EC00D6CBE6}" srcOrd="1" destOrd="0" presId="urn:microsoft.com/office/officeart/2005/8/layout/orgChart1"/>
    <dgm:cxn modelId="{AA6DDD10-70C0-489D-8247-5A8B1FA5CF32}" type="presParOf" srcId="{3AD56842-B5D0-4B28-9ECD-75B4A9D0F3F8}" destId="{6C8B4CA9-8A6B-4839-9B95-F2F66954329E}" srcOrd="1" destOrd="0" presId="urn:microsoft.com/office/officeart/2005/8/layout/orgChart1"/>
    <dgm:cxn modelId="{0A540B86-B533-4270-AB6A-D4F2A68D97E5}" type="presParOf" srcId="{6C8B4CA9-8A6B-4839-9B95-F2F66954329E}" destId="{520A308D-5512-4951-B79E-17D72A866BB4}" srcOrd="0" destOrd="0" presId="urn:microsoft.com/office/officeart/2005/8/layout/orgChart1"/>
    <dgm:cxn modelId="{0E0EE1AB-668C-4DF3-AF7A-77EB2B22FED5}" type="presParOf" srcId="{6C8B4CA9-8A6B-4839-9B95-F2F66954329E}" destId="{F8C48E6E-612E-48DE-BB88-5057B5F2CB7D}" srcOrd="1" destOrd="0" presId="urn:microsoft.com/office/officeart/2005/8/layout/orgChart1"/>
    <dgm:cxn modelId="{0C92DC3E-4CB2-4E13-B4AB-186723F21B42}" type="presParOf" srcId="{F8C48E6E-612E-48DE-BB88-5057B5F2CB7D}" destId="{631D0FAB-8025-4C82-81B6-7FE1C116B7F8}" srcOrd="0" destOrd="0" presId="urn:microsoft.com/office/officeart/2005/8/layout/orgChart1"/>
    <dgm:cxn modelId="{11E09E5A-8446-4FE3-84DA-B64A94C59EBB}" type="presParOf" srcId="{631D0FAB-8025-4C82-81B6-7FE1C116B7F8}" destId="{676B065B-52F5-4142-AD91-1C77325095B5}" srcOrd="0" destOrd="0" presId="urn:microsoft.com/office/officeart/2005/8/layout/orgChart1"/>
    <dgm:cxn modelId="{BAB3EB5D-F1EA-474C-A48C-4D36F9D39AED}" type="presParOf" srcId="{631D0FAB-8025-4C82-81B6-7FE1C116B7F8}" destId="{887E46D8-0152-4CB9-A869-6D4A54368B77}" srcOrd="1" destOrd="0" presId="urn:microsoft.com/office/officeart/2005/8/layout/orgChart1"/>
    <dgm:cxn modelId="{3CF3D54F-2A8D-4D9E-903C-7CBAD943A1EE}" type="presParOf" srcId="{F8C48E6E-612E-48DE-BB88-5057B5F2CB7D}" destId="{39CC2905-99FB-410A-A7C1-BD5294C8156E}" srcOrd="1" destOrd="0" presId="urn:microsoft.com/office/officeart/2005/8/layout/orgChart1"/>
    <dgm:cxn modelId="{42EE1AB5-DF67-491B-AE02-3064543B9413}" type="presParOf" srcId="{F8C48E6E-612E-48DE-BB88-5057B5F2CB7D}" destId="{20BDDAFD-70F0-484D-A6A6-3060A7A6FF75}" srcOrd="2" destOrd="0" presId="urn:microsoft.com/office/officeart/2005/8/layout/orgChart1"/>
    <dgm:cxn modelId="{3B23AEB2-9F19-4AE3-A481-4F7A7486AE6B}" type="presParOf" srcId="{3AD56842-B5D0-4B28-9ECD-75B4A9D0F3F8}" destId="{D3CC1EF0-B066-49DF-9149-C52533FB5920}" srcOrd="2" destOrd="0" presId="urn:microsoft.com/office/officeart/2005/8/layout/orgChart1"/>
    <dgm:cxn modelId="{C62F68F8-9A98-4356-AA6C-C864E050056B}" type="presParOf" srcId="{0B52AD5C-ACA0-406B-B7F1-5EC3CE69C909}" destId="{9DA04FFE-B402-4664-9168-28B00899F571}" srcOrd="2" destOrd="0" presId="urn:microsoft.com/office/officeart/2005/8/layout/orgChart1"/>
    <dgm:cxn modelId="{3D6DEB09-DE17-47F7-B79D-424F9C00CB5B}" type="presParOf" srcId="{0B52AD5C-ACA0-406B-B7F1-5EC3CE69C909}" destId="{C84C7917-2A40-41EE-BC6D-EEC453845CA6}" srcOrd="3" destOrd="0" presId="urn:microsoft.com/office/officeart/2005/8/layout/orgChart1"/>
    <dgm:cxn modelId="{2AB42AB1-782D-41F7-89C1-9548608124EA}" type="presParOf" srcId="{C84C7917-2A40-41EE-BC6D-EEC453845CA6}" destId="{D3A6A97D-54B4-4228-B625-D0292930E70B}" srcOrd="0" destOrd="0" presId="urn:microsoft.com/office/officeart/2005/8/layout/orgChart1"/>
    <dgm:cxn modelId="{C419228D-1280-4FB7-BA98-4A0E60AC016E}" type="presParOf" srcId="{D3A6A97D-54B4-4228-B625-D0292930E70B}" destId="{C0E84288-EA31-49E9-8E88-83BF465087E7}" srcOrd="0" destOrd="0" presId="urn:microsoft.com/office/officeart/2005/8/layout/orgChart1"/>
    <dgm:cxn modelId="{047B852D-B08B-4AD8-B962-36404516B47F}" type="presParOf" srcId="{D3A6A97D-54B4-4228-B625-D0292930E70B}" destId="{6714FFE7-459A-48C8-A7E9-61D371DEB854}" srcOrd="1" destOrd="0" presId="urn:microsoft.com/office/officeart/2005/8/layout/orgChart1"/>
    <dgm:cxn modelId="{086AC19A-17D9-4906-A6F7-724F3AD240AF}" type="presParOf" srcId="{C84C7917-2A40-41EE-BC6D-EEC453845CA6}" destId="{8ED09B9A-54CE-4069-B11E-B32691694FF2}" srcOrd="1" destOrd="0" presId="urn:microsoft.com/office/officeart/2005/8/layout/orgChart1"/>
    <dgm:cxn modelId="{1D6DE0E5-FBB0-46B8-89AC-51C1F330EC95}" type="presParOf" srcId="{8ED09B9A-54CE-4069-B11E-B32691694FF2}" destId="{4732691B-2685-48B7-93AE-7D54347A31AB}" srcOrd="0" destOrd="0" presId="urn:microsoft.com/office/officeart/2005/8/layout/orgChart1"/>
    <dgm:cxn modelId="{5942ED89-D88F-4A51-9A1F-ABA0F564C295}" type="presParOf" srcId="{8ED09B9A-54CE-4069-B11E-B32691694FF2}" destId="{473F1AE2-649E-43E2-BA63-40BEF72BF93E}" srcOrd="1" destOrd="0" presId="urn:microsoft.com/office/officeart/2005/8/layout/orgChart1"/>
    <dgm:cxn modelId="{72F55A9F-82B4-4324-89E4-FE99FE251958}" type="presParOf" srcId="{473F1AE2-649E-43E2-BA63-40BEF72BF93E}" destId="{D11BCB35-1F9E-42CC-9FD0-68CF5805BE7B}" srcOrd="0" destOrd="0" presId="urn:microsoft.com/office/officeart/2005/8/layout/orgChart1"/>
    <dgm:cxn modelId="{3E1D9C2B-F3C0-4DDA-B49C-A231919A7A9B}" type="presParOf" srcId="{D11BCB35-1F9E-42CC-9FD0-68CF5805BE7B}" destId="{62C8CCD5-5EED-407B-AD49-15F3C1014C46}" srcOrd="0" destOrd="0" presId="urn:microsoft.com/office/officeart/2005/8/layout/orgChart1"/>
    <dgm:cxn modelId="{432CA93C-AB79-4A12-AA8E-706D7EFEF38E}" type="presParOf" srcId="{D11BCB35-1F9E-42CC-9FD0-68CF5805BE7B}" destId="{BF955BE9-0EEF-416C-9B3A-3ED09AD4E1F1}" srcOrd="1" destOrd="0" presId="urn:microsoft.com/office/officeart/2005/8/layout/orgChart1"/>
    <dgm:cxn modelId="{6CB7C78F-D17E-4688-B144-BFE27A219E28}" type="presParOf" srcId="{473F1AE2-649E-43E2-BA63-40BEF72BF93E}" destId="{8EC4717E-628C-480A-90D6-3A50F2A3BAB1}" srcOrd="1" destOrd="0" presId="urn:microsoft.com/office/officeart/2005/8/layout/orgChart1"/>
    <dgm:cxn modelId="{C433CA89-DEAF-4354-BD6D-3FC68B63B5D4}" type="presParOf" srcId="{473F1AE2-649E-43E2-BA63-40BEF72BF93E}" destId="{FC97B6D8-9DE7-4941-BA58-FD72E224256E}" srcOrd="2" destOrd="0" presId="urn:microsoft.com/office/officeart/2005/8/layout/orgChart1"/>
    <dgm:cxn modelId="{C1CC8E33-CB3C-47BE-80D3-7B9E91CF4E25}" type="presParOf" srcId="{C84C7917-2A40-41EE-BC6D-EEC453845CA6}" destId="{088AABA2-E63A-4E33-9EDB-476F1C238365}" srcOrd="2" destOrd="0" presId="urn:microsoft.com/office/officeart/2005/8/layout/orgChart1"/>
    <dgm:cxn modelId="{8DC05F88-C0B1-41E0-B6FC-97D5D90357A5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</a:t>
          </a:r>
          <a:r>
            <a:rPr lang="es-MX" altLang="es-MX" sz="1200" b="0" dirty="0" smtClean="0">
              <a:cs typeface="Arial" panose="020B0604020202020204" pitchFamily="34" charset="0"/>
            </a:rPr>
            <a:t>Oficina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Mensajeros(as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r>
            <a:rPr lang="es-MX" altLang="es-MX" sz="1200" dirty="0" smtClean="0"/>
            <a:t>Auxiliares</a:t>
          </a:r>
          <a:br>
            <a:rPr lang="es-MX" altLang="es-MX" sz="1200" dirty="0" smtClean="0"/>
          </a:br>
          <a:endParaRPr lang="es-MX" altLang="es-MX" sz="1200" dirty="0" smtClean="0"/>
        </a:p>
        <a:p>
          <a:r>
            <a:rPr lang="es-MX" altLang="es-MX" sz="1200" dirty="0" smtClean="0"/>
            <a:t>Supervisor(a)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893B38-AE54-4F5E-B6F1-73E2607D44FB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466B6F04-1EC0-422F-86F8-C3D5BA6F95EE}" type="pres">
      <dgm:prSet presAssocID="{9DEA55C1-E59C-4B5B-90DC-1D0B54C2B20C}" presName="rootComposite1" presStyleCnt="0"/>
      <dgm:spPr/>
    </dgm:pt>
    <dgm:pt modelId="{40C40432-B63B-47EE-9328-244C9DDB6179}" type="pres">
      <dgm:prSet presAssocID="{9DEA55C1-E59C-4B5B-90DC-1D0B54C2B20C}" presName="rootText1" presStyleLbl="node0" presStyleIdx="0" presStyleCnt="1" custScaleX="118727" custScaleY="101766" custLinFactY="-681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C45EE5-7C17-4071-87F6-9F2291F5EA0E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D2044B-3D0D-424F-AB6D-5CD6240F738D}" type="pres">
      <dgm:prSet presAssocID="{9DEA55C1-E59C-4B5B-90DC-1D0B54C2B20C}" presName="hierChild2" presStyleCnt="0"/>
      <dgm:spPr/>
    </dgm:pt>
    <dgm:pt modelId="{D3A2FCF3-133C-4E45-AA78-781904907122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08372" custScaleY="90310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1A96BC-456D-43DB-8842-675BEA4BCDA0}" type="pres">
      <dgm:prSet presAssocID="{15D8348C-41C2-4A70-BC44-BE6B7E3AC35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2" custScaleX="108372" custScaleY="90310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9884D51F-D297-4867-8690-E67821079C4B}" type="pres">
      <dgm:prSet presAssocID="{9DEA55C1-E59C-4B5B-90DC-1D0B54C2B20C}" presName="hierChild3" presStyleCnt="0"/>
      <dgm:spPr/>
    </dgm:pt>
  </dgm:ptLst>
  <dgm:cxnLst>
    <dgm:cxn modelId="{5370DB9A-2FF7-4BFC-AB4C-DB5783404362}" type="presOf" srcId="{12AE14D0-27D7-40F2-A1C2-C7F51F5026A7}" destId="{453053D7-D80D-4229-A709-DBF0F5DE8E49}" srcOrd="1" destOrd="0" presId="urn:microsoft.com/office/officeart/2005/8/layout/orgChart1"/>
    <dgm:cxn modelId="{9E3107D0-4024-4B87-9679-94D452B46822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BAEBA39-EB1E-49A8-957B-9B468172B36B}" type="presOf" srcId="{ED044282-9709-409C-A329-2B868569F6BC}" destId="{D3A2FCF3-133C-4E45-AA78-781904907122}" srcOrd="0" destOrd="0" presId="urn:microsoft.com/office/officeart/2005/8/layout/orgChart1"/>
    <dgm:cxn modelId="{4328E671-1574-4A69-A9B2-EE9EF2607B01}" type="presOf" srcId="{9DEA55C1-E59C-4B5B-90DC-1D0B54C2B20C}" destId="{40C40432-B63B-47EE-9328-244C9DDB617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47B89CF-2F3C-4DAD-B252-6234EC8C0430}" type="presOf" srcId="{15D8348C-41C2-4A70-BC44-BE6B7E3AC350}" destId="{501A96BC-456D-43DB-8842-675BEA4BCDA0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EB56ECB-C55A-4A4A-8F05-DD835A2A447D}" type="presOf" srcId="{41568039-9809-4B2B-BA51-64E0E23C2BBE}" destId="{D87ADB57-9DB4-476E-8E99-32492AEF6743}" srcOrd="1" destOrd="0" presId="urn:microsoft.com/office/officeart/2005/8/layout/orgChart1"/>
    <dgm:cxn modelId="{D380F1B9-ECFC-4667-AD6A-DF2E220B65DD}" type="presOf" srcId="{12AE14D0-27D7-40F2-A1C2-C7F51F5026A7}" destId="{7C576A7F-97E5-41B2-A453-F3F548F4D3EA}" srcOrd="0" destOrd="0" presId="urn:microsoft.com/office/officeart/2005/8/layout/orgChart1"/>
    <dgm:cxn modelId="{3BBCABE0-6501-47AB-A2F0-303E54CD0A87}" type="presOf" srcId="{9DEA55C1-E59C-4B5B-90DC-1D0B54C2B20C}" destId="{58C45EE5-7C17-4071-87F6-9F2291F5EA0E}" srcOrd="1" destOrd="0" presId="urn:microsoft.com/office/officeart/2005/8/layout/orgChart1"/>
    <dgm:cxn modelId="{87688A1C-0AE6-4A2C-AADE-B5FE5C73B971}" type="presParOf" srcId="{B3263371-B20E-4D1C-87B0-F232DC5A756C}" destId="{ED893B38-AE54-4F5E-B6F1-73E2607D44FB}" srcOrd="0" destOrd="0" presId="urn:microsoft.com/office/officeart/2005/8/layout/orgChart1"/>
    <dgm:cxn modelId="{FB13E3ED-A236-483E-9369-0D62089E2457}" type="presParOf" srcId="{ED893B38-AE54-4F5E-B6F1-73E2607D44FB}" destId="{466B6F04-1EC0-422F-86F8-C3D5BA6F95EE}" srcOrd="0" destOrd="0" presId="urn:microsoft.com/office/officeart/2005/8/layout/orgChart1"/>
    <dgm:cxn modelId="{077E9357-FD5E-409D-9A21-B48C98C2938E}" type="presParOf" srcId="{466B6F04-1EC0-422F-86F8-C3D5BA6F95EE}" destId="{40C40432-B63B-47EE-9328-244C9DDB6179}" srcOrd="0" destOrd="0" presId="urn:microsoft.com/office/officeart/2005/8/layout/orgChart1"/>
    <dgm:cxn modelId="{F54FA397-6096-4003-B75D-9E6B1F8BFB2B}" type="presParOf" srcId="{466B6F04-1EC0-422F-86F8-C3D5BA6F95EE}" destId="{58C45EE5-7C17-4071-87F6-9F2291F5EA0E}" srcOrd="1" destOrd="0" presId="urn:microsoft.com/office/officeart/2005/8/layout/orgChart1"/>
    <dgm:cxn modelId="{6863A495-85D7-4FE9-92CF-4D996DFB83FC}" type="presParOf" srcId="{ED893B38-AE54-4F5E-B6F1-73E2607D44FB}" destId="{37D2044B-3D0D-424F-AB6D-5CD6240F738D}" srcOrd="1" destOrd="0" presId="urn:microsoft.com/office/officeart/2005/8/layout/orgChart1"/>
    <dgm:cxn modelId="{429FA209-8E39-416B-B6DC-F4E5A94044C4}" type="presParOf" srcId="{37D2044B-3D0D-424F-AB6D-5CD6240F738D}" destId="{D3A2FCF3-133C-4E45-AA78-781904907122}" srcOrd="0" destOrd="0" presId="urn:microsoft.com/office/officeart/2005/8/layout/orgChart1"/>
    <dgm:cxn modelId="{EB4196AC-31C1-4402-939C-88860210F313}" type="presParOf" srcId="{37D2044B-3D0D-424F-AB6D-5CD6240F738D}" destId="{1294F536-9FA0-46F5-98BA-18EE92504E46}" srcOrd="1" destOrd="0" presId="urn:microsoft.com/office/officeart/2005/8/layout/orgChart1"/>
    <dgm:cxn modelId="{EFE77FB5-EC78-4239-8783-1A7AB65D01D4}" type="presParOf" srcId="{1294F536-9FA0-46F5-98BA-18EE92504E46}" destId="{914CB05A-8D64-4CEB-98C4-DA11CADF5EF5}" srcOrd="0" destOrd="0" presId="urn:microsoft.com/office/officeart/2005/8/layout/orgChart1"/>
    <dgm:cxn modelId="{2C80D8E0-4E61-46D9-913E-CFD9FE1B0BD8}" type="presParOf" srcId="{914CB05A-8D64-4CEB-98C4-DA11CADF5EF5}" destId="{19FBE8A8-D4BA-45D1-97CD-FF1210CD856F}" srcOrd="0" destOrd="0" presId="urn:microsoft.com/office/officeart/2005/8/layout/orgChart1"/>
    <dgm:cxn modelId="{955BC320-EF4E-494E-B0ED-45C38E2A01EE}" type="presParOf" srcId="{914CB05A-8D64-4CEB-98C4-DA11CADF5EF5}" destId="{D87ADB57-9DB4-476E-8E99-32492AEF6743}" srcOrd="1" destOrd="0" presId="urn:microsoft.com/office/officeart/2005/8/layout/orgChart1"/>
    <dgm:cxn modelId="{E54A1182-FFE4-4954-9D55-66834839EC96}" type="presParOf" srcId="{1294F536-9FA0-46F5-98BA-18EE92504E46}" destId="{DBDE0C42-B65A-4FF4-A1B6-4A7374870D94}" srcOrd="1" destOrd="0" presId="urn:microsoft.com/office/officeart/2005/8/layout/orgChart1"/>
    <dgm:cxn modelId="{FC5B23E5-DED4-4789-B058-CC8C72EF976F}" type="presParOf" srcId="{1294F536-9FA0-46F5-98BA-18EE92504E46}" destId="{05F5590B-53D8-4D19-A747-694F7E5C5F12}" srcOrd="2" destOrd="0" presId="urn:microsoft.com/office/officeart/2005/8/layout/orgChart1"/>
    <dgm:cxn modelId="{3E03167D-37B2-4C24-80F7-B626E6824544}" type="presParOf" srcId="{37D2044B-3D0D-424F-AB6D-5CD6240F738D}" destId="{501A96BC-456D-43DB-8842-675BEA4BCDA0}" srcOrd="2" destOrd="0" presId="urn:microsoft.com/office/officeart/2005/8/layout/orgChart1"/>
    <dgm:cxn modelId="{07396BF2-60E4-4D00-BFD7-93ED6074A620}" type="presParOf" srcId="{37D2044B-3D0D-424F-AB6D-5CD6240F738D}" destId="{C8500CB5-83C0-450B-AAE1-C892DE8C0FC1}" srcOrd="3" destOrd="0" presId="urn:microsoft.com/office/officeart/2005/8/layout/orgChart1"/>
    <dgm:cxn modelId="{5612C0C4-9E62-4F86-BAA8-48E369B5779D}" type="presParOf" srcId="{C8500CB5-83C0-450B-AAE1-C892DE8C0FC1}" destId="{BA438CBC-95FD-4B6F-89FB-D1DBC09D14CB}" srcOrd="0" destOrd="0" presId="urn:microsoft.com/office/officeart/2005/8/layout/orgChart1"/>
    <dgm:cxn modelId="{FDADE6E6-2C96-49E3-B28E-FFA0754DE1E5}" type="presParOf" srcId="{BA438CBC-95FD-4B6F-89FB-D1DBC09D14CB}" destId="{7C576A7F-97E5-41B2-A453-F3F548F4D3EA}" srcOrd="0" destOrd="0" presId="urn:microsoft.com/office/officeart/2005/8/layout/orgChart1"/>
    <dgm:cxn modelId="{8F059302-4356-4A25-BBD3-4DE2AB7F49E4}" type="presParOf" srcId="{BA438CBC-95FD-4B6F-89FB-D1DBC09D14CB}" destId="{453053D7-D80D-4229-A709-DBF0F5DE8E49}" srcOrd="1" destOrd="0" presId="urn:microsoft.com/office/officeart/2005/8/layout/orgChart1"/>
    <dgm:cxn modelId="{B7525F60-1570-4877-8B42-078D363C2DF9}" type="presParOf" srcId="{C8500CB5-83C0-450B-AAE1-C892DE8C0FC1}" destId="{17BEF8F9-B316-4B27-BDDB-31B4D251E6B3}" srcOrd="1" destOrd="0" presId="urn:microsoft.com/office/officeart/2005/8/layout/orgChart1"/>
    <dgm:cxn modelId="{26421BD4-17E0-4793-B7EC-E007365EFEAE}" type="presParOf" srcId="{C8500CB5-83C0-450B-AAE1-C892DE8C0FC1}" destId="{8C2D9F3F-AEE3-4DCD-9754-B40EEBBFF7B1}" srcOrd="2" destOrd="0" presId="urn:microsoft.com/office/officeart/2005/8/layout/orgChart1"/>
    <dgm:cxn modelId="{2F274D9B-0C8F-4775-B89C-04CC83A8B123}" type="presParOf" srcId="{ED893B38-AE54-4F5E-B6F1-73E2607D44FB}" destId="{9884D51F-D297-4867-8690-E67821079C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Licencias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Analista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Administrativos(as) 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Abogado(a</a:t>
          </a:r>
          <a:r>
            <a:rPr lang="es-MX" altLang="es-MX" sz="1200" dirty="0"/>
            <a:t>)</a:t>
          </a:r>
          <a:br>
            <a:rPr lang="es-MX" altLang="es-MX" sz="1200" dirty="0"/>
          </a:b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Supervisor(a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Médicos(as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</a:t>
          </a:r>
          <a:r>
            <a:rPr lang="es-MX" altLang="es-MX" sz="1200"/>
            <a:t>de </a:t>
          </a:r>
          <a:r>
            <a:rPr lang="es-MX" altLang="es-MX" sz="1200" smtClean="0"/>
            <a:t>Licencias</a:t>
          </a:r>
          <a:endParaRPr lang="es-MX" altLang="es-MX" sz="1200" dirty="0" smtClean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Vial</a:t>
          </a:r>
          <a:endParaRPr lang="es-ES" sz="1200" dirty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ES" sz="1200" dirty="0" smtClean="0"/>
            <a:t>Secretaria(o)</a:t>
          </a:r>
          <a:br>
            <a:rPr lang="es-ES" sz="1200" dirty="0" smtClean="0"/>
          </a:br>
          <a:endParaRPr lang="es-ES" sz="1200" dirty="0" smtClean="0"/>
        </a:p>
        <a:p>
          <a:r>
            <a:rPr lang="es-MX" sz="1200" dirty="0" smtClean="0"/>
            <a:t>Auxiliar</a:t>
          </a:r>
          <a:endParaRPr lang="es-ES" sz="1200" dirty="0"/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4C0A91F9-44E3-4342-98E2-FD4D25E92286}">
      <dgm:prSet custT="1"/>
      <dgm:spPr/>
      <dgm:t>
        <a:bodyPr/>
        <a:lstStyle/>
        <a:p>
          <a:r>
            <a:rPr lang="es-MX" altLang="es-MX" sz="1200" dirty="0"/>
            <a:t>Secretaria(o) </a:t>
          </a:r>
          <a:r>
            <a:rPr lang="es-MX" altLang="es-MX" sz="1200" dirty="0" smtClean="0"/>
            <a:t>D</a:t>
          </a:r>
          <a:endParaRPr lang="es-MX" altLang="es-MX" sz="1200" dirty="0"/>
        </a:p>
      </dgm:t>
    </dgm:pt>
    <dgm:pt modelId="{10EC89B1-D277-4EFF-8572-B305A2643A6A}" type="parTrans" cxnId="{55998ED0-C4F9-4A5E-AB1D-32DECB47EB49}">
      <dgm:prSet/>
      <dgm:spPr/>
      <dgm:t>
        <a:bodyPr/>
        <a:lstStyle/>
        <a:p>
          <a:endParaRPr lang="es-ES" sz="1200"/>
        </a:p>
      </dgm:t>
    </dgm:pt>
    <dgm:pt modelId="{CD8E6CB3-D9E0-4AB7-9BD5-C20E9E5A1A49}" type="sibTrans" cxnId="{55998ED0-C4F9-4A5E-AB1D-32DECB47EB4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202798" custScaleY="161811" custLinFactNeighborX="760" custLinFactNeighborY="-73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2" custScaleX="175594" custScaleY="145130" custLinFactNeighborX="6045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2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E3FA594D-1926-4458-8DA2-ABE278C20571}" type="pres">
      <dgm:prSet presAssocID="{1F1AD0A3-D7C4-4B4E-80A7-E2621A72994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0" presStyleCnt="4" custScaleX="145130" custScaleY="368459" custLinFactNeighborX="-126" custLinFactNeighborY="90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C5B522BE-75A2-41D8-8A81-6F22CD8850AF}" type="pres">
      <dgm:prSet presAssocID="{EBF28800-DFF4-4DF1-98EF-348D577D4AE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</dgm:pt>
    <dgm:pt modelId="{1A14FA74-0FCA-4549-93F9-F8DADB7A16F2}" type="pres">
      <dgm:prSet presAssocID="{B5ACDE88-EA94-4A71-ACC1-903A1277A77B}" presName="rootComposite" presStyleCnt="0"/>
      <dgm:spPr/>
    </dgm:pt>
    <dgm:pt modelId="{77FFF755-0490-4820-A875-C725D434A9BE}" type="pres">
      <dgm:prSet presAssocID="{B5ACDE88-EA94-4A71-ACC1-903A1277A77B}" presName="rootText" presStyleLbl="node3" presStyleIdx="1" presStyleCnt="4" custScaleX="145130" custScaleY="150262" custLinFactNeighborX="5465" custLinFactNeighborY="9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1" presStyleCnt="4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</dgm:pt>
    <dgm:pt modelId="{4FE412AE-F9F1-4C9F-A761-0D1343FC8B4D}" type="pres">
      <dgm:prSet presAssocID="{B5ACDE88-EA94-4A71-ACC1-903A1277A77B}" presName="hierChild5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 val="hang"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1" presStyleCnt="2" custScaleX="175594" custScaleY="145130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7A91BBC-D0CC-4494-88A1-CA170A79A000}" type="pres">
      <dgm:prSet presAssocID="{857CD8D3-3327-435F-9ED4-B0EEB9648253}" presName="Name48" presStyleLbl="parChTrans1D3" presStyleIdx="2" presStyleCnt="4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 val="hang"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2" presStyleCnt="4" custScaleX="145130" custScaleY="150262" custLinFactNeighborY="68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2" presStyleCnt="4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76B73B3B-5D9B-4759-AE94-0435C2E3C069}" type="pres">
      <dgm:prSet presAssocID="{10EC89B1-D277-4EFF-8572-B305A2643A6A}" presName="Name48" presStyleLbl="parChTrans1D3" presStyleIdx="3" presStyleCnt="4"/>
      <dgm:spPr/>
      <dgm:t>
        <a:bodyPr/>
        <a:lstStyle/>
        <a:p>
          <a:endParaRPr lang="es-ES"/>
        </a:p>
      </dgm:t>
    </dgm:pt>
    <dgm:pt modelId="{A0A59F6C-F8AC-4D59-8831-61759097AE73}" type="pres">
      <dgm:prSet presAssocID="{4C0A91F9-44E3-4342-98E2-FD4D25E92286}" presName="hierRoot2" presStyleCnt="0">
        <dgm:presLayoutVars>
          <dgm:hierBranch val="hang"/>
        </dgm:presLayoutVars>
      </dgm:prSet>
      <dgm:spPr/>
    </dgm:pt>
    <dgm:pt modelId="{B362B717-068C-44B4-8A6A-E9DA5155FB3E}" type="pres">
      <dgm:prSet presAssocID="{4C0A91F9-44E3-4342-98E2-FD4D25E92286}" presName="rootComposite" presStyleCnt="0"/>
      <dgm:spPr/>
    </dgm:pt>
    <dgm:pt modelId="{A0BC9189-3C29-4EDD-8B6D-3F0BA77BED7C}" type="pres">
      <dgm:prSet presAssocID="{4C0A91F9-44E3-4342-98E2-FD4D25E92286}" presName="rootText" presStyleLbl="node3" presStyleIdx="3" presStyleCnt="4" custScaleX="145130" custScaleY="150262" custLinFactNeighborY="68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59ECD4-5542-4824-866C-3B4A9CA6DDE5}" type="pres">
      <dgm:prSet presAssocID="{4C0A91F9-44E3-4342-98E2-FD4D25E92286}" presName="rootConnector" presStyleLbl="node3" presStyleIdx="3" presStyleCnt="4"/>
      <dgm:spPr/>
      <dgm:t>
        <a:bodyPr/>
        <a:lstStyle/>
        <a:p>
          <a:endParaRPr lang="es-ES"/>
        </a:p>
      </dgm:t>
    </dgm:pt>
    <dgm:pt modelId="{2D160587-DE3B-498B-928C-8066BCF8141E}" type="pres">
      <dgm:prSet presAssocID="{4C0A91F9-44E3-4342-98E2-FD4D25E92286}" presName="hierChild4" presStyleCnt="0"/>
      <dgm:spPr/>
    </dgm:pt>
    <dgm:pt modelId="{B073670A-92A1-48F3-AAB0-0CF2E1532E35}" type="pres">
      <dgm:prSet presAssocID="{4C0A91F9-44E3-4342-98E2-FD4D25E92286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E6EF1192-7E93-4ECD-A3D2-2760DF908C46}" type="presOf" srcId="{857CD8D3-3327-435F-9ED4-B0EEB9648253}" destId="{47A91BBC-D0CC-4494-88A1-CA170A79A000}" srcOrd="0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2DDC966D-A5B1-4060-9242-724F61E92347}" type="presOf" srcId="{4C0A91F9-44E3-4342-98E2-FD4D25E92286}" destId="{A0BC9189-3C29-4EDD-8B6D-3F0BA77BED7C}" srcOrd="0" destOrd="0" presId="urn:microsoft.com/office/officeart/2005/8/layout/orgChart1"/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DA5B0725-E596-45DF-9254-6BAC76497F72}" type="presOf" srcId="{1F1AD0A3-D7C4-4B4E-80A7-E2621A72994E}" destId="{E3FA594D-1926-4458-8DA2-ABE278C20571}" srcOrd="0" destOrd="0" presId="urn:microsoft.com/office/officeart/2005/8/layout/orgChart1"/>
    <dgm:cxn modelId="{745EC8DC-0A0C-4D17-94B6-C656AB6B35B0}" type="presOf" srcId="{10EC89B1-D277-4EFF-8572-B305A2643A6A}" destId="{76B73B3B-5D9B-4759-AE94-0435C2E3C069}" srcOrd="0" destOrd="0" presId="urn:microsoft.com/office/officeart/2005/8/layout/orgChart1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DE19F0B3-79B6-4751-AD9C-6D36BAC29EAC}" type="presOf" srcId="{EBF28800-DFF4-4DF1-98EF-348D577D4AE1}" destId="{C5B522BE-75A2-41D8-8A81-6F22CD8850AF}" srcOrd="0" destOrd="0" presId="urn:microsoft.com/office/officeart/2005/8/layout/orgChart1"/>
    <dgm:cxn modelId="{F8EFF1AB-A17D-4FD6-A782-5F1838E63F49}" srcId="{8F9B962E-1A76-4DB3-8E18-81A971FBB424}" destId="{B5ACDE88-EA94-4A71-ACC1-903A1277A77B}" srcOrd="1" destOrd="0" parTransId="{EBF28800-DFF4-4DF1-98EF-348D577D4AE1}" sibTransId="{86543FA6-6C4A-4F76-A93D-03B082BDF8C9}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14BFAABE-E528-4E19-BF20-610EB363F370}" srcId="{77CA0328-0675-4D7C-8634-2CC03A0B2069}" destId="{1EC82BA6-23DF-4097-BDA4-A9E15E1AA085}" srcOrd="1" destOrd="0" parTransId="{CBAD12FB-F71E-4B3A-86F2-46398B4C6F16}" sibTransId="{1601B558-2520-4541-9352-868FA8ABBDE4}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55998ED0-C4F9-4A5E-AB1D-32DECB47EB49}" srcId="{1EC82BA6-23DF-4097-BDA4-A9E15E1AA085}" destId="{4C0A91F9-44E3-4342-98E2-FD4D25E92286}" srcOrd="1" destOrd="0" parTransId="{10EC89B1-D277-4EFF-8572-B305A2643A6A}" sibTransId="{CD8E6CB3-D9E0-4AB7-9BD5-C20E9E5A1A49}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4125FF42-2E79-4E33-A4EA-B3563237526A}" type="presOf" srcId="{4C0A91F9-44E3-4342-98E2-FD4D25E92286}" destId="{2059ECD4-5542-4824-866C-3B4A9CA6DDE5}" srcOrd="1" destOrd="0" presId="urn:microsoft.com/office/officeart/2005/8/layout/orgChart1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A46FCA79-2EE8-4517-B995-7E35DC04CC2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B3D08451-2372-48B2-9E4C-BA2AAA065EB4}" type="presParOf" srcId="{D70E8416-8634-45E9-A718-F442A9218CA9}" destId="{C5B522BE-75A2-41D8-8A81-6F22CD8850AF}" srcOrd="2" destOrd="0" presId="urn:microsoft.com/office/officeart/2005/8/layout/orgChart1"/>
    <dgm:cxn modelId="{E08161C6-C427-4509-B946-A99D9F719D5B}" type="presParOf" srcId="{D70E8416-8634-45E9-A718-F442A9218CA9}" destId="{F84FB4AC-1442-403B-BB7D-8DE38F46ECD8}" srcOrd="3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9E1A3970-069A-4A0E-A349-545318D8F656}" type="presParOf" srcId="{0D95C262-F3B2-468D-B58F-8614E43D4F06}" destId="{C4E75018-1805-41E4-9ADD-3871C6F26749}" srcOrd="2" destOrd="0" presId="urn:microsoft.com/office/officeart/2005/8/layout/orgChart1"/>
    <dgm:cxn modelId="{658FAB44-184A-4C12-B778-71DD81591D17}" type="presParOf" srcId="{0D95C262-F3B2-468D-B58F-8614E43D4F06}" destId="{3F899DE9-3FFE-4DF6-9547-4D55B20F0B49}" srcOrd="3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9903EC97-032D-48AC-86C6-C26354956E54}" type="presParOf" srcId="{1BCAF68B-E9F7-45FE-BD5D-38A0F4E02AAC}" destId="{47A91BBC-D0CC-4494-88A1-CA170A79A000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7082C43A-087A-4488-8F32-7CF049FEC97C}" type="presParOf" srcId="{1BCAF68B-E9F7-45FE-BD5D-38A0F4E02AAC}" destId="{76B73B3B-5D9B-4759-AE94-0435C2E3C069}" srcOrd="2" destOrd="0" presId="urn:microsoft.com/office/officeart/2005/8/layout/orgChart1"/>
    <dgm:cxn modelId="{3A84971D-39D8-4063-B519-6C9EEC108420}" type="presParOf" srcId="{1BCAF68B-E9F7-45FE-BD5D-38A0F4E02AAC}" destId="{A0A59F6C-F8AC-4D59-8831-61759097AE73}" srcOrd="3" destOrd="0" presId="urn:microsoft.com/office/officeart/2005/8/layout/orgChart1"/>
    <dgm:cxn modelId="{052BB4E4-71F2-48B0-B1A7-7F33F8CB038A}" type="presParOf" srcId="{A0A59F6C-F8AC-4D59-8831-61759097AE73}" destId="{B362B717-068C-44B4-8A6A-E9DA5155FB3E}" srcOrd="0" destOrd="0" presId="urn:microsoft.com/office/officeart/2005/8/layout/orgChart1"/>
    <dgm:cxn modelId="{C1167EF8-7BBF-4FC9-A149-A7326F3A3ADC}" type="presParOf" srcId="{B362B717-068C-44B4-8A6A-E9DA5155FB3E}" destId="{A0BC9189-3C29-4EDD-8B6D-3F0BA77BED7C}" srcOrd="0" destOrd="0" presId="urn:microsoft.com/office/officeart/2005/8/layout/orgChart1"/>
    <dgm:cxn modelId="{2F0C927A-A7AC-4638-9611-B478074928EA}" type="presParOf" srcId="{B362B717-068C-44B4-8A6A-E9DA5155FB3E}" destId="{2059ECD4-5542-4824-866C-3B4A9CA6DDE5}" srcOrd="1" destOrd="0" presId="urn:microsoft.com/office/officeart/2005/8/layout/orgChart1"/>
    <dgm:cxn modelId="{D66120B6-0E19-40EA-88CB-D47E9F83FB3A}" type="presParOf" srcId="{A0A59F6C-F8AC-4D59-8831-61759097AE73}" destId="{2D160587-DE3B-498B-928C-8066BCF8141E}" srcOrd="1" destOrd="0" presId="urn:microsoft.com/office/officeart/2005/8/layout/orgChart1"/>
    <dgm:cxn modelId="{257C64A2-0AE5-4BF9-8EBD-3E558457B28C}" type="presParOf" srcId="{A0A59F6C-F8AC-4D59-8831-61759097AE73}" destId="{B073670A-92A1-48F3-AAB0-0CF2E1532E35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Peritajes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Accidentes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19176E3-58BD-40B6-85C0-C38102AEF414}">
      <dgm:prSet custT="1"/>
      <dgm:spPr/>
      <dgm:t>
        <a:bodyPr/>
        <a:lstStyle/>
        <a:p>
          <a:r>
            <a:rPr lang="es-MX" altLang="es-MX" sz="1200" dirty="0"/>
            <a:t>Jefe(a) de Investigaciones</a:t>
          </a:r>
        </a:p>
      </dgm:t>
    </dgm:pt>
    <dgm:pt modelId="{18DB1A10-68B9-492B-A035-F9E60A368173}" type="parTrans" cxnId="{38D1CA25-25F2-406B-9568-4F93198AE59B}">
      <dgm:prSet/>
      <dgm:spPr/>
      <dgm:t>
        <a:bodyPr/>
        <a:lstStyle/>
        <a:p>
          <a:endParaRPr lang="es-ES" sz="1200"/>
        </a:p>
      </dgm:t>
    </dgm:pt>
    <dgm:pt modelId="{D9AF1F95-6C42-4A3E-ADD7-C2CC898DFB8F}" type="sibTrans" cxnId="{38D1CA25-25F2-406B-9568-4F93198AE59B}">
      <dgm:prSet/>
      <dgm:spPr/>
      <dgm:t>
        <a:bodyPr/>
        <a:lstStyle/>
        <a:p>
          <a:endParaRPr lang="es-ES" sz="1200"/>
        </a:p>
      </dgm:t>
    </dgm:pt>
    <dgm:pt modelId="{356CA86A-AF89-4725-A5D6-691A59299E40}">
      <dgm:prSet custT="1"/>
      <dgm:spPr/>
      <dgm:t>
        <a:bodyPr/>
        <a:lstStyle/>
        <a:p>
          <a:r>
            <a:rPr lang="es-MX" altLang="es-MX" sz="1200" dirty="0"/>
            <a:t>Jefe(a) de Control Vehicular</a:t>
          </a:r>
        </a:p>
      </dgm:t>
    </dgm:pt>
    <dgm:pt modelId="{2496A031-0924-49E6-9C76-97EAF8813A43}" type="parTrans" cxnId="{0C20F6E9-4689-4FAA-9ADF-54EA3F70B1D3}">
      <dgm:prSet/>
      <dgm:spPr/>
      <dgm:t>
        <a:bodyPr/>
        <a:lstStyle/>
        <a:p>
          <a:endParaRPr lang="es-ES" sz="1200"/>
        </a:p>
      </dgm:t>
    </dgm:pt>
    <dgm:pt modelId="{31583EE0-113C-4DDA-A9B4-C36C6682BAC1}" type="sibTrans" cxnId="{0C20F6E9-4689-4FAA-9ADF-54EA3F70B1D3}">
      <dgm:prSet/>
      <dgm:spPr/>
      <dgm:t>
        <a:bodyPr/>
        <a:lstStyle/>
        <a:p>
          <a:endParaRPr lang="es-ES" sz="1200"/>
        </a:p>
      </dgm:t>
    </dgm:pt>
    <dgm:pt modelId="{33D6F75C-CC80-4D71-A581-15908FA83912}">
      <dgm:prSet custT="1"/>
      <dgm:spPr/>
      <dgm:t>
        <a:bodyPr/>
        <a:lstStyle/>
        <a:p>
          <a:r>
            <a:rPr lang="es-MX" altLang="es-MX" sz="1200" dirty="0"/>
            <a:t>Jefe(a) </a:t>
          </a:r>
          <a:r>
            <a:rPr lang="es-MX" altLang="es-MX" sz="1200" dirty="0" smtClean="0"/>
            <a:t>de </a:t>
          </a:r>
          <a:br>
            <a:rPr lang="es-MX" altLang="es-MX" sz="1200" dirty="0" smtClean="0"/>
          </a:br>
          <a:r>
            <a:rPr lang="es-MX" altLang="es-MX" sz="1200" dirty="0" smtClean="0"/>
            <a:t>Infracciones</a:t>
          </a:r>
          <a:endParaRPr lang="es-MX" altLang="es-MX" sz="1200" dirty="0"/>
        </a:p>
      </dgm:t>
    </dgm:pt>
    <dgm:pt modelId="{70A80E8E-420E-4719-A578-64B232011E02}" type="parTrans" cxnId="{4AB49131-88F7-46E8-BFE5-C870E70439E5}">
      <dgm:prSet/>
      <dgm:spPr/>
      <dgm:t>
        <a:bodyPr/>
        <a:lstStyle/>
        <a:p>
          <a:endParaRPr lang="es-ES" sz="1200"/>
        </a:p>
      </dgm:t>
    </dgm:pt>
    <dgm:pt modelId="{C705281C-5918-47BF-96AA-B1DE5F0CC754}" type="sibTrans" cxnId="{4AB49131-88F7-46E8-BFE5-C870E70439E5}">
      <dgm:prSet/>
      <dgm:spPr/>
      <dgm:t>
        <a:bodyPr/>
        <a:lstStyle/>
        <a:p>
          <a:endParaRPr lang="es-ES" sz="1200"/>
        </a:p>
      </dgm:t>
    </dgm:pt>
    <dgm:pt modelId="{FBF94C01-1BDD-4BB7-AD0D-4EB23D138118}">
      <dgm:prSet custT="1"/>
      <dgm:spPr/>
      <dgm:t>
        <a:bodyPr/>
        <a:lstStyle/>
        <a:p>
          <a:r>
            <a:rPr lang="es-ES" sz="1200" dirty="0"/>
            <a:t>Jefe(a) de Estadística</a:t>
          </a:r>
          <a:endParaRPr lang="es-MX" altLang="es-MX" sz="1200" dirty="0"/>
        </a:p>
      </dgm:t>
    </dgm:pt>
    <dgm:pt modelId="{90968B3A-8FBD-491A-AB48-1A7D9D63EFB0}" type="parTrans" cxnId="{374C11D3-8C1E-4E0B-81CF-4DE879ADB2B6}">
      <dgm:prSet/>
      <dgm:spPr/>
      <dgm:t>
        <a:bodyPr/>
        <a:lstStyle/>
        <a:p>
          <a:endParaRPr lang="es-ES" sz="1200"/>
        </a:p>
      </dgm:t>
    </dgm:pt>
    <dgm:pt modelId="{DD50565B-FDA5-4C63-80D6-23B957550614}" type="sibTrans" cxnId="{374C11D3-8C1E-4E0B-81CF-4DE879ADB2B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6777" custScaleY="162635" custLinFactNeighborX="1043" custLinFactNeighborY="-4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297" custScaleY="148493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D118BF-8DDC-4EEB-A1FA-1900C0BE67BD}" type="pres">
      <dgm:prSet presAssocID="{18DB1A10-68B9-492B-A035-F9E60A36817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41D6656-FAF7-4A58-A699-F41EC6C012A4}" type="pres">
      <dgm:prSet presAssocID="{C19176E3-58BD-40B6-85C0-C38102AEF414}" presName="hierRoot2" presStyleCnt="0">
        <dgm:presLayoutVars>
          <dgm:hierBranch val="init"/>
        </dgm:presLayoutVars>
      </dgm:prSet>
      <dgm:spPr/>
    </dgm:pt>
    <dgm:pt modelId="{2E9329E7-EB15-4E9F-886E-6C22E824C953}" type="pres">
      <dgm:prSet presAssocID="{C19176E3-58BD-40B6-85C0-C38102AEF414}" presName="rootComposite" presStyleCnt="0"/>
      <dgm:spPr/>
    </dgm:pt>
    <dgm:pt modelId="{7FFEEE02-E16F-44A6-A65D-E4730E9059AF}" type="pres">
      <dgm:prSet presAssocID="{C19176E3-58BD-40B6-85C0-C38102AEF414}" presName="rootText" presStyleLbl="node2" presStyleIdx="1" presStyleCnt="5" custScaleX="144297" custScaleY="148493" custLinFactNeighborX="-1215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2DBB2-D2E4-4BC3-A170-ABDAC35238C3}" type="pres">
      <dgm:prSet presAssocID="{C19176E3-58BD-40B6-85C0-C38102AEF414}" presName="rootConnector" presStyleLbl="node2" presStyleIdx="1" presStyleCnt="5"/>
      <dgm:spPr/>
      <dgm:t>
        <a:bodyPr/>
        <a:lstStyle/>
        <a:p>
          <a:endParaRPr lang="es-ES"/>
        </a:p>
      </dgm:t>
    </dgm:pt>
    <dgm:pt modelId="{99344CB3-3B83-4C73-AC9D-B243005FA74E}" type="pres">
      <dgm:prSet presAssocID="{C19176E3-58BD-40B6-85C0-C38102AEF414}" presName="hierChild4" presStyleCnt="0"/>
      <dgm:spPr/>
    </dgm:pt>
    <dgm:pt modelId="{AB524240-06C3-4ACC-BB0A-85E1AC289EE1}" type="pres">
      <dgm:prSet presAssocID="{C19176E3-58BD-40B6-85C0-C38102AEF414}" presName="hierChild5" presStyleCnt="0"/>
      <dgm:spPr/>
    </dgm:pt>
    <dgm:pt modelId="{B0BACAE1-992B-4FE1-9023-6025428FEB8B}" type="pres">
      <dgm:prSet presAssocID="{2496A031-0924-49E6-9C76-97EAF8813A4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B85A7E0-6433-4FD8-87DA-CC3949AC52EF}" type="pres">
      <dgm:prSet presAssocID="{356CA86A-AF89-4725-A5D6-691A59299E40}" presName="hierRoot2" presStyleCnt="0">
        <dgm:presLayoutVars>
          <dgm:hierBranch val="init"/>
        </dgm:presLayoutVars>
      </dgm:prSet>
      <dgm:spPr/>
    </dgm:pt>
    <dgm:pt modelId="{F9B01BBD-9315-4C56-9551-D5E9A8E337AB}" type="pres">
      <dgm:prSet presAssocID="{356CA86A-AF89-4725-A5D6-691A59299E40}" presName="rootComposite" presStyleCnt="0"/>
      <dgm:spPr/>
    </dgm:pt>
    <dgm:pt modelId="{5815CD74-E5D1-4909-9892-52B71D57571C}" type="pres">
      <dgm:prSet presAssocID="{356CA86A-AF89-4725-A5D6-691A59299E40}" presName="rootText" presStyleLbl="node2" presStyleIdx="2" presStyleCnt="5" custScaleX="144297" custScaleY="148493" custLinFactNeighborX="130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9D3D1-F81A-4EEB-856F-1B3D45663FD3}" type="pres">
      <dgm:prSet presAssocID="{356CA86A-AF89-4725-A5D6-691A59299E40}" presName="rootConnector" presStyleLbl="node2" presStyleIdx="2" presStyleCnt="5"/>
      <dgm:spPr/>
      <dgm:t>
        <a:bodyPr/>
        <a:lstStyle/>
        <a:p>
          <a:endParaRPr lang="es-ES"/>
        </a:p>
      </dgm:t>
    </dgm:pt>
    <dgm:pt modelId="{AA91A517-01DB-43B0-9DE2-359CA903035E}" type="pres">
      <dgm:prSet presAssocID="{356CA86A-AF89-4725-A5D6-691A59299E40}" presName="hierChild4" presStyleCnt="0"/>
      <dgm:spPr/>
    </dgm:pt>
    <dgm:pt modelId="{DB25CAB2-8639-4408-945C-3C409E05A3CD}" type="pres">
      <dgm:prSet presAssocID="{356CA86A-AF89-4725-A5D6-691A59299E40}" presName="hierChild5" presStyleCnt="0"/>
      <dgm:spPr/>
    </dgm:pt>
    <dgm:pt modelId="{AAD0F7F3-111F-4DF9-8D22-5A2F88D95DDE}" type="pres">
      <dgm:prSet presAssocID="{70A80E8E-420E-4719-A578-64B232011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F95301C-AB92-4CCC-A392-3E5DCCC36B7F}" type="pres">
      <dgm:prSet presAssocID="{33D6F75C-CC80-4D71-A581-15908FA83912}" presName="hierRoot2" presStyleCnt="0">
        <dgm:presLayoutVars>
          <dgm:hierBranch val="init"/>
        </dgm:presLayoutVars>
      </dgm:prSet>
      <dgm:spPr/>
    </dgm:pt>
    <dgm:pt modelId="{66AEB721-3A14-47D6-B694-4AC679CDA99D}" type="pres">
      <dgm:prSet presAssocID="{33D6F75C-CC80-4D71-A581-15908FA83912}" presName="rootComposite" presStyleCnt="0"/>
      <dgm:spPr/>
    </dgm:pt>
    <dgm:pt modelId="{19F48253-8559-4E7D-9B89-03E11B6A9A2C}" type="pres">
      <dgm:prSet presAssocID="{33D6F75C-CC80-4D71-A581-15908FA83912}" presName="rootText" presStyleLbl="node2" presStyleIdx="3" presStyleCnt="5" custScaleX="144297" custScaleY="148493" custLinFactNeighborX="214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C0CFC-9F22-4C48-B5F0-E61A5CCD5A33}" type="pres">
      <dgm:prSet presAssocID="{33D6F75C-CC80-4D71-A581-15908FA83912}" presName="rootConnector" presStyleLbl="node2" presStyleIdx="3" presStyleCnt="5"/>
      <dgm:spPr/>
      <dgm:t>
        <a:bodyPr/>
        <a:lstStyle/>
        <a:p>
          <a:endParaRPr lang="es-ES"/>
        </a:p>
      </dgm:t>
    </dgm:pt>
    <dgm:pt modelId="{795C9403-C596-441B-AC9F-76C32551FDA5}" type="pres">
      <dgm:prSet presAssocID="{33D6F75C-CC80-4D71-A581-15908FA83912}" presName="hierChild4" presStyleCnt="0"/>
      <dgm:spPr/>
    </dgm:pt>
    <dgm:pt modelId="{3BAE323D-742D-46A5-A877-FBC023CD7419}" type="pres">
      <dgm:prSet presAssocID="{33D6F75C-CC80-4D71-A581-15908FA83912}" presName="hierChild5" presStyleCnt="0"/>
      <dgm:spPr/>
    </dgm:pt>
    <dgm:pt modelId="{23BD81CF-8CD3-4201-892B-6970ACCFAC59}" type="pres">
      <dgm:prSet presAssocID="{90968B3A-8FBD-491A-AB48-1A7D9D63EFB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6FECC73-984B-4801-A09E-C152A5AFAB0C}" type="pres">
      <dgm:prSet presAssocID="{FBF94C01-1BDD-4BB7-AD0D-4EB23D138118}" presName="hierRoot2" presStyleCnt="0">
        <dgm:presLayoutVars>
          <dgm:hierBranch val="init"/>
        </dgm:presLayoutVars>
      </dgm:prSet>
      <dgm:spPr/>
    </dgm:pt>
    <dgm:pt modelId="{FBD651D0-2E59-4A65-8792-E65B4C38C70D}" type="pres">
      <dgm:prSet presAssocID="{FBF94C01-1BDD-4BB7-AD0D-4EB23D138118}" presName="rootComposite" presStyleCnt="0"/>
      <dgm:spPr/>
    </dgm:pt>
    <dgm:pt modelId="{8255A1BA-EB77-4889-AA71-0A8568235860}" type="pres">
      <dgm:prSet presAssocID="{FBF94C01-1BDD-4BB7-AD0D-4EB23D138118}" presName="rootText" presStyleLbl="node2" presStyleIdx="4" presStyleCnt="5" custScaleX="144297" custScaleY="148493" custLinFactNeighborX="114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DE95D-0A1D-4F49-9C14-B94E47A80818}" type="pres">
      <dgm:prSet presAssocID="{FBF94C01-1BDD-4BB7-AD0D-4EB23D138118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0019DA-AFC3-47C3-AF60-F478C60C3952}" type="pres">
      <dgm:prSet presAssocID="{FBF94C01-1BDD-4BB7-AD0D-4EB23D138118}" presName="hierChild4" presStyleCnt="0"/>
      <dgm:spPr/>
    </dgm:pt>
    <dgm:pt modelId="{DBF4FB9B-C0FE-4D11-BE08-4C925BF5CF63}" type="pres">
      <dgm:prSet presAssocID="{FBF94C01-1BDD-4BB7-AD0D-4EB23D13811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42E3517-B049-48CA-8BFD-54AEB4900E97}" type="presOf" srcId="{90968B3A-8FBD-491A-AB48-1A7D9D63EFB0}" destId="{23BD81CF-8CD3-4201-892B-6970ACCFAC59}" srcOrd="0" destOrd="0" presId="urn:microsoft.com/office/officeart/2005/8/layout/orgChart1"/>
    <dgm:cxn modelId="{D8FE3BC0-F345-4913-9885-9DE5405C590D}" type="presOf" srcId="{356CA86A-AF89-4725-A5D6-691A59299E40}" destId="{5815CD74-E5D1-4909-9892-52B71D57571C}" srcOrd="0" destOrd="0" presId="urn:microsoft.com/office/officeart/2005/8/layout/orgChart1"/>
    <dgm:cxn modelId="{6A3CEF5C-0BD6-4F9B-A4BD-D7CDD5996161}" type="presOf" srcId="{18DB1A10-68B9-492B-A035-F9E60A368173}" destId="{50D118BF-8DDC-4EEB-A1FA-1900C0BE67BD}" srcOrd="0" destOrd="0" presId="urn:microsoft.com/office/officeart/2005/8/layout/orgChart1"/>
    <dgm:cxn modelId="{7D49752A-9431-47B0-A78E-808A231A39FB}" type="presOf" srcId="{2496A031-0924-49E6-9C76-97EAF8813A43}" destId="{B0BACAE1-992B-4FE1-9023-6025428FEB8B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8D1CA25-25F2-406B-9568-4F93198AE59B}" srcId="{9DEA55C1-E59C-4B5B-90DC-1D0B54C2B20C}" destId="{C19176E3-58BD-40B6-85C0-C38102AEF414}" srcOrd="1" destOrd="0" parTransId="{18DB1A10-68B9-492B-A035-F9E60A368173}" sibTransId="{D9AF1F95-6C42-4A3E-ADD7-C2CC898DFB8F}"/>
    <dgm:cxn modelId="{3B604B49-8EAC-4440-82B2-E34BE7D645B8}" type="presOf" srcId="{33D6F75C-CC80-4D71-A581-15908FA83912}" destId="{886C0CFC-9F22-4C48-B5F0-E61A5CCD5A33}" srcOrd="1" destOrd="0" presId="urn:microsoft.com/office/officeart/2005/8/layout/orgChart1"/>
    <dgm:cxn modelId="{0C20F6E9-4689-4FAA-9ADF-54EA3F70B1D3}" srcId="{9DEA55C1-E59C-4B5B-90DC-1D0B54C2B20C}" destId="{356CA86A-AF89-4725-A5D6-691A59299E40}" srcOrd="2" destOrd="0" parTransId="{2496A031-0924-49E6-9C76-97EAF8813A43}" sibTransId="{31583EE0-113C-4DDA-A9B4-C36C6682BAC1}"/>
    <dgm:cxn modelId="{0D2ABF36-2821-480D-8080-D152179E696E}" type="presOf" srcId="{FBF94C01-1BDD-4BB7-AD0D-4EB23D138118}" destId="{926DE95D-0A1D-4F49-9C14-B94E47A80818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374C11D3-8C1E-4E0B-81CF-4DE879ADB2B6}" srcId="{9DEA55C1-E59C-4B5B-90DC-1D0B54C2B20C}" destId="{FBF94C01-1BDD-4BB7-AD0D-4EB23D138118}" srcOrd="4" destOrd="0" parTransId="{90968B3A-8FBD-491A-AB48-1A7D9D63EFB0}" sibTransId="{DD50565B-FDA5-4C63-80D6-23B957550614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CC5527B-85ED-490D-AC37-2273E0B840B4}" type="presOf" srcId="{70A80E8E-420E-4719-A578-64B232011E02}" destId="{AAD0F7F3-111F-4DF9-8D22-5A2F88D95DDE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503C1ABF-477A-4121-84CF-E630E702C8BC}" type="presOf" srcId="{33D6F75C-CC80-4D71-A581-15908FA83912}" destId="{19F48253-8559-4E7D-9B89-03E11B6A9A2C}" srcOrd="0" destOrd="0" presId="urn:microsoft.com/office/officeart/2005/8/layout/orgChart1"/>
    <dgm:cxn modelId="{8EB1172E-9081-47DF-BB5D-41C60FFAA13B}" type="presOf" srcId="{C19176E3-58BD-40B6-85C0-C38102AEF414}" destId="{7FFEEE02-E16F-44A6-A65D-E4730E9059AF}" srcOrd="0" destOrd="0" presId="urn:microsoft.com/office/officeart/2005/8/layout/orgChart1"/>
    <dgm:cxn modelId="{423CC0FB-2340-4925-8556-5B882E192B77}" type="presOf" srcId="{FBF94C01-1BDD-4BB7-AD0D-4EB23D138118}" destId="{8255A1BA-EB77-4889-AA71-0A8568235860}" srcOrd="0" destOrd="0" presId="urn:microsoft.com/office/officeart/2005/8/layout/orgChart1"/>
    <dgm:cxn modelId="{9F8FE39E-FA83-46A1-8E47-4E59BA8DD74B}" type="presOf" srcId="{C19176E3-58BD-40B6-85C0-C38102AEF414}" destId="{5482DBB2-D2E4-4BC3-A170-ABDAC35238C3}" srcOrd="1" destOrd="0" presId="urn:microsoft.com/office/officeart/2005/8/layout/orgChart1"/>
    <dgm:cxn modelId="{4AB49131-88F7-46E8-BFE5-C870E70439E5}" srcId="{9DEA55C1-E59C-4B5B-90DC-1D0B54C2B20C}" destId="{33D6F75C-CC80-4D71-A581-15908FA83912}" srcOrd="3" destOrd="0" parTransId="{70A80E8E-420E-4719-A578-64B232011E02}" sibTransId="{C705281C-5918-47BF-96AA-B1DE5F0CC754}"/>
    <dgm:cxn modelId="{C957C897-752C-4418-83B1-5A60E80A227F}" type="presOf" srcId="{356CA86A-AF89-4725-A5D6-691A59299E40}" destId="{73F9D3D1-F81A-4EEB-856F-1B3D45663FD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D27E1EE-3B96-433E-8431-61A9BE1DADA6}" type="presParOf" srcId="{05E8A0F8-8F4A-4D16-B455-9B21EE5D83FA}" destId="{50D118BF-8DDC-4EEB-A1FA-1900C0BE67BD}" srcOrd="2" destOrd="0" presId="urn:microsoft.com/office/officeart/2005/8/layout/orgChart1"/>
    <dgm:cxn modelId="{64904290-3266-482B-BF99-6CDF603FD279}" type="presParOf" srcId="{05E8A0F8-8F4A-4D16-B455-9B21EE5D83FA}" destId="{041D6656-FAF7-4A58-A699-F41EC6C012A4}" srcOrd="3" destOrd="0" presId="urn:microsoft.com/office/officeart/2005/8/layout/orgChart1"/>
    <dgm:cxn modelId="{0B601533-6F75-4743-8896-CAE5B37910C9}" type="presParOf" srcId="{041D6656-FAF7-4A58-A699-F41EC6C012A4}" destId="{2E9329E7-EB15-4E9F-886E-6C22E824C953}" srcOrd="0" destOrd="0" presId="urn:microsoft.com/office/officeart/2005/8/layout/orgChart1"/>
    <dgm:cxn modelId="{76FE2C6D-751C-4BA6-B8CD-363B4D0196F9}" type="presParOf" srcId="{2E9329E7-EB15-4E9F-886E-6C22E824C953}" destId="{7FFEEE02-E16F-44A6-A65D-E4730E9059AF}" srcOrd="0" destOrd="0" presId="urn:microsoft.com/office/officeart/2005/8/layout/orgChart1"/>
    <dgm:cxn modelId="{29C23B32-7728-46F1-8044-AF51E0CFE431}" type="presParOf" srcId="{2E9329E7-EB15-4E9F-886E-6C22E824C953}" destId="{5482DBB2-D2E4-4BC3-A170-ABDAC35238C3}" srcOrd="1" destOrd="0" presId="urn:microsoft.com/office/officeart/2005/8/layout/orgChart1"/>
    <dgm:cxn modelId="{12603AD3-5689-47CE-827C-4B5F7AA2B250}" type="presParOf" srcId="{041D6656-FAF7-4A58-A699-F41EC6C012A4}" destId="{99344CB3-3B83-4C73-AC9D-B243005FA74E}" srcOrd="1" destOrd="0" presId="urn:microsoft.com/office/officeart/2005/8/layout/orgChart1"/>
    <dgm:cxn modelId="{2FD966A1-0607-4A96-AB05-F963FA3112E7}" type="presParOf" srcId="{041D6656-FAF7-4A58-A699-F41EC6C012A4}" destId="{AB524240-06C3-4ACC-BB0A-85E1AC289EE1}" srcOrd="2" destOrd="0" presId="urn:microsoft.com/office/officeart/2005/8/layout/orgChart1"/>
    <dgm:cxn modelId="{65705B10-BE41-4C77-B17D-A226490AB66D}" type="presParOf" srcId="{05E8A0F8-8F4A-4D16-B455-9B21EE5D83FA}" destId="{B0BACAE1-992B-4FE1-9023-6025428FEB8B}" srcOrd="4" destOrd="0" presId="urn:microsoft.com/office/officeart/2005/8/layout/orgChart1"/>
    <dgm:cxn modelId="{069A7EA6-2C35-4267-A45F-9ABF4ABD1F46}" type="presParOf" srcId="{05E8A0F8-8F4A-4D16-B455-9B21EE5D83FA}" destId="{4B85A7E0-6433-4FD8-87DA-CC3949AC52EF}" srcOrd="5" destOrd="0" presId="urn:microsoft.com/office/officeart/2005/8/layout/orgChart1"/>
    <dgm:cxn modelId="{BA1F31B2-2F8D-4F5F-B6E5-02368EF24445}" type="presParOf" srcId="{4B85A7E0-6433-4FD8-87DA-CC3949AC52EF}" destId="{F9B01BBD-9315-4C56-9551-D5E9A8E337AB}" srcOrd="0" destOrd="0" presId="urn:microsoft.com/office/officeart/2005/8/layout/orgChart1"/>
    <dgm:cxn modelId="{4C7D04DA-D14D-407A-AD1A-50078FE389F7}" type="presParOf" srcId="{F9B01BBD-9315-4C56-9551-D5E9A8E337AB}" destId="{5815CD74-E5D1-4909-9892-52B71D57571C}" srcOrd="0" destOrd="0" presId="urn:microsoft.com/office/officeart/2005/8/layout/orgChart1"/>
    <dgm:cxn modelId="{A64B459A-F599-4ED0-8357-967FA7BE7FDE}" type="presParOf" srcId="{F9B01BBD-9315-4C56-9551-D5E9A8E337AB}" destId="{73F9D3D1-F81A-4EEB-856F-1B3D45663FD3}" srcOrd="1" destOrd="0" presId="urn:microsoft.com/office/officeart/2005/8/layout/orgChart1"/>
    <dgm:cxn modelId="{E623B86A-41D7-4C99-8539-C32521F7B120}" type="presParOf" srcId="{4B85A7E0-6433-4FD8-87DA-CC3949AC52EF}" destId="{AA91A517-01DB-43B0-9DE2-359CA903035E}" srcOrd="1" destOrd="0" presId="urn:microsoft.com/office/officeart/2005/8/layout/orgChart1"/>
    <dgm:cxn modelId="{61CFECC2-4834-40BF-96BE-A25630AA9598}" type="presParOf" srcId="{4B85A7E0-6433-4FD8-87DA-CC3949AC52EF}" destId="{DB25CAB2-8639-4408-945C-3C409E05A3CD}" srcOrd="2" destOrd="0" presId="urn:microsoft.com/office/officeart/2005/8/layout/orgChart1"/>
    <dgm:cxn modelId="{59E8F673-AC39-41DB-9C3B-8A9FFF272048}" type="presParOf" srcId="{05E8A0F8-8F4A-4D16-B455-9B21EE5D83FA}" destId="{AAD0F7F3-111F-4DF9-8D22-5A2F88D95DDE}" srcOrd="6" destOrd="0" presId="urn:microsoft.com/office/officeart/2005/8/layout/orgChart1"/>
    <dgm:cxn modelId="{B52D8113-D2CA-4E69-BEFD-6766773C3724}" type="presParOf" srcId="{05E8A0F8-8F4A-4D16-B455-9B21EE5D83FA}" destId="{4F95301C-AB92-4CCC-A392-3E5DCCC36B7F}" srcOrd="7" destOrd="0" presId="urn:microsoft.com/office/officeart/2005/8/layout/orgChart1"/>
    <dgm:cxn modelId="{E1C75B77-A3AC-44C7-9B42-18C395C02841}" type="presParOf" srcId="{4F95301C-AB92-4CCC-A392-3E5DCCC36B7F}" destId="{66AEB721-3A14-47D6-B694-4AC679CDA99D}" srcOrd="0" destOrd="0" presId="urn:microsoft.com/office/officeart/2005/8/layout/orgChart1"/>
    <dgm:cxn modelId="{BF8E7EC2-43E5-4768-B3A1-836FF9279768}" type="presParOf" srcId="{66AEB721-3A14-47D6-B694-4AC679CDA99D}" destId="{19F48253-8559-4E7D-9B89-03E11B6A9A2C}" srcOrd="0" destOrd="0" presId="urn:microsoft.com/office/officeart/2005/8/layout/orgChart1"/>
    <dgm:cxn modelId="{0775B437-A81B-40ED-92F8-4F56113E5ECA}" type="presParOf" srcId="{66AEB721-3A14-47D6-B694-4AC679CDA99D}" destId="{886C0CFC-9F22-4C48-B5F0-E61A5CCD5A33}" srcOrd="1" destOrd="0" presId="urn:microsoft.com/office/officeart/2005/8/layout/orgChart1"/>
    <dgm:cxn modelId="{E0BBB61E-AAFB-4AF5-88F3-CAD1466B97DE}" type="presParOf" srcId="{4F95301C-AB92-4CCC-A392-3E5DCCC36B7F}" destId="{795C9403-C596-441B-AC9F-76C32551FDA5}" srcOrd="1" destOrd="0" presId="urn:microsoft.com/office/officeart/2005/8/layout/orgChart1"/>
    <dgm:cxn modelId="{F2677069-B1E1-4ACC-8D9E-DCC8ADCC1529}" type="presParOf" srcId="{4F95301C-AB92-4CCC-A392-3E5DCCC36B7F}" destId="{3BAE323D-742D-46A5-A877-FBC023CD7419}" srcOrd="2" destOrd="0" presId="urn:microsoft.com/office/officeart/2005/8/layout/orgChart1"/>
    <dgm:cxn modelId="{D69EEC74-A3A0-466F-8DA5-656BC1EDF737}" type="presParOf" srcId="{05E8A0F8-8F4A-4D16-B455-9B21EE5D83FA}" destId="{23BD81CF-8CD3-4201-892B-6970ACCFAC59}" srcOrd="8" destOrd="0" presId="urn:microsoft.com/office/officeart/2005/8/layout/orgChart1"/>
    <dgm:cxn modelId="{F56E1542-6E15-4B33-9161-95FF08A8D33E}" type="presParOf" srcId="{05E8A0F8-8F4A-4D16-B455-9B21EE5D83FA}" destId="{C6FECC73-984B-4801-A09E-C152A5AFAB0C}" srcOrd="9" destOrd="0" presId="urn:microsoft.com/office/officeart/2005/8/layout/orgChart1"/>
    <dgm:cxn modelId="{2720C70D-B23B-4A1B-9DA5-CE4175CE0655}" type="presParOf" srcId="{C6FECC73-984B-4801-A09E-C152A5AFAB0C}" destId="{FBD651D0-2E59-4A65-8792-E65B4C38C70D}" srcOrd="0" destOrd="0" presId="urn:microsoft.com/office/officeart/2005/8/layout/orgChart1"/>
    <dgm:cxn modelId="{C37AD679-2B81-4905-8554-9CF59FAA2E77}" type="presParOf" srcId="{FBD651D0-2E59-4A65-8792-E65B4C38C70D}" destId="{8255A1BA-EB77-4889-AA71-0A8568235860}" srcOrd="0" destOrd="0" presId="urn:microsoft.com/office/officeart/2005/8/layout/orgChart1"/>
    <dgm:cxn modelId="{58B4DBCE-058C-4DAF-B13E-3500D29B9ACF}" type="presParOf" srcId="{FBD651D0-2E59-4A65-8792-E65B4C38C70D}" destId="{926DE95D-0A1D-4F49-9C14-B94E47A80818}" srcOrd="1" destOrd="0" presId="urn:microsoft.com/office/officeart/2005/8/layout/orgChart1"/>
    <dgm:cxn modelId="{792F2BAB-1C6A-4D62-A327-C037901B8CD7}" type="presParOf" srcId="{C6FECC73-984B-4801-A09E-C152A5AFAB0C}" destId="{FE0019DA-AFC3-47C3-AF60-F478C60C3952}" srcOrd="1" destOrd="0" presId="urn:microsoft.com/office/officeart/2005/8/layout/orgChart1"/>
    <dgm:cxn modelId="{60D5AF93-E266-4D1E-A217-9051C8344143}" type="presParOf" srcId="{C6FECC73-984B-4801-A09E-C152A5AFAB0C}" destId="{DBF4FB9B-C0FE-4D11-BE08-4C925BF5CF6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1CA660-252E-4967-90B0-623BB6CFBA66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D57606D4-9317-4AEB-936E-F26E16EFEFE7}" type="pres">
      <dgm:prSet presAssocID="{41568039-9809-4B2B-BA51-64E0E23C2BBE}" presName="rootComposite1" presStyleCnt="0"/>
      <dgm:spPr/>
    </dgm:pt>
    <dgm:pt modelId="{CF005273-2B20-4FF4-80B4-7EAB2612AD0C}" type="pres">
      <dgm:prSet presAssocID="{41568039-9809-4B2B-BA51-64E0E23C2BBE}" presName="rootText1" presStyleLbl="node0" presStyleIdx="0" presStyleCnt="1" custScaleX="111195" custLinFactNeighborX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2C753B-0219-41E3-9025-C83CDC1C7AB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5A89A6-2CD0-4830-BC32-1E04E63F55DD}" type="pres">
      <dgm:prSet presAssocID="{41568039-9809-4B2B-BA51-64E0E23C2BBE}" presName="hierChild2" presStyleCnt="0"/>
      <dgm:spPr/>
    </dgm:pt>
    <dgm:pt modelId="{5B9E00F5-A7BF-4F0D-AB8A-438CF6397164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92995" custLinFactNeighborX="-9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3" presStyleIdx="0" presStyleCnt="3" custScaleX="90103" custScaleY="90667" custLinFactNeighborX="-2298" custLinFactNeighborY="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3" presStyleIdx="1" presStyleCnt="3" custScaleX="90103" custScaleY="90667" custLinFactNeighborX="-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3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3" presStyleIdx="2" presStyleCnt="3" custScaleX="90103" custScaleY="90667" custLinFactNeighborX="2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1CD5AA13-E6AB-4D9F-BE8D-6CC5C85372B8}" type="pres">
      <dgm:prSet presAssocID="{41568039-9809-4B2B-BA51-64E0E23C2BBE}" presName="hierChild3" presStyleCnt="0"/>
      <dgm:spPr/>
    </dgm:pt>
  </dgm:ptLst>
  <dgm:cxnLst>
    <dgm:cxn modelId="{60C797C3-9689-41E1-96AA-5E5344D53655}" type="presOf" srcId="{14B5E31D-3C90-4C16-98F1-7F7704548D4F}" destId="{A913208E-DE13-4A48-AA3E-81819AA0BFD5}" srcOrd="0" destOrd="0" presId="urn:microsoft.com/office/officeart/2005/8/layout/orgChart1"/>
    <dgm:cxn modelId="{CAEF8E41-3A3E-41C0-9855-346E7C438887}" type="presOf" srcId="{D9FE2805-9CF8-45B4-9E9D-94DFBE434A68}" destId="{F7769E6F-DDC0-49F9-8DFF-A8EB6D61E216}" srcOrd="0" destOrd="0" presId="urn:microsoft.com/office/officeart/2005/8/layout/orgChart1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6B5F1C7B-2847-4F95-B368-EEF55130DD6E}" type="presOf" srcId="{14B5E31D-3C90-4C16-98F1-7F7704548D4F}" destId="{13452601-D8FB-4002-B111-551E19279167}" srcOrd="1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58C4EC17-ED0A-4F81-A528-2425301777AA}" type="presOf" srcId="{C750BE99-15C4-413C-9584-DBE07F7CBBAA}" destId="{E25DB664-AC94-421F-8DCC-1884A7558CF7}" srcOrd="0" destOrd="0" presId="urn:microsoft.com/office/officeart/2005/8/layout/orgChart1"/>
    <dgm:cxn modelId="{82B57E5A-C4C0-4B06-8CFF-A05C1E5E4D6C}" type="presOf" srcId="{16B79D4D-6D11-4EBF-B806-FE6CF917CB8D}" destId="{CFEFFD6C-721C-4CB5-9AE4-49F8AEC6E65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8E7BA32-8AE0-42D3-B49C-B839A649B547}" type="presOf" srcId="{41568039-9809-4B2B-BA51-64E0E23C2BBE}" destId="{582C753B-0219-41E3-9025-C83CDC1C7ABA}" srcOrd="1" destOrd="0" presId="urn:microsoft.com/office/officeart/2005/8/layout/orgChart1"/>
    <dgm:cxn modelId="{D3772B98-1B1B-401A-A035-CF2B82475BBF}" type="presOf" srcId="{16B79D4D-6D11-4EBF-B806-FE6CF917CB8D}" destId="{37B9AB24-C9CB-4D36-911E-B20D30DC9C39}" srcOrd="1" destOrd="0" presId="urn:microsoft.com/office/officeart/2005/8/layout/orgChart1"/>
    <dgm:cxn modelId="{D0C08C3B-C6D8-4324-A5D5-FCA90B55694D}" type="presOf" srcId="{0DDA31B2-9E57-4FF5-B947-D35C7B85958E}" destId="{B9D0E430-7741-4B9E-991E-E850DAEB4A39}" srcOrd="0" destOrd="0" presId="urn:microsoft.com/office/officeart/2005/8/layout/orgChart1"/>
    <dgm:cxn modelId="{2CDE5544-E80F-4B70-B577-ABA10F8F5AC7}" type="presOf" srcId="{8A3DAA1F-8AC2-4E6A-992D-DEF58EDD21F9}" destId="{676B065B-52F5-4142-AD91-1C77325095B5}" srcOrd="0" destOrd="0" presId="urn:microsoft.com/office/officeart/2005/8/layout/orgChart1"/>
    <dgm:cxn modelId="{32510D73-FE37-4209-9E9C-42AF9B0B4ECD}" type="presOf" srcId="{41568039-9809-4B2B-BA51-64E0E23C2BBE}" destId="{CF005273-2B20-4FF4-80B4-7EAB2612AD0C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59D83777-207D-4905-827A-B7F723C8DC08}" type="presOf" srcId="{5979AF19-E7C8-409C-BD7E-4EF49B93CC3A}" destId="{5B9E00F5-A7BF-4F0D-AB8A-438CF6397164}" srcOrd="0" destOrd="0" presId="urn:microsoft.com/office/officeart/2005/8/layout/orgChart1"/>
    <dgm:cxn modelId="{68DA1BA5-3AB7-4EB7-BA13-99718E4B0ECA}" type="presOf" srcId="{D573B694-CAA8-4A9E-B5A9-A6FD14382D1D}" destId="{E4A82229-7835-40E4-A10D-3AC5C5C65ED0}" srcOrd="1" destOrd="0" presId="urn:microsoft.com/office/officeart/2005/8/layout/orgChart1"/>
    <dgm:cxn modelId="{A845D76C-C043-4C2A-BB8B-11AF0967A89F}" type="presOf" srcId="{8A3DAA1F-8AC2-4E6A-992D-DEF58EDD21F9}" destId="{887E46D8-0152-4CB9-A869-6D4A54368B77}" srcOrd="1" destOrd="0" presId="urn:microsoft.com/office/officeart/2005/8/layout/orgChart1"/>
    <dgm:cxn modelId="{A94F955D-C9F2-4538-97B8-217918E0AF0D}" type="presOf" srcId="{D573B694-CAA8-4A9E-B5A9-A6FD14382D1D}" destId="{051E4DF2-B884-4F4A-8077-C7DFDEC7D3D9}" srcOrd="0" destOrd="0" presId="urn:microsoft.com/office/officeart/2005/8/layout/orgChart1"/>
    <dgm:cxn modelId="{4832279B-76BE-4C1A-ADAD-C82EC42593EE}" type="presParOf" srcId="{B3263371-B20E-4D1C-87B0-F232DC5A756C}" destId="{F31CA660-252E-4967-90B0-623BB6CFBA66}" srcOrd="0" destOrd="0" presId="urn:microsoft.com/office/officeart/2005/8/layout/orgChart1"/>
    <dgm:cxn modelId="{3A1D9A96-5B9D-4C45-8A19-A53D04C57C82}" type="presParOf" srcId="{F31CA660-252E-4967-90B0-623BB6CFBA66}" destId="{D57606D4-9317-4AEB-936E-F26E16EFEFE7}" srcOrd="0" destOrd="0" presId="urn:microsoft.com/office/officeart/2005/8/layout/orgChart1"/>
    <dgm:cxn modelId="{9C0F79B4-22C5-48AB-8188-9E4B920DB2C0}" type="presParOf" srcId="{D57606D4-9317-4AEB-936E-F26E16EFEFE7}" destId="{CF005273-2B20-4FF4-80B4-7EAB2612AD0C}" srcOrd="0" destOrd="0" presId="urn:microsoft.com/office/officeart/2005/8/layout/orgChart1"/>
    <dgm:cxn modelId="{696E5D95-26D1-464B-ABA0-7798ACAB85B4}" type="presParOf" srcId="{D57606D4-9317-4AEB-936E-F26E16EFEFE7}" destId="{582C753B-0219-41E3-9025-C83CDC1C7ABA}" srcOrd="1" destOrd="0" presId="urn:microsoft.com/office/officeart/2005/8/layout/orgChart1"/>
    <dgm:cxn modelId="{E4092362-F0EC-4652-A55F-F7D62EFD8CA1}" type="presParOf" srcId="{F31CA660-252E-4967-90B0-623BB6CFBA66}" destId="{325A89A6-2CD0-4830-BC32-1E04E63F55DD}" srcOrd="1" destOrd="0" presId="urn:microsoft.com/office/officeart/2005/8/layout/orgChart1"/>
    <dgm:cxn modelId="{416870C1-EE2D-480E-96BB-3AC172478E82}" type="presParOf" srcId="{325A89A6-2CD0-4830-BC32-1E04E63F55DD}" destId="{5B9E00F5-A7BF-4F0D-AB8A-438CF6397164}" srcOrd="0" destOrd="0" presId="urn:microsoft.com/office/officeart/2005/8/layout/orgChart1"/>
    <dgm:cxn modelId="{DC45BB95-A682-4FA7-8563-24975F328F15}" type="presParOf" srcId="{325A89A6-2CD0-4830-BC32-1E04E63F55DD}" destId="{F8C48E6E-612E-48DE-BB88-5057B5F2CB7D}" srcOrd="1" destOrd="0" presId="urn:microsoft.com/office/officeart/2005/8/layout/orgChart1"/>
    <dgm:cxn modelId="{E54DE9F7-6335-4AE4-8BCC-8344F254CAB2}" type="presParOf" srcId="{F8C48E6E-612E-48DE-BB88-5057B5F2CB7D}" destId="{631D0FAB-8025-4C82-81B6-7FE1C116B7F8}" srcOrd="0" destOrd="0" presId="urn:microsoft.com/office/officeart/2005/8/layout/orgChart1"/>
    <dgm:cxn modelId="{7D8DBB81-00D5-4EA3-A76E-DF848E903B9A}" type="presParOf" srcId="{631D0FAB-8025-4C82-81B6-7FE1C116B7F8}" destId="{676B065B-52F5-4142-AD91-1C77325095B5}" srcOrd="0" destOrd="0" presId="urn:microsoft.com/office/officeart/2005/8/layout/orgChart1"/>
    <dgm:cxn modelId="{9E0F6875-921C-4F53-B378-95C42D1F7C2C}" type="presParOf" srcId="{631D0FAB-8025-4C82-81B6-7FE1C116B7F8}" destId="{887E46D8-0152-4CB9-A869-6D4A54368B77}" srcOrd="1" destOrd="0" presId="urn:microsoft.com/office/officeart/2005/8/layout/orgChart1"/>
    <dgm:cxn modelId="{21495F35-1C28-46B2-8A51-BA5D022D6CEA}" type="presParOf" srcId="{F8C48E6E-612E-48DE-BB88-5057B5F2CB7D}" destId="{39CC2905-99FB-410A-A7C1-BD5294C8156E}" srcOrd="1" destOrd="0" presId="urn:microsoft.com/office/officeart/2005/8/layout/orgChart1"/>
    <dgm:cxn modelId="{A93A7B0B-A9E1-4602-9DEA-18E62CBBDD55}" type="presParOf" srcId="{39CC2905-99FB-410A-A7C1-BD5294C8156E}" destId="{B9D0E430-7741-4B9E-991E-E850DAEB4A39}" srcOrd="0" destOrd="0" presId="urn:microsoft.com/office/officeart/2005/8/layout/orgChart1"/>
    <dgm:cxn modelId="{8CACC39A-06F9-43DA-83DD-5D099A3EDD64}" type="presParOf" srcId="{39CC2905-99FB-410A-A7C1-BD5294C8156E}" destId="{1C506D3A-C129-4ED8-AA20-5ED5C497DD73}" srcOrd="1" destOrd="0" presId="urn:microsoft.com/office/officeart/2005/8/layout/orgChart1"/>
    <dgm:cxn modelId="{1CF7BEB7-AEF5-4D96-B435-93D275F3C29F}" type="presParOf" srcId="{1C506D3A-C129-4ED8-AA20-5ED5C497DD73}" destId="{FEF2F214-9A1A-4A40-B6CD-4930A3311625}" srcOrd="0" destOrd="0" presId="urn:microsoft.com/office/officeart/2005/8/layout/orgChart1"/>
    <dgm:cxn modelId="{4ECD02DB-7003-4F4D-AFD9-72226B512AEF}" type="presParOf" srcId="{FEF2F214-9A1A-4A40-B6CD-4930A3311625}" destId="{A913208E-DE13-4A48-AA3E-81819AA0BFD5}" srcOrd="0" destOrd="0" presId="urn:microsoft.com/office/officeart/2005/8/layout/orgChart1"/>
    <dgm:cxn modelId="{86C1A658-0C99-4838-92C8-0EAB8AD16A68}" type="presParOf" srcId="{FEF2F214-9A1A-4A40-B6CD-4930A3311625}" destId="{13452601-D8FB-4002-B111-551E19279167}" srcOrd="1" destOrd="0" presId="urn:microsoft.com/office/officeart/2005/8/layout/orgChart1"/>
    <dgm:cxn modelId="{4F3135C4-DCD2-4A82-A9DC-64F6EC974434}" type="presParOf" srcId="{1C506D3A-C129-4ED8-AA20-5ED5C497DD73}" destId="{8ADDA041-39B6-4A56-B49E-1FA8D7F5A4BE}" srcOrd="1" destOrd="0" presId="urn:microsoft.com/office/officeart/2005/8/layout/orgChart1"/>
    <dgm:cxn modelId="{04E55FEB-A2CB-4010-9A04-4E4345C5AE51}" type="presParOf" srcId="{1C506D3A-C129-4ED8-AA20-5ED5C497DD73}" destId="{FAF7F738-CC89-4741-8AC4-556EFA473F81}" srcOrd="2" destOrd="0" presId="urn:microsoft.com/office/officeart/2005/8/layout/orgChart1"/>
    <dgm:cxn modelId="{C80EF537-7CB5-4B15-93B1-8B77F8F4B88D}" type="presParOf" srcId="{39CC2905-99FB-410A-A7C1-BD5294C8156E}" destId="{F7769E6F-DDC0-49F9-8DFF-A8EB6D61E216}" srcOrd="2" destOrd="0" presId="urn:microsoft.com/office/officeart/2005/8/layout/orgChart1"/>
    <dgm:cxn modelId="{8CD624A6-9630-415B-A35C-1A36F8244457}" type="presParOf" srcId="{39CC2905-99FB-410A-A7C1-BD5294C8156E}" destId="{4984257A-2D17-4C92-9976-7481664F9819}" srcOrd="3" destOrd="0" presId="urn:microsoft.com/office/officeart/2005/8/layout/orgChart1"/>
    <dgm:cxn modelId="{B21396C5-C567-4DDD-929E-87BA7EC585EE}" type="presParOf" srcId="{4984257A-2D17-4C92-9976-7481664F9819}" destId="{58104AB8-0615-4C77-B0D5-6A15CFC2A7BA}" srcOrd="0" destOrd="0" presId="urn:microsoft.com/office/officeart/2005/8/layout/orgChart1"/>
    <dgm:cxn modelId="{C0F7DA4D-7665-416E-8DEB-318ABB65A048}" type="presParOf" srcId="{58104AB8-0615-4C77-B0D5-6A15CFC2A7BA}" destId="{CFEFFD6C-721C-4CB5-9AE4-49F8AEC6E651}" srcOrd="0" destOrd="0" presId="urn:microsoft.com/office/officeart/2005/8/layout/orgChart1"/>
    <dgm:cxn modelId="{DF88551A-E2FB-409E-B9D4-0ED8870A5848}" type="presParOf" srcId="{58104AB8-0615-4C77-B0D5-6A15CFC2A7BA}" destId="{37B9AB24-C9CB-4D36-911E-B20D30DC9C39}" srcOrd="1" destOrd="0" presId="urn:microsoft.com/office/officeart/2005/8/layout/orgChart1"/>
    <dgm:cxn modelId="{6E2994F0-B6DC-4533-B725-33CBD4F43A74}" type="presParOf" srcId="{4984257A-2D17-4C92-9976-7481664F9819}" destId="{4AB033D2-1BDA-4354-9340-5BE9ED942CAB}" srcOrd="1" destOrd="0" presId="urn:microsoft.com/office/officeart/2005/8/layout/orgChart1"/>
    <dgm:cxn modelId="{F15B9DB7-0C87-49A7-B566-A715B2939F23}" type="presParOf" srcId="{4984257A-2D17-4C92-9976-7481664F9819}" destId="{D550C922-1A4B-4A32-92CE-1EF260FEC443}" srcOrd="2" destOrd="0" presId="urn:microsoft.com/office/officeart/2005/8/layout/orgChart1"/>
    <dgm:cxn modelId="{9104766A-7F22-4846-96B4-83D6E598A3CB}" type="presParOf" srcId="{39CC2905-99FB-410A-A7C1-BD5294C8156E}" destId="{E25DB664-AC94-421F-8DCC-1884A7558CF7}" srcOrd="4" destOrd="0" presId="urn:microsoft.com/office/officeart/2005/8/layout/orgChart1"/>
    <dgm:cxn modelId="{1D632798-E036-476E-8BE5-822D435F4CC6}" type="presParOf" srcId="{39CC2905-99FB-410A-A7C1-BD5294C8156E}" destId="{2A8666D3-0E06-4A29-9FEE-80529A33BA9D}" srcOrd="5" destOrd="0" presId="urn:microsoft.com/office/officeart/2005/8/layout/orgChart1"/>
    <dgm:cxn modelId="{6DBAC9F9-CBC4-42B9-9C02-5F6DBAC5D664}" type="presParOf" srcId="{2A8666D3-0E06-4A29-9FEE-80529A33BA9D}" destId="{2E4F4C8F-0175-4B74-8BA5-7413DADB2595}" srcOrd="0" destOrd="0" presId="urn:microsoft.com/office/officeart/2005/8/layout/orgChart1"/>
    <dgm:cxn modelId="{9E62C883-8F59-4CB6-BD3C-7D0B7E3CC833}" type="presParOf" srcId="{2E4F4C8F-0175-4B74-8BA5-7413DADB2595}" destId="{051E4DF2-B884-4F4A-8077-C7DFDEC7D3D9}" srcOrd="0" destOrd="0" presId="urn:microsoft.com/office/officeart/2005/8/layout/orgChart1"/>
    <dgm:cxn modelId="{B5CAC34F-D974-460E-B415-F8308E69B797}" type="presParOf" srcId="{2E4F4C8F-0175-4B74-8BA5-7413DADB2595}" destId="{E4A82229-7835-40E4-A10D-3AC5C5C65ED0}" srcOrd="1" destOrd="0" presId="urn:microsoft.com/office/officeart/2005/8/layout/orgChart1"/>
    <dgm:cxn modelId="{6E64911B-BE41-407D-BF55-399913B27546}" type="presParOf" srcId="{2A8666D3-0E06-4A29-9FEE-80529A33BA9D}" destId="{64522CE7-2596-4A11-BEA5-E82A32814C4C}" srcOrd="1" destOrd="0" presId="urn:microsoft.com/office/officeart/2005/8/layout/orgChart1"/>
    <dgm:cxn modelId="{3D33F1E7-389F-4BE3-9E5E-4D07F90CB48C}" type="presParOf" srcId="{2A8666D3-0E06-4A29-9FEE-80529A33BA9D}" destId="{49282BCE-D2FD-433E-9205-5503545FF4D3}" srcOrd="2" destOrd="0" presId="urn:microsoft.com/office/officeart/2005/8/layout/orgChart1"/>
    <dgm:cxn modelId="{BDBB24FC-3415-444D-96C0-C74E1CA01502}" type="presParOf" srcId="{F8C48E6E-612E-48DE-BB88-5057B5F2CB7D}" destId="{20BDDAFD-70F0-484D-A6A6-3060A7A6FF75}" srcOrd="2" destOrd="0" presId="urn:microsoft.com/office/officeart/2005/8/layout/orgChart1"/>
    <dgm:cxn modelId="{54C71810-5008-4895-85C2-80EBC87D6410}" type="presParOf" srcId="{F31CA660-252E-4967-90B0-623BB6CFBA66}" destId="{1CD5AA13-E6AB-4D9F-BE8D-6CC5C85372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Investigaciones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BED0B8-052C-4A0A-9A0C-09654070E6B8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0727BD4-CB2C-4B25-ACA3-E398B2B802C8}" type="pres">
      <dgm:prSet presAssocID="{80C91609-4155-490D-A93A-2840363F77EF}" presName="rootComposite1" presStyleCnt="0"/>
      <dgm:spPr/>
    </dgm:pt>
    <dgm:pt modelId="{B184917B-A254-4914-9906-196999F0A587}" type="pres">
      <dgm:prSet presAssocID="{80C91609-4155-490D-A93A-2840363F77EF}" presName="rootText1" presStyleLbl="node0" presStyleIdx="0" presStyleCnt="1" custScaleX="89046" custScaleY="77994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7E4129-8545-4F61-8393-549A2034556B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52C1388-5BE4-434E-9C83-F40B055BCF6D}" type="pres">
      <dgm:prSet presAssocID="{80C91609-4155-490D-A93A-2840363F77EF}" presName="hierChild2" presStyleCnt="0"/>
      <dgm:spPr/>
    </dgm:pt>
    <dgm:pt modelId="{5039FA56-093F-46D4-95A0-3F633C580923}" type="pres">
      <dgm:prSet presAssocID="{C5C42207-F00C-4C06-B92E-C5883834FF6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2" presStyleIdx="0" presStyleCnt="1" custScaleX="69923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2" presStyleIdx="0" presStyleCnt="1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49827794-EB0C-480C-AC95-B9A57CD72A8B}" type="pres">
      <dgm:prSet presAssocID="{80C91609-4155-490D-A93A-2840363F77EF}" presName="hierChild3" presStyleCnt="0"/>
      <dgm:spPr/>
    </dgm:pt>
  </dgm:ptLst>
  <dgm:cxnLst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1E60D35-D855-4C79-9083-5FEE8053B5E1}" type="presOf" srcId="{80C91609-4155-490D-A93A-2840363F77EF}" destId="{B184917B-A254-4914-9906-196999F0A587}" srcOrd="0" destOrd="0" presId="urn:microsoft.com/office/officeart/2005/8/layout/orgChart1"/>
    <dgm:cxn modelId="{18DF5F0E-DD52-470B-9D3D-AE5BA43B33B9}" type="presOf" srcId="{33A4077E-56DE-430E-8944-F89D4964016A}" destId="{18EB5B25-B9D9-4CE0-8D61-77213695C374}" srcOrd="1" destOrd="0" presId="urn:microsoft.com/office/officeart/2005/8/layout/orgChart1"/>
    <dgm:cxn modelId="{04E5900F-C865-4D81-BE30-4D10436107ED}" type="presOf" srcId="{33A4077E-56DE-430E-8944-F89D4964016A}" destId="{F347D248-52EB-4953-98DB-6F58FF9E873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EB47DE3-AF71-4C8A-9B3A-F1F3931D1CF1}" type="presOf" srcId="{C5C42207-F00C-4C06-B92E-C5883834FF66}" destId="{5039FA56-093F-46D4-95A0-3F633C580923}" srcOrd="0" destOrd="0" presId="urn:microsoft.com/office/officeart/2005/8/layout/orgChart1"/>
    <dgm:cxn modelId="{98633107-6856-4741-A3AB-DC84ED3D94C8}" type="presOf" srcId="{80C91609-4155-490D-A93A-2840363F77EF}" destId="{CA7E4129-8545-4F61-8393-549A2034556B}" srcOrd="1" destOrd="0" presId="urn:microsoft.com/office/officeart/2005/8/layout/orgChart1"/>
    <dgm:cxn modelId="{05C61645-539C-4FA1-8B51-B0042D9D80A1}" type="presParOf" srcId="{B3263371-B20E-4D1C-87B0-F232DC5A756C}" destId="{C9BED0B8-052C-4A0A-9A0C-09654070E6B8}" srcOrd="0" destOrd="0" presId="urn:microsoft.com/office/officeart/2005/8/layout/orgChart1"/>
    <dgm:cxn modelId="{A40DC616-FC39-45AC-94C3-8707D7E515AE}" type="presParOf" srcId="{C9BED0B8-052C-4A0A-9A0C-09654070E6B8}" destId="{A0727BD4-CB2C-4B25-ACA3-E398B2B802C8}" srcOrd="0" destOrd="0" presId="urn:microsoft.com/office/officeart/2005/8/layout/orgChart1"/>
    <dgm:cxn modelId="{E0DFF901-A361-4FB8-9C1D-A5A1AFDCB899}" type="presParOf" srcId="{A0727BD4-CB2C-4B25-ACA3-E398B2B802C8}" destId="{B184917B-A254-4914-9906-196999F0A587}" srcOrd="0" destOrd="0" presId="urn:microsoft.com/office/officeart/2005/8/layout/orgChart1"/>
    <dgm:cxn modelId="{0750D868-1D4A-419B-B431-3053BBE9E03A}" type="presParOf" srcId="{A0727BD4-CB2C-4B25-ACA3-E398B2B802C8}" destId="{CA7E4129-8545-4F61-8393-549A2034556B}" srcOrd="1" destOrd="0" presId="urn:microsoft.com/office/officeart/2005/8/layout/orgChart1"/>
    <dgm:cxn modelId="{3448BDA6-9092-4FDF-8B33-014BEB239AB5}" type="presParOf" srcId="{C9BED0B8-052C-4A0A-9A0C-09654070E6B8}" destId="{D52C1388-5BE4-434E-9C83-F40B055BCF6D}" srcOrd="1" destOrd="0" presId="urn:microsoft.com/office/officeart/2005/8/layout/orgChart1"/>
    <dgm:cxn modelId="{615D6019-E826-41E5-A83D-FF0D928670FE}" type="presParOf" srcId="{D52C1388-5BE4-434E-9C83-F40B055BCF6D}" destId="{5039FA56-093F-46D4-95A0-3F633C580923}" srcOrd="0" destOrd="0" presId="urn:microsoft.com/office/officeart/2005/8/layout/orgChart1"/>
    <dgm:cxn modelId="{DD05AE32-E89E-4918-A979-06A48B41B322}" type="presParOf" srcId="{D52C1388-5BE4-434E-9C83-F40B055BCF6D}" destId="{B26FDB21-675E-44B4-A667-06D6412CE350}" srcOrd="1" destOrd="0" presId="urn:microsoft.com/office/officeart/2005/8/layout/orgChart1"/>
    <dgm:cxn modelId="{F6C2FE4E-817F-4CF4-8663-E344CE777098}" type="presParOf" srcId="{B26FDB21-675E-44B4-A667-06D6412CE350}" destId="{8A7474CE-4FCC-41EF-97A5-EE35FBB7579D}" srcOrd="0" destOrd="0" presId="urn:microsoft.com/office/officeart/2005/8/layout/orgChart1"/>
    <dgm:cxn modelId="{3437B404-7884-42D5-A295-6D2B53F774C6}" type="presParOf" srcId="{8A7474CE-4FCC-41EF-97A5-EE35FBB7579D}" destId="{F347D248-52EB-4953-98DB-6F58FF9E8735}" srcOrd="0" destOrd="0" presId="urn:microsoft.com/office/officeart/2005/8/layout/orgChart1"/>
    <dgm:cxn modelId="{541EC33F-28E9-473F-A94A-455825D3FB8E}" type="presParOf" srcId="{8A7474CE-4FCC-41EF-97A5-EE35FBB7579D}" destId="{18EB5B25-B9D9-4CE0-8D61-77213695C374}" srcOrd="1" destOrd="0" presId="urn:microsoft.com/office/officeart/2005/8/layout/orgChart1"/>
    <dgm:cxn modelId="{989F19D0-E9EA-4B48-BA61-EDA0DBF1FF3D}" type="presParOf" srcId="{B26FDB21-675E-44B4-A667-06D6412CE350}" destId="{AD1056BB-3A49-41F9-AE7F-E8BD96DA6212}" srcOrd="1" destOrd="0" presId="urn:microsoft.com/office/officeart/2005/8/layout/orgChart1"/>
    <dgm:cxn modelId="{DA06D888-98EC-4902-B5B3-A282F70DC4BE}" type="presParOf" srcId="{B26FDB21-675E-44B4-A667-06D6412CE350}" destId="{EEDE48EA-1C0E-465B-BFC4-D546D3563A24}" srcOrd="2" destOrd="0" presId="urn:microsoft.com/office/officeart/2005/8/layout/orgChart1"/>
    <dgm:cxn modelId="{A558BDBD-B5F8-4AB6-B51D-6691B28A9B00}" type="presParOf" srcId="{C9BED0B8-052C-4A0A-9A0C-09654070E6B8}" destId="{49827794-EB0C-480C-AC95-B9A57CD72A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Control Vehicular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r>
            <a:rPr lang="es-MX" altLang="es-MX" sz="1200" dirty="0"/>
            <a:t/>
          </a:r>
          <a:br>
            <a:rPr lang="es-MX" altLang="es-MX" sz="1200" dirty="0"/>
          </a:b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21DF27-520D-4346-A407-3C302C630B54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A6764D5-2033-4275-9F12-A32900B7870D}" type="pres">
      <dgm:prSet presAssocID="{41568039-9809-4B2B-BA51-64E0E23C2BBE}" presName="rootComposite1" presStyleCnt="0"/>
      <dgm:spPr/>
    </dgm:pt>
    <dgm:pt modelId="{BD34FC4C-CA21-4186-94A0-545BC8F21AA2}" type="pres">
      <dgm:prSet presAssocID="{41568039-9809-4B2B-BA51-64E0E23C2BBE}" presName="rootText1" presStyleLbl="node0" presStyleIdx="0" presStyleCnt="1" custScaleX="104108" custScaleY="105460" custLinFactNeighborY="-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C7F08-CD0B-4979-AEE6-71F8C0D366B9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740005F-29C3-4D96-9B3C-C7B7653BB9E3}" type="pres">
      <dgm:prSet presAssocID="{41568039-9809-4B2B-BA51-64E0E23C2BBE}" presName="hierChild2" presStyleCnt="0"/>
      <dgm:spPr/>
    </dgm:pt>
    <dgm:pt modelId="{3E7C399F-C650-45AA-88DB-107310D012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8891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BB8E14B3-C6BE-4706-8C9E-6CD6256F5CED}" type="pres">
      <dgm:prSet presAssocID="{A67E1B39-4E13-4249-8EE5-FC79DB6828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2" presStyleIdx="1" presStyleCnt="2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2938FAA7-FBD0-4F0C-8310-6A73D619A336}" type="pres">
      <dgm:prSet presAssocID="{41568039-9809-4B2B-BA51-64E0E23C2BBE}" presName="hierChild3" presStyleCnt="0"/>
      <dgm:spPr/>
    </dgm:pt>
  </dgm:ptLst>
  <dgm:cxnLst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A875CF44-6B00-4D4D-95D3-7EB4B2F57413}" type="presOf" srcId="{41568039-9809-4B2B-BA51-64E0E23C2BBE}" destId="{15BC7F08-CD0B-4979-AEE6-71F8C0D366B9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ED1BA41-8829-4EA4-A0E8-6574718871B5}" type="presOf" srcId="{A67E1B39-4E13-4249-8EE5-FC79DB6828E2}" destId="{BB8E14B3-C6BE-4706-8C9E-6CD6256F5CED}" srcOrd="0" destOrd="0" presId="urn:microsoft.com/office/officeart/2005/8/layout/orgChart1"/>
    <dgm:cxn modelId="{985FF5B8-935B-4257-985B-4C24926D7260}" type="presOf" srcId="{41568039-9809-4B2B-BA51-64E0E23C2BBE}" destId="{BD34FC4C-CA21-4186-94A0-545BC8F21AA2}" srcOrd="0" destOrd="0" presId="urn:microsoft.com/office/officeart/2005/8/layout/orgChart1"/>
    <dgm:cxn modelId="{814C5BD7-051F-4CD9-A4D3-2014A7030FCC}" type="presOf" srcId="{1CBA1466-9B70-40DE-ABFD-7537F7E3D45F}" destId="{3E7C399F-C650-45AA-88DB-107310D0121E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C172E1F-5D36-4BEE-B5A7-0A5F7DC93567}" type="presOf" srcId="{2EC3689C-7BAA-4D8B-9BFA-26FA5F5F11A6}" destId="{9EF5B1E7-4642-446F-802A-010E77A6D315}" srcOrd="0" destOrd="0" presId="urn:microsoft.com/office/officeart/2005/8/layout/orgChart1"/>
    <dgm:cxn modelId="{E09A7BA9-76ED-4B64-A224-BB344080F341}" type="presOf" srcId="{68E554B6-1C10-4BDD-A9A8-F1C4AB0FB788}" destId="{64A0A79D-6428-46F7-8612-283E09E77783}" srcOrd="0" destOrd="0" presId="urn:microsoft.com/office/officeart/2005/8/layout/orgChart1"/>
    <dgm:cxn modelId="{0B873944-D2D3-4F8A-BEDE-29F5D84F62C0}" type="presOf" srcId="{68E554B6-1C10-4BDD-A9A8-F1C4AB0FB788}" destId="{B6B26B8C-C9F0-4C76-94CB-706A7DC38403}" srcOrd="1" destOrd="0" presId="urn:microsoft.com/office/officeart/2005/8/layout/orgChart1"/>
    <dgm:cxn modelId="{A793F524-B730-410B-9C1D-75FFD19B49B2}" type="presOf" srcId="{2EC3689C-7BAA-4D8B-9BFA-26FA5F5F11A6}" destId="{F20D4592-4086-4910-B30C-72EC00D6CBE6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580FE26-25D8-4866-BD97-64E8D944C98C}" type="presParOf" srcId="{B3263371-B20E-4D1C-87B0-F232DC5A756C}" destId="{6F21DF27-520D-4346-A407-3C302C630B54}" srcOrd="0" destOrd="0" presId="urn:microsoft.com/office/officeart/2005/8/layout/orgChart1"/>
    <dgm:cxn modelId="{B902A3B2-BBEA-4132-B101-D211D06F8012}" type="presParOf" srcId="{6F21DF27-520D-4346-A407-3C302C630B54}" destId="{BA6764D5-2033-4275-9F12-A32900B7870D}" srcOrd="0" destOrd="0" presId="urn:microsoft.com/office/officeart/2005/8/layout/orgChart1"/>
    <dgm:cxn modelId="{A473C628-E3CB-48FE-9D45-F89CBE4EB74A}" type="presParOf" srcId="{BA6764D5-2033-4275-9F12-A32900B7870D}" destId="{BD34FC4C-CA21-4186-94A0-545BC8F21AA2}" srcOrd="0" destOrd="0" presId="urn:microsoft.com/office/officeart/2005/8/layout/orgChart1"/>
    <dgm:cxn modelId="{1F94229A-9887-40A7-81C5-1989F8965A8C}" type="presParOf" srcId="{BA6764D5-2033-4275-9F12-A32900B7870D}" destId="{15BC7F08-CD0B-4979-AEE6-71F8C0D366B9}" srcOrd="1" destOrd="0" presId="urn:microsoft.com/office/officeart/2005/8/layout/orgChart1"/>
    <dgm:cxn modelId="{02184198-F042-4C2A-8278-84DE4123111C}" type="presParOf" srcId="{6F21DF27-520D-4346-A407-3C302C630B54}" destId="{7740005F-29C3-4D96-9B3C-C7B7653BB9E3}" srcOrd="1" destOrd="0" presId="urn:microsoft.com/office/officeart/2005/8/layout/orgChart1"/>
    <dgm:cxn modelId="{78079D1F-4FC0-46E9-9B9F-6110B4954424}" type="presParOf" srcId="{7740005F-29C3-4D96-9B3C-C7B7653BB9E3}" destId="{3E7C399F-C650-45AA-88DB-107310D0121E}" srcOrd="0" destOrd="0" presId="urn:microsoft.com/office/officeart/2005/8/layout/orgChart1"/>
    <dgm:cxn modelId="{F59E0CD1-2F8C-4CD2-8286-9474FA9B4CF6}" type="presParOf" srcId="{7740005F-29C3-4D96-9B3C-C7B7653BB9E3}" destId="{3AD56842-B5D0-4B28-9ECD-75B4A9D0F3F8}" srcOrd="1" destOrd="0" presId="urn:microsoft.com/office/officeart/2005/8/layout/orgChart1"/>
    <dgm:cxn modelId="{31C801A0-5526-4330-8412-513B97C43A54}" type="presParOf" srcId="{3AD56842-B5D0-4B28-9ECD-75B4A9D0F3F8}" destId="{B7121B46-A2BE-4117-A06F-C35EC7E44BD5}" srcOrd="0" destOrd="0" presId="urn:microsoft.com/office/officeart/2005/8/layout/orgChart1"/>
    <dgm:cxn modelId="{800AE0E5-1951-424C-B4C7-680A6D3C7654}" type="presParOf" srcId="{B7121B46-A2BE-4117-A06F-C35EC7E44BD5}" destId="{9EF5B1E7-4642-446F-802A-010E77A6D315}" srcOrd="0" destOrd="0" presId="urn:microsoft.com/office/officeart/2005/8/layout/orgChart1"/>
    <dgm:cxn modelId="{60C775B3-FE7E-48FF-8509-A839CD61B75C}" type="presParOf" srcId="{B7121B46-A2BE-4117-A06F-C35EC7E44BD5}" destId="{F20D4592-4086-4910-B30C-72EC00D6CBE6}" srcOrd="1" destOrd="0" presId="urn:microsoft.com/office/officeart/2005/8/layout/orgChart1"/>
    <dgm:cxn modelId="{2D987151-787C-43C3-9B13-35B942FF2D0A}" type="presParOf" srcId="{3AD56842-B5D0-4B28-9ECD-75B4A9D0F3F8}" destId="{6C8B4CA9-8A6B-4839-9B95-F2F66954329E}" srcOrd="1" destOrd="0" presId="urn:microsoft.com/office/officeart/2005/8/layout/orgChart1"/>
    <dgm:cxn modelId="{ABA522D6-69C4-4923-9EC9-9078911F06B6}" type="presParOf" srcId="{3AD56842-B5D0-4B28-9ECD-75B4A9D0F3F8}" destId="{D3CC1EF0-B066-49DF-9149-C52533FB5920}" srcOrd="2" destOrd="0" presId="urn:microsoft.com/office/officeart/2005/8/layout/orgChart1"/>
    <dgm:cxn modelId="{E1D9B105-24A5-489A-BF6B-BF2155154528}" type="presParOf" srcId="{7740005F-29C3-4D96-9B3C-C7B7653BB9E3}" destId="{BB8E14B3-C6BE-4706-8C9E-6CD6256F5CED}" srcOrd="2" destOrd="0" presId="urn:microsoft.com/office/officeart/2005/8/layout/orgChart1"/>
    <dgm:cxn modelId="{CDAC881B-F7C7-4ED0-BA25-D1A7CED41054}" type="presParOf" srcId="{7740005F-29C3-4D96-9B3C-C7B7653BB9E3}" destId="{6A626028-8DA5-4C7B-BFD9-78B9AA5FAD62}" srcOrd="3" destOrd="0" presId="urn:microsoft.com/office/officeart/2005/8/layout/orgChart1"/>
    <dgm:cxn modelId="{F82A9C15-0365-4758-B314-D1D2C1336A29}" type="presParOf" srcId="{6A626028-8DA5-4C7B-BFD9-78B9AA5FAD62}" destId="{EE880BE5-CC96-4BD0-90A6-6CBD5D232C3D}" srcOrd="0" destOrd="0" presId="urn:microsoft.com/office/officeart/2005/8/layout/orgChart1"/>
    <dgm:cxn modelId="{01D63371-EFDE-4DEC-B686-88C84906F184}" type="presParOf" srcId="{EE880BE5-CC96-4BD0-90A6-6CBD5D232C3D}" destId="{64A0A79D-6428-46F7-8612-283E09E77783}" srcOrd="0" destOrd="0" presId="urn:microsoft.com/office/officeart/2005/8/layout/orgChart1"/>
    <dgm:cxn modelId="{D03EE1A7-1BC1-4CC5-B6E5-0678CC1B8703}" type="presParOf" srcId="{EE880BE5-CC96-4BD0-90A6-6CBD5D232C3D}" destId="{B6B26B8C-C9F0-4C76-94CB-706A7DC38403}" srcOrd="1" destOrd="0" presId="urn:microsoft.com/office/officeart/2005/8/layout/orgChart1"/>
    <dgm:cxn modelId="{B0E9AD5A-2250-4B0D-AD40-C83BF841FCD3}" type="presParOf" srcId="{6A626028-8DA5-4C7B-BFD9-78B9AA5FAD62}" destId="{DD8F23D6-84E5-4A0E-BCB6-C155EB3161AD}" srcOrd="1" destOrd="0" presId="urn:microsoft.com/office/officeart/2005/8/layout/orgChart1"/>
    <dgm:cxn modelId="{82E89494-832E-44FE-8F09-D9268B941507}" type="presParOf" srcId="{6A626028-8DA5-4C7B-BFD9-78B9AA5FAD62}" destId="{67423D68-C312-46F3-B648-0C23FE230BFF}" srcOrd="2" destOrd="0" presId="urn:microsoft.com/office/officeart/2005/8/layout/orgChart1"/>
    <dgm:cxn modelId="{5FEDB727-E4D5-4FE0-AC38-38F2D0A9A6F2}" type="presParOf" srcId="{6F21DF27-520D-4346-A407-3C302C630B54}" destId="{2938FAA7-FBD0-4F0C-8310-6A73D619A3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</a:t>
          </a:r>
          <a:r>
            <a:rPr lang="es-MX" altLang="es-MX" sz="1200" dirty="0" smtClean="0"/>
            <a:t>de Infracciones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Turno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DB8AA8-6176-4A02-BD62-F917DD8F9632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8710081-B889-4509-85F1-0985D91C9F9F}" type="pres">
      <dgm:prSet presAssocID="{8F9B962E-1A76-4DB3-8E18-81A971FBB424}" presName="rootComposite1" presStyleCnt="0"/>
      <dgm:spPr/>
    </dgm:pt>
    <dgm:pt modelId="{E0B377CF-E567-418E-987D-0DCE76898E8A}" type="pres">
      <dgm:prSet presAssocID="{8F9B962E-1A76-4DB3-8E18-81A971FBB424}" presName="rootText1" presStyleLbl="node0" presStyleIdx="0" presStyleCnt="1" custScaleX="109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9CA08-A7C6-4B89-B878-F73DE8E6818B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97B5F9C-490F-4C20-ABD4-2F31E0C47563}" type="pres">
      <dgm:prSet presAssocID="{8F9B962E-1A76-4DB3-8E18-81A971FBB424}" presName="hierChild2" presStyleCnt="0"/>
      <dgm:spPr/>
    </dgm:pt>
    <dgm:pt modelId="{C069D739-42C0-49C6-9CFA-07C4BEDED546}" type="pres">
      <dgm:prSet presAssocID="{1F1AD0A3-D7C4-4B4E-80A7-E2621A7299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1" custScaleX="95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1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3" presStyleIdx="0" presStyleCnt="1" custScaleX="95939" custScaleY="100593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87A528E-ABA6-4B34-8EF3-1FBBE367F524}" type="pres">
      <dgm:prSet presAssocID="{8F9B962E-1A76-4DB3-8E18-81A971FBB424}" presName="hierChild3" presStyleCnt="0"/>
      <dgm:spPr/>
    </dgm:pt>
  </dgm:ptLst>
  <dgm:cxnLst>
    <dgm:cxn modelId="{A589537B-628F-466A-B361-41109D2A6B54}" type="presOf" srcId="{577011CC-C1BA-4924-BBF8-34ECEEC1FD90}" destId="{B2652C76-7E8A-4205-9A6B-024484E74241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7015B26B-AD59-49E5-B5C6-535C0BF0A4E5}" type="presOf" srcId="{1F1AD0A3-D7C4-4B4E-80A7-E2621A72994E}" destId="{C069D739-42C0-49C6-9CFA-07C4BEDED54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B8C475-5399-4F95-BC0B-4370BCE3CA8F}" type="presOf" srcId="{577011CC-C1BA-4924-BBF8-34ECEEC1FD90}" destId="{2A510A22-CF32-47FD-BC41-4E00F3C4B7C0}" srcOrd="0" destOrd="0" presId="urn:microsoft.com/office/officeart/2005/8/layout/orgChart1"/>
    <dgm:cxn modelId="{9FE1A72A-02E2-461C-BE0D-461E6C6D17E1}" type="presOf" srcId="{BF3E0D77-B4B1-4899-A1CE-BDD510C85116}" destId="{2C5BE302-AF4B-4D1B-AF8E-3B42BE99FCC0}" srcOrd="0" destOrd="0" presId="urn:microsoft.com/office/officeart/2005/8/layout/orgChart1"/>
    <dgm:cxn modelId="{DA432194-229D-4870-96AD-60D34E6CAE44}" type="presOf" srcId="{8F9B962E-1A76-4DB3-8E18-81A971FBB424}" destId="{E0B377CF-E567-418E-987D-0DCE76898E8A}" srcOrd="0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53D21F5D-C8F2-4D50-8E3F-571D345FA384}" type="presOf" srcId="{513ABDC6-58B7-417A-A67E-740021A77F2B}" destId="{DD8A29F5-D042-4749-8AE9-1CA72A60AD2C}" srcOrd="0" destOrd="0" presId="urn:microsoft.com/office/officeart/2005/8/layout/orgChart1"/>
    <dgm:cxn modelId="{8C5A6A3F-AD9C-4612-B453-00468096F446}" type="presOf" srcId="{513ABDC6-58B7-417A-A67E-740021A77F2B}" destId="{4B2936FA-6711-4585-AFD9-973AA490CD1B}" srcOrd="1" destOrd="0" presId="urn:microsoft.com/office/officeart/2005/8/layout/orgChart1"/>
    <dgm:cxn modelId="{3D4D7645-93B8-4FC7-BD5C-E626EA9F917E}" type="presOf" srcId="{8F9B962E-1A76-4DB3-8E18-81A971FBB424}" destId="{E6D9CA08-A7C6-4B89-B878-F73DE8E6818B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49CE74E9-B24E-46C6-B19C-F9F5E8598B64}" type="presParOf" srcId="{B3263371-B20E-4D1C-87B0-F232DC5A756C}" destId="{87DB8AA8-6176-4A02-BD62-F917DD8F9632}" srcOrd="0" destOrd="0" presId="urn:microsoft.com/office/officeart/2005/8/layout/orgChart1"/>
    <dgm:cxn modelId="{9F3ABDC9-3427-4DF2-9A19-382086E93A49}" type="presParOf" srcId="{87DB8AA8-6176-4A02-BD62-F917DD8F9632}" destId="{B8710081-B889-4509-85F1-0985D91C9F9F}" srcOrd="0" destOrd="0" presId="urn:microsoft.com/office/officeart/2005/8/layout/orgChart1"/>
    <dgm:cxn modelId="{F0ECBA0F-2251-4FA9-8A53-39795656B37B}" type="presParOf" srcId="{B8710081-B889-4509-85F1-0985D91C9F9F}" destId="{E0B377CF-E567-418E-987D-0DCE76898E8A}" srcOrd="0" destOrd="0" presId="urn:microsoft.com/office/officeart/2005/8/layout/orgChart1"/>
    <dgm:cxn modelId="{E4C2C8A3-266D-419F-8EDF-D6EA262C27AE}" type="presParOf" srcId="{B8710081-B889-4509-85F1-0985D91C9F9F}" destId="{E6D9CA08-A7C6-4B89-B878-F73DE8E6818B}" srcOrd="1" destOrd="0" presId="urn:microsoft.com/office/officeart/2005/8/layout/orgChart1"/>
    <dgm:cxn modelId="{EF9BBB2F-EFCE-4B6E-9A08-CF8E2556584D}" type="presParOf" srcId="{87DB8AA8-6176-4A02-BD62-F917DD8F9632}" destId="{D97B5F9C-490F-4C20-ABD4-2F31E0C47563}" srcOrd="1" destOrd="0" presId="urn:microsoft.com/office/officeart/2005/8/layout/orgChart1"/>
    <dgm:cxn modelId="{1CBC194A-EE24-41AF-A15E-C1ABE5B9773C}" type="presParOf" srcId="{D97B5F9C-490F-4C20-ABD4-2F31E0C47563}" destId="{C069D739-42C0-49C6-9CFA-07C4BEDED546}" srcOrd="0" destOrd="0" presId="urn:microsoft.com/office/officeart/2005/8/layout/orgChart1"/>
    <dgm:cxn modelId="{BCB3656F-D96E-462D-9798-44156F620D96}" type="presParOf" srcId="{D97B5F9C-490F-4C20-ABD4-2F31E0C47563}" destId="{6F4EF1FF-E118-4D72-AC58-A58E669D634C}" srcOrd="1" destOrd="0" presId="urn:microsoft.com/office/officeart/2005/8/layout/orgChart1"/>
    <dgm:cxn modelId="{F6FDBFA4-0142-4205-ABA9-47A568499989}" type="presParOf" srcId="{6F4EF1FF-E118-4D72-AC58-A58E669D634C}" destId="{662C9496-EA97-48EC-A36D-A6FF2448E440}" srcOrd="0" destOrd="0" presId="urn:microsoft.com/office/officeart/2005/8/layout/orgChart1"/>
    <dgm:cxn modelId="{1FAFC58C-CF30-469D-B95E-CFDF23B0EA2B}" type="presParOf" srcId="{662C9496-EA97-48EC-A36D-A6FF2448E440}" destId="{DD8A29F5-D042-4749-8AE9-1CA72A60AD2C}" srcOrd="0" destOrd="0" presId="urn:microsoft.com/office/officeart/2005/8/layout/orgChart1"/>
    <dgm:cxn modelId="{A7400041-3E39-4C13-B9D3-D627A9635774}" type="presParOf" srcId="{662C9496-EA97-48EC-A36D-A6FF2448E440}" destId="{4B2936FA-6711-4585-AFD9-973AA490CD1B}" srcOrd="1" destOrd="0" presId="urn:microsoft.com/office/officeart/2005/8/layout/orgChart1"/>
    <dgm:cxn modelId="{335CB142-2423-4F1A-8784-FB9CAF3A2579}" type="presParOf" srcId="{6F4EF1FF-E118-4D72-AC58-A58E669D634C}" destId="{27771CD2-2E56-4B03-A7B5-367C062ACBC1}" srcOrd="1" destOrd="0" presId="urn:microsoft.com/office/officeart/2005/8/layout/orgChart1"/>
    <dgm:cxn modelId="{25EB7F1E-A977-4247-941A-6F9BFD1A2844}" type="presParOf" srcId="{27771CD2-2E56-4B03-A7B5-367C062ACBC1}" destId="{2C5BE302-AF4B-4D1B-AF8E-3B42BE99FCC0}" srcOrd="0" destOrd="0" presId="urn:microsoft.com/office/officeart/2005/8/layout/orgChart1"/>
    <dgm:cxn modelId="{0EC2A685-36CB-4D4C-A071-4EA947A5A9E5}" type="presParOf" srcId="{27771CD2-2E56-4B03-A7B5-367C062ACBC1}" destId="{EEA6541F-C27A-491F-A42D-60CEE0B7C87B}" srcOrd="1" destOrd="0" presId="urn:microsoft.com/office/officeart/2005/8/layout/orgChart1"/>
    <dgm:cxn modelId="{4DB730CD-D970-4F83-BFA7-376A4493058D}" type="presParOf" srcId="{EEA6541F-C27A-491F-A42D-60CEE0B7C87B}" destId="{A586B45E-6E31-44B5-90F3-1C56AF2C4AB2}" srcOrd="0" destOrd="0" presId="urn:microsoft.com/office/officeart/2005/8/layout/orgChart1"/>
    <dgm:cxn modelId="{163D71D9-3C60-4C3B-9FBD-C26278CCC662}" type="presParOf" srcId="{A586B45E-6E31-44B5-90F3-1C56AF2C4AB2}" destId="{2A510A22-CF32-47FD-BC41-4E00F3C4B7C0}" srcOrd="0" destOrd="0" presId="urn:microsoft.com/office/officeart/2005/8/layout/orgChart1"/>
    <dgm:cxn modelId="{0E8CC774-6E71-4F19-A1D1-22C2AE1A1318}" type="presParOf" srcId="{A586B45E-6E31-44B5-90F3-1C56AF2C4AB2}" destId="{B2652C76-7E8A-4205-9A6B-024484E74241}" srcOrd="1" destOrd="0" presId="urn:microsoft.com/office/officeart/2005/8/layout/orgChart1"/>
    <dgm:cxn modelId="{D68CA929-9CC7-4B06-93F8-F8AD38EA8D19}" type="presParOf" srcId="{EEA6541F-C27A-491F-A42D-60CEE0B7C87B}" destId="{E2C449E3-8257-401C-AC2B-0B4881F57F3F}" srcOrd="1" destOrd="0" presId="urn:microsoft.com/office/officeart/2005/8/layout/orgChart1"/>
    <dgm:cxn modelId="{9C7B7BEF-62F0-40F1-8FEB-29CFCF0C9E3E}" type="presParOf" srcId="{EEA6541F-C27A-491F-A42D-60CEE0B7C87B}" destId="{9C635FDD-188D-4ECA-A46A-61554E7DC79C}" srcOrd="2" destOrd="0" presId="urn:microsoft.com/office/officeart/2005/8/layout/orgChart1"/>
    <dgm:cxn modelId="{540E0F8A-B22E-4D43-AD35-0F7C70244D86}" type="presParOf" srcId="{6F4EF1FF-E118-4D72-AC58-A58E669D634C}" destId="{A1ACE6FD-AEF8-4072-B9B4-3381BCB33897}" srcOrd="2" destOrd="0" presId="urn:microsoft.com/office/officeart/2005/8/layout/orgChart1"/>
    <dgm:cxn modelId="{F15D1E1F-A023-4D2E-AE6A-E3E33612E625}" type="presParOf" srcId="{87DB8AA8-6176-4A02-BD62-F917DD8F9632}" destId="{E87A528E-ABA6-4B34-8EF3-1FBBE367F5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</a:t>
          </a:r>
          <a:r>
            <a:rPr lang="es-ES" sz="1200" dirty="0" smtClean="0"/>
            <a:t>Estadística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ES" sz="1200" dirty="0"/>
            <a:t>Encargado(a) de </a:t>
          </a:r>
          <a:r>
            <a:rPr lang="es-ES" sz="1200" dirty="0" smtClean="0"/>
            <a:t>Estadísticas</a:t>
          </a:r>
          <a:endParaRPr lang="es-ES" sz="1200" dirty="0"/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altLang="es-MX" sz="1200" dirty="0"/>
            <a:t>Encargado(a)</a:t>
          </a:r>
          <a:br>
            <a:rPr lang="es-MX" altLang="es-MX" sz="1200" dirty="0"/>
          </a:br>
          <a:endParaRPr lang="es-MX" altLang="es-MX" sz="1200" dirty="0" smtClean="0"/>
        </a:p>
        <a:p>
          <a:r>
            <a:rPr lang="es-MX" altLang="es-MX" sz="1200" dirty="0" smtClean="0"/>
            <a:t>Auxiliares</a:t>
          </a:r>
          <a:r>
            <a:rPr lang="es-MX" altLang="es-MX" sz="1200" dirty="0"/>
            <a:t/>
          </a:r>
          <a:br>
            <a:rPr lang="es-MX" altLang="es-MX" sz="1200" dirty="0"/>
          </a:br>
          <a:endParaRPr lang="es-MX" altLang="es-MX" sz="1200" dirty="0" smtClean="0"/>
        </a:p>
        <a:p>
          <a:r>
            <a:rPr lang="es-MX" altLang="es-MX" sz="1200" dirty="0" smtClean="0"/>
            <a:t>Telefonista</a:t>
          </a:r>
          <a:endParaRPr lang="es-ES" sz="1200" dirty="0"/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75733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85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</a:t>
          </a:r>
          <a:br>
            <a:rPr lang="es-MX" altLang="es-MX" sz="1200" dirty="0"/>
          </a:br>
          <a:r>
            <a:rPr lang="es-MX" altLang="es-MX" sz="1200" dirty="0" smtClean="0"/>
            <a:t>Municipales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Secretarias(os)</a:t>
          </a:r>
          <a:endParaRPr 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82EAA-DF72-4772-8558-C94FCD6CD6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Inspector(a)</a:t>
          </a:r>
          <a:endParaRPr lang="es-ES" sz="1200" dirty="0"/>
        </a:p>
      </dgm:t>
    </dgm:pt>
    <dgm:pt modelId="{6FC995DD-7A40-4643-8770-B354987F14A2}" type="parTrans" cxnId="{2561B0B9-9F1B-41C3-9400-B58A0C6CB35B}">
      <dgm:prSet/>
      <dgm:spPr/>
      <dgm:t>
        <a:bodyPr/>
        <a:lstStyle/>
        <a:p>
          <a:endParaRPr lang="es-ES"/>
        </a:p>
      </dgm:t>
    </dgm:pt>
    <dgm:pt modelId="{83D60F4F-9613-4646-A126-73C1B4D7A28A}" type="sibTrans" cxnId="{2561B0B9-9F1B-41C3-9400-B58A0C6CB35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2221" custScaleY="87360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70658" custScaleY="88644" custLinFactNeighborX="-31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0706AD73-E3FF-44D2-B911-E60DC3E9F37C}" type="pres">
      <dgm:prSet presAssocID="{6FC995DD-7A40-4643-8770-B354987F14A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A631A53-5345-4034-AA06-B586C1AAC393}" type="pres">
      <dgm:prSet presAssocID="{BD582EAA-DF72-4772-8558-C94FCD6CD61F}" presName="hierRoot2" presStyleCnt="0">
        <dgm:presLayoutVars>
          <dgm:hierBranch val="init"/>
        </dgm:presLayoutVars>
      </dgm:prSet>
      <dgm:spPr/>
    </dgm:pt>
    <dgm:pt modelId="{22A2D092-80F9-46FF-836A-FFC07DAB2C11}" type="pres">
      <dgm:prSet presAssocID="{BD582EAA-DF72-4772-8558-C94FCD6CD61F}" presName="rootComposite" presStyleCnt="0"/>
      <dgm:spPr/>
    </dgm:pt>
    <dgm:pt modelId="{FC5D019C-18CE-458A-ACE1-C9715B3D2B69}" type="pres">
      <dgm:prSet presAssocID="{BD582EAA-DF72-4772-8558-C94FCD6CD61F}" presName="rootText" presStyleLbl="node2" presStyleIdx="1" presStyleCnt="2" custScaleX="70658" custScaleY="88644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71C622-0ABD-4504-A1A5-300CF3F49C24}" type="pres">
      <dgm:prSet presAssocID="{BD582EAA-DF72-4772-8558-C94FCD6CD61F}" presName="rootConnector" presStyleLbl="node2" presStyleIdx="1" presStyleCnt="2"/>
      <dgm:spPr/>
      <dgm:t>
        <a:bodyPr/>
        <a:lstStyle/>
        <a:p>
          <a:endParaRPr lang="es-ES"/>
        </a:p>
      </dgm:t>
    </dgm:pt>
    <dgm:pt modelId="{540BF115-7970-4EF5-9DB8-7260AEB84A00}" type="pres">
      <dgm:prSet presAssocID="{BD582EAA-DF72-4772-8558-C94FCD6CD61F}" presName="hierChild4" presStyleCnt="0"/>
      <dgm:spPr/>
    </dgm:pt>
    <dgm:pt modelId="{0E4ADE72-930D-4921-8608-2E1A751DDE45}" type="pres">
      <dgm:prSet presAssocID="{BD582EAA-DF72-4772-8558-C94FCD6CD6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561B0B9-9F1B-41C3-9400-B58A0C6CB35B}" srcId="{9DEA55C1-E59C-4B5B-90DC-1D0B54C2B20C}" destId="{BD582EAA-DF72-4772-8558-C94FCD6CD61F}" srcOrd="1" destOrd="0" parTransId="{6FC995DD-7A40-4643-8770-B354987F14A2}" sibTransId="{83D60F4F-9613-4646-A126-73C1B4D7A28A}"/>
    <dgm:cxn modelId="{3490C750-239A-4F61-BA1A-27B4495F9B3C}" type="presOf" srcId="{BD582EAA-DF72-4772-8558-C94FCD6CD61F}" destId="{7A71C622-0ABD-4504-A1A5-300CF3F49C24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1818EE3-AD15-4272-99FD-ABC01E3B0C5B}" type="presOf" srcId="{BD582EAA-DF72-4772-8558-C94FCD6CD61F}" destId="{FC5D019C-18CE-458A-ACE1-C9715B3D2B69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FE76F269-F503-4340-BBB6-C3359644DC1A}" type="presOf" srcId="{6FC995DD-7A40-4643-8770-B354987F14A2}" destId="{0706AD73-E3FF-44D2-B911-E60DC3E9F37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AC884E81-9FF6-4E59-883F-33D45D49CF01}" type="presParOf" srcId="{05E8A0F8-8F4A-4D16-B455-9B21EE5D83FA}" destId="{12FB5CC2-3F72-4AC8-AF94-50272EAD0FAB}" srcOrd="0" destOrd="0" presId="urn:microsoft.com/office/officeart/2005/8/layout/orgChart1"/>
    <dgm:cxn modelId="{3186DB8E-7373-4B0B-814F-A5B7FEB0FCE6}" type="presParOf" srcId="{05E8A0F8-8F4A-4D16-B455-9B21EE5D83FA}" destId="{B570DFF2-79FF-4DD0-A8FE-728069315CDB}" srcOrd="1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224B965-3CEB-4106-9316-CEC9FB8746DA}" type="presParOf" srcId="{05E8A0F8-8F4A-4D16-B455-9B21EE5D83FA}" destId="{0706AD73-E3FF-44D2-B911-E60DC3E9F37C}" srcOrd="2" destOrd="0" presId="urn:microsoft.com/office/officeart/2005/8/layout/orgChart1"/>
    <dgm:cxn modelId="{86A4A67A-012D-47AC-8DBA-CE9CB417FA74}" type="presParOf" srcId="{05E8A0F8-8F4A-4D16-B455-9B21EE5D83FA}" destId="{8A631A53-5345-4034-AA06-B586C1AAC393}" srcOrd="3" destOrd="0" presId="urn:microsoft.com/office/officeart/2005/8/layout/orgChart1"/>
    <dgm:cxn modelId="{EC7A57ED-2316-4A2C-88EE-986FE3052AF8}" type="presParOf" srcId="{8A631A53-5345-4034-AA06-B586C1AAC393}" destId="{22A2D092-80F9-46FF-836A-FFC07DAB2C11}" srcOrd="0" destOrd="0" presId="urn:microsoft.com/office/officeart/2005/8/layout/orgChart1"/>
    <dgm:cxn modelId="{AE2F6A2E-2E41-4006-9601-0F59D686A2CD}" type="presParOf" srcId="{22A2D092-80F9-46FF-836A-FFC07DAB2C11}" destId="{FC5D019C-18CE-458A-ACE1-C9715B3D2B69}" srcOrd="0" destOrd="0" presId="urn:microsoft.com/office/officeart/2005/8/layout/orgChart1"/>
    <dgm:cxn modelId="{1CA60FD4-D3A0-4B03-B2BA-ABA5C5B18FFF}" type="presParOf" srcId="{22A2D092-80F9-46FF-836A-FFC07DAB2C11}" destId="{7A71C622-0ABD-4504-A1A5-300CF3F49C24}" srcOrd="1" destOrd="0" presId="urn:microsoft.com/office/officeart/2005/8/layout/orgChart1"/>
    <dgm:cxn modelId="{FBBF27E0-64E0-4F6E-B20B-896018B5D6BE}" type="presParOf" srcId="{8A631A53-5345-4034-AA06-B586C1AAC393}" destId="{540BF115-7970-4EF5-9DB8-7260AEB84A00}" srcOrd="1" destOrd="0" presId="urn:microsoft.com/office/officeart/2005/8/layout/orgChart1"/>
    <dgm:cxn modelId="{DD91F049-BF21-467D-8FFD-BDD4A522A3A4}" type="presParOf" srcId="{8A631A53-5345-4034-AA06-B586C1AAC393}" destId="{0E4ADE72-930D-4921-8608-2E1A751DDE45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Prevención de la Violencia y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FCBC522-7667-4F38-883D-6E38D64584EC}">
      <dgm:prSet custT="1"/>
      <dgm:spPr/>
      <dgm:t>
        <a:bodyPr/>
        <a:lstStyle/>
        <a:p>
          <a:r>
            <a:rPr lang="es-MX" sz="1200" dirty="0" smtClean="0"/>
            <a:t>Coordinador(a) de Planeación de Seguridad</a:t>
          </a:r>
        </a:p>
      </dgm:t>
    </dgm:pt>
    <dgm:pt modelId="{01E733E5-6CD0-475A-A0E4-B1B1831E39F6}" type="parTrans" cxnId="{ABBA3A21-EC1C-4658-AACC-F851B4248F4C}">
      <dgm:prSet/>
      <dgm:spPr/>
      <dgm:t>
        <a:bodyPr/>
        <a:lstStyle/>
        <a:p>
          <a:endParaRPr lang="es-ES" sz="1200"/>
        </a:p>
      </dgm:t>
    </dgm:pt>
    <dgm:pt modelId="{DA1CF409-6734-4E1D-9EC4-82CEF74356AC}" type="sibTrans" cxnId="{ABBA3A21-EC1C-4658-AACC-F851B4248F4C}">
      <dgm:prSet/>
      <dgm:spPr/>
      <dgm:t>
        <a:bodyPr/>
        <a:lstStyle/>
        <a:p>
          <a:endParaRPr lang="es-ES" sz="1200"/>
        </a:p>
      </dgm:t>
    </dgm:pt>
    <dgm:pt modelId="{9B323864-111B-4797-B7D0-B8EE52ECBBAE}">
      <dgm:prSet custT="1"/>
      <dgm:spPr/>
      <dgm:t>
        <a:bodyPr/>
        <a:lstStyle/>
        <a:p>
          <a:r>
            <a:rPr lang="es-MX" sz="1200" dirty="0" smtClean="0"/>
            <a:t>Coordinador(a) de Análisis y Ciencias de Datos</a:t>
          </a:r>
        </a:p>
      </dgm:t>
    </dgm:pt>
    <dgm:pt modelId="{453F9B23-832E-458A-A899-018AB692A365}" type="parTrans" cxnId="{E7FFE5AE-BB70-4A10-891C-E6BDD9AC6F87}">
      <dgm:prSet/>
      <dgm:spPr/>
      <dgm:t>
        <a:bodyPr/>
        <a:lstStyle/>
        <a:p>
          <a:endParaRPr lang="es-ES"/>
        </a:p>
      </dgm:t>
    </dgm:pt>
    <dgm:pt modelId="{C677333A-67D5-44DC-AACD-642D8838FC41}" type="sibTrans" cxnId="{E7FFE5AE-BB70-4A10-891C-E6BDD9AC6F87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C125CB-A128-4731-A858-F06D02CFAE7C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2744119-3287-435F-90F1-C3B26D9F3A0E}" type="pres">
      <dgm:prSet presAssocID="{9DEA55C1-E59C-4B5B-90DC-1D0B54C2B20C}" presName="rootComposite1" presStyleCnt="0"/>
      <dgm:spPr/>
    </dgm:pt>
    <dgm:pt modelId="{B6F6EACB-B1BC-4655-B372-FD3F4ED5893E}" type="pres">
      <dgm:prSet presAssocID="{9DEA55C1-E59C-4B5B-90DC-1D0B54C2B20C}" presName="rootText1" presStyleLbl="node0" presStyleIdx="0" presStyleCnt="1" custScaleX="148755" custScaleY="170575" custLinFactNeighborY="-24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08DEE-D778-4E1C-8D1C-75A63189533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DC9C811-A712-4FF5-BE05-95DD76DFE40E}" type="pres">
      <dgm:prSet presAssocID="{9DEA55C1-E59C-4B5B-90DC-1D0B54C2B20C}" presName="hierChild2" presStyleCnt="0"/>
      <dgm:spPr/>
    </dgm:pt>
    <dgm:pt modelId="{6010683A-536E-42D5-8542-DC04F9AC4E74}" type="pres">
      <dgm:prSet presAssocID="{01E733E5-6CD0-475A-A0E4-B1B1831E39F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B705548-9F70-42F9-A6DA-C4EB25C75310}" type="pres">
      <dgm:prSet presAssocID="{5FCBC522-7667-4F38-883D-6E38D64584EC}" presName="hierRoot2" presStyleCnt="0">
        <dgm:presLayoutVars>
          <dgm:hierBranch/>
        </dgm:presLayoutVars>
      </dgm:prSet>
      <dgm:spPr/>
    </dgm:pt>
    <dgm:pt modelId="{D399D5CD-9A87-4ED8-B98E-1B2493FF4BB1}" type="pres">
      <dgm:prSet presAssocID="{5FCBC522-7667-4F38-883D-6E38D64584EC}" presName="rootComposite" presStyleCnt="0"/>
      <dgm:spPr/>
    </dgm:pt>
    <dgm:pt modelId="{64BB09E3-442C-4809-8EF5-E24550CE268F}" type="pres">
      <dgm:prSet presAssocID="{5FCBC522-7667-4F38-883D-6E38D64584EC}" presName="rootText" presStyleLbl="node2" presStyleIdx="0" presStyleCnt="2" custScaleX="111566" custScaleY="129265" custLinFactNeighborX="1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1BDB3B-AE76-4167-B459-11650CA5B904}" type="pres">
      <dgm:prSet presAssocID="{5FCBC522-7667-4F38-883D-6E38D64584EC}" presName="rootConnector" presStyleLbl="node2" presStyleIdx="0" presStyleCnt="2"/>
      <dgm:spPr/>
      <dgm:t>
        <a:bodyPr/>
        <a:lstStyle/>
        <a:p>
          <a:endParaRPr lang="es-ES"/>
        </a:p>
      </dgm:t>
    </dgm:pt>
    <dgm:pt modelId="{11CEE40A-8461-4A91-BAD2-99D699548CDE}" type="pres">
      <dgm:prSet presAssocID="{5FCBC522-7667-4F38-883D-6E38D64584EC}" presName="hierChild4" presStyleCnt="0"/>
      <dgm:spPr/>
    </dgm:pt>
    <dgm:pt modelId="{C1C2B086-CFF0-4530-B5DE-BDEB5B56B401}" type="pres">
      <dgm:prSet presAssocID="{5FCBC522-7667-4F38-883D-6E38D64584EC}" presName="hierChild5" presStyleCnt="0"/>
      <dgm:spPr/>
    </dgm:pt>
    <dgm:pt modelId="{5B65149D-8CFA-400B-AE72-EAE686037147}" type="pres">
      <dgm:prSet presAssocID="{453F9B23-832E-458A-A899-018AB692A36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CF39A15-7AD1-478A-A588-7CC96E6DFC69}" type="pres">
      <dgm:prSet presAssocID="{9B323864-111B-4797-B7D0-B8EE52ECBBAE}" presName="hierRoot2" presStyleCnt="0">
        <dgm:presLayoutVars>
          <dgm:hierBranch val="init"/>
        </dgm:presLayoutVars>
      </dgm:prSet>
      <dgm:spPr/>
    </dgm:pt>
    <dgm:pt modelId="{6CE4D477-852E-4DB4-9529-88E1C5E1D794}" type="pres">
      <dgm:prSet presAssocID="{9B323864-111B-4797-B7D0-B8EE52ECBBAE}" presName="rootComposite" presStyleCnt="0"/>
      <dgm:spPr/>
    </dgm:pt>
    <dgm:pt modelId="{29ED41DA-3268-4FC7-992C-8BD4981EB170}" type="pres">
      <dgm:prSet presAssocID="{9B323864-111B-4797-B7D0-B8EE52ECBBAE}" presName="rootText" presStyleLbl="node2" presStyleIdx="1" presStyleCnt="2" custScaleX="111566" custScaleY="129265" custLinFactNeighborX="1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DE3320-97B2-4F07-85AC-3B5CF4564CEE}" type="pres">
      <dgm:prSet presAssocID="{9B323864-111B-4797-B7D0-B8EE52ECBBAE}" presName="rootConnector" presStyleLbl="node2" presStyleIdx="1" presStyleCnt="2"/>
      <dgm:spPr/>
      <dgm:t>
        <a:bodyPr/>
        <a:lstStyle/>
        <a:p>
          <a:endParaRPr lang="es-ES"/>
        </a:p>
      </dgm:t>
    </dgm:pt>
    <dgm:pt modelId="{18B5B712-2A4A-4FD9-8702-7FBDC1FFDA3C}" type="pres">
      <dgm:prSet presAssocID="{9B323864-111B-4797-B7D0-B8EE52ECBBAE}" presName="hierChild4" presStyleCnt="0"/>
      <dgm:spPr/>
    </dgm:pt>
    <dgm:pt modelId="{E6DD6E9E-E39F-480A-8959-42805D2C5534}" type="pres">
      <dgm:prSet presAssocID="{9B323864-111B-4797-B7D0-B8EE52ECBBAE}" presName="hierChild5" presStyleCnt="0"/>
      <dgm:spPr/>
    </dgm:pt>
    <dgm:pt modelId="{E21B723E-4CE2-475A-BF36-B95C43FD42A7}" type="pres">
      <dgm:prSet presAssocID="{9DEA55C1-E59C-4B5B-90DC-1D0B54C2B20C}" presName="hierChild3" presStyleCnt="0"/>
      <dgm:spPr/>
    </dgm:pt>
  </dgm:ptLst>
  <dgm:cxnLst>
    <dgm:cxn modelId="{73C39A66-2203-457F-A437-EA42C4DF001D}" type="presOf" srcId="{01E733E5-6CD0-475A-A0E4-B1B1831E39F6}" destId="{6010683A-536E-42D5-8542-DC04F9AC4E74}" srcOrd="0" destOrd="0" presId="urn:microsoft.com/office/officeart/2005/8/layout/orgChart1"/>
    <dgm:cxn modelId="{50122BE8-A64F-48A9-82B2-1F03C60A5A81}" type="presOf" srcId="{5FCBC522-7667-4F38-883D-6E38D64584EC}" destId="{DB1BDB3B-AE76-4167-B459-11650CA5B904}" srcOrd="1" destOrd="0" presId="urn:microsoft.com/office/officeart/2005/8/layout/orgChart1"/>
    <dgm:cxn modelId="{963566FC-C441-48C8-A1D0-33FDDF9CDD64}" type="presOf" srcId="{9B323864-111B-4797-B7D0-B8EE52ECBBAE}" destId="{2BDE3320-97B2-4F07-85AC-3B5CF4564CEE}" srcOrd="1" destOrd="0" presId="urn:microsoft.com/office/officeart/2005/8/layout/orgChart1"/>
    <dgm:cxn modelId="{1956B0C0-32F8-4965-B73B-1AE50D3EC6C5}" type="presOf" srcId="{5FCBC522-7667-4F38-883D-6E38D64584EC}" destId="{64BB09E3-442C-4809-8EF5-E24550CE268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4AB59D5-0C0A-470E-A965-49C6EC355EC7}" type="presOf" srcId="{9DEA55C1-E59C-4B5B-90DC-1D0B54C2B20C}" destId="{B6F6EACB-B1BC-4655-B372-FD3F4ED5893E}" srcOrd="0" destOrd="0" presId="urn:microsoft.com/office/officeart/2005/8/layout/orgChart1"/>
    <dgm:cxn modelId="{E7FFE5AE-BB70-4A10-891C-E6BDD9AC6F87}" srcId="{9DEA55C1-E59C-4B5B-90DC-1D0B54C2B20C}" destId="{9B323864-111B-4797-B7D0-B8EE52ECBBAE}" srcOrd="1" destOrd="0" parTransId="{453F9B23-832E-458A-A899-018AB692A365}" sibTransId="{C677333A-67D5-44DC-AACD-642D8838FC41}"/>
    <dgm:cxn modelId="{AE2BF6AF-7BD0-4630-A422-8E57A1A9B73F}" type="presOf" srcId="{9DEA55C1-E59C-4B5B-90DC-1D0B54C2B20C}" destId="{9C108DEE-D778-4E1C-8D1C-75A631895333}" srcOrd="1" destOrd="0" presId="urn:microsoft.com/office/officeart/2005/8/layout/orgChart1"/>
    <dgm:cxn modelId="{1162851F-EAAF-49D9-BC9E-9717B65E5F49}" type="presOf" srcId="{453F9B23-832E-458A-A899-018AB692A365}" destId="{5B65149D-8CFA-400B-AE72-EAE686037147}" srcOrd="0" destOrd="0" presId="urn:microsoft.com/office/officeart/2005/8/layout/orgChart1"/>
    <dgm:cxn modelId="{A8781C70-09F1-4360-85E6-744607C83B9B}" type="presOf" srcId="{9B323864-111B-4797-B7D0-B8EE52ECBBAE}" destId="{29ED41DA-3268-4FC7-992C-8BD4981EB170}" srcOrd="0" destOrd="0" presId="urn:microsoft.com/office/officeart/2005/8/layout/orgChart1"/>
    <dgm:cxn modelId="{ABBA3A21-EC1C-4658-AACC-F851B4248F4C}" srcId="{9DEA55C1-E59C-4B5B-90DC-1D0B54C2B20C}" destId="{5FCBC522-7667-4F38-883D-6E38D64584EC}" srcOrd="0" destOrd="0" parTransId="{01E733E5-6CD0-475A-A0E4-B1B1831E39F6}" sibTransId="{DA1CF409-6734-4E1D-9EC4-82CEF74356AC}"/>
    <dgm:cxn modelId="{85B7403A-838E-480C-BD18-11433A6460B0}" type="presParOf" srcId="{B3263371-B20E-4D1C-87B0-F232DC5A756C}" destId="{2DC125CB-A128-4731-A858-F06D02CFAE7C}" srcOrd="0" destOrd="0" presId="urn:microsoft.com/office/officeart/2005/8/layout/orgChart1"/>
    <dgm:cxn modelId="{5B7C8FA3-8974-4C82-B5CC-ED369012FD57}" type="presParOf" srcId="{2DC125CB-A128-4731-A858-F06D02CFAE7C}" destId="{92744119-3287-435F-90F1-C3B26D9F3A0E}" srcOrd="0" destOrd="0" presId="urn:microsoft.com/office/officeart/2005/8/layout/orgChart1"/>
    <dgm:cxn modelId="{D2C1D6F2-695F-4F9F-B05F-DE4529B6FC34}" type="presParOf" srcId="{92744119-3287-435F-90F1-C3B26D9F3A0E}" destId="{B6F6EACB-B1BC-4655-B372-FD3F4ED5893E}" srcOrd="0" destOrd="0" presId="urn:microsoft.com/office/officeart/2005/8/layout/orgChart1"/>
    <dgm:cxn modelId="{4B751143-DF37-4F6E-A640-B85490C46F36}" type="presParOf" srcId="{92744119-3287-435F-90F1-C3B26D9F3A0E}" destId="{9C108DEE-D778-4E1C-8D1C-75A631895333}" srcOrd="1" destOrd="0" presId="urn:microsoft.com/office/officeart/2005/8/layout/orgChart1"/>
    <dgm:cxn modelId="{AFEB1C09-13FC-4A7C-B706-4E781F651CFE}" type="presParOf" srcId="{2DC125CB-A128-4731-A858-F06D02CFAE7C}" destId="{DDC9C811-A712-4FF5-BE05-95DD76DFE40E}" srcOrd="1" destOrd="0" presId="urn:microsoft.com/office/officeart/2005/8/layout/orgChart1"/>
    <dgm:cxn modelId="{B985496E-CCD5-4D3C-B0D7-B7527B12F424}" type="presParOf" srcId="{DDC9C811-A712-4FF5-BE05-95DD76DFE40E}" destId="{6010683A-536E-42D5-8542-DC04F9AC4E74}" srcOrd="0" destOrd="0" presId="urn:microsoft.com/office/officeart/2005/8/layout/orgChart1"/>
    <dgm:cxn modelId="{976154F8-47BD-48B3-9517-5FA106E769FC}" type="presParOf" srcId="{DDC9C811-A712-4FF5-BE05-95DD76DFE40E}" destId="{8B705548-9F70-42F9-A6DA-C4EB25C75310}" srcOrd="1" destOrd="0" presId="urn:microsoft.com/office/officeart/2005/8/layout/orgChart1"/>
    <dgm:cxn modelId="{FDF1D6F2-E5FE-4DCD-BE8A-BA31CE802DE1}" type="presParOf" srcId="{8B705548-9F70-42F9-A6DA-C4EB25C75310}" destId="{D399D5CD-9A87-4ED8-B98E-1B2493FF4BB1}" srcOrd="0" destOrd="0" presId="urn:microsoft.com/office/officeart/2005/8/layout/orgChart1"/>
    <dgm:cxn modelId="{B82CCA1E-2BC1-4529-A6C1-83D538ABBD4C}" type="presParOf" srcId="{D399D5CD-9A87-4ED8-B98E-1B2493FF4BB1}" destId="{64BB09E3-442C-4809-8EF5-E24550CE268F}" srcOrd="0" destOrd="0" presId="urn:microsoft.com/office/officeart/2005/8/layout/orgChart1"/>
    <dgm:cxn modelId="{94E38EF6-29A5-452F-BB52-2ADE5A055F0B}" type="presParOf" srcId="{D399D5CD-9A87-4ED8-B98E-1B2493FF4BB1}" destId="{DB1BDB3B-AE76-4167-B459-11650CA5B904}" srcOrd="1" destOrd="0" presId="urn:microsoft.com/office/officeart/2005/8/layout/orgChart1"/>
    <dgm:cxn modelId="{A81A29F3-7439-4784-AD6A-D06D20022593}" type="presParOf" srcId="{8B705548-9F70-42F9-A6DA-C4EB25C75310}" destId="{11CEE40A-8461-4A91-BAD2-99D699548CDE}" srcOrd="1" destOrd="0" presId="urn:microsoft.com/office/officeart/2005/8/layout/orgChart1"/>
    <dgm:cxn modelId="{6C9CCBCB-87A0-48A6-9970-D4B73B3DE062}" type="presParOf" srcId="{8B705548-9F70-42F9-A6DA-C4EB25C75310}" destId="{C1C2B086-CFF0-4530-B5DE-BDEB5B56B401}" srcOrd="2" destOrd="0" presId="urn:microsoft.com/office/officeart/2005/8/layout/orgChart1"/>
    <dgm:cxn modelId="{779A1E05-E529-42D8-9792-DD453AFBD0B9}" type="presParOf" srcId="{DDC9C811-A712-4FF5-BE05-95DD76DFE40E}" destId="{5B65149D-8CFA-400B-AE72-EAE686037147}" srcOrd="2" destOrd="0" presId="urn:microsoft.com/office/officeart/2005/8/layout/orgChart1"/>
    <dgm:cxn modelId="{AC8EE4BE-F102-4CA3-BDA4-1CC6DE21F605}" type="presParOf" srcId="{DDC9C811-A712-4FF5-BE05-95DD76DFE40E}" destId="{DCF39A15-7AD1-478A-A588-7CC96E6DFC69}" srcOrd="3" destOrd="0" presId="urn:microsoft.com/office/officeart/2005/8/layout/orgChart1"/>
    <dgm:cxn modelId="{6EF24D7C-079D-4F51-8B54-929F01B468FB}" type="presParOf" srcId="{DCF39A15-7AD1-478A-A588-7CC96E6DFC69}" destId="{6CE4D477-852E-4DB4-9529-88E1C5E1D794}" srcOrd="0" destOrd="0" presId="urn:microsoft.com/office/officeart/2005/8/layout/orgChart1"/>
    <dgm:cxn modelId="{6DF0BB3F-B805-4E47-9EBC-59DD363A41BF}" type="presParOf" srcId="{6CE4D477-852E-4DB4-9529-88E1C5E1D794}" destId="{29ED41DA-3268-4FC7-992C-8BD4981EB170}" srcOrd="0" destOrd="0" presId="urn:microsoft.com/office/officeart/2005/8/layout/orgChart1"/>
    <dgm:cxn modelId="{82F6F038-2AC3-45AF-BD73-CD5630400483}" type="presParOf" srcId="{6CE4D477-852E-4DB4-9529-88E1C5E1D794}" destId="{2BDE3320-97B2-4F07-85AC-3B5CF4564CEE}" srcOrd="1" destOrd="0" presId="urn:microsoft.com/office/officeart/2005/8/layout/orgChart1"/>
    <dgm:cxn modelId="{E7E7F128-3050-4736-86F6-F21A697824A7}" type="presParOf" srcId="{DCF39A15-7AD1-478A-A588-7CC96E6DFC69}" destId="{18B5B712-2A4A-4FD9-8702-7FBDC1FFDA3C}" srcOrd="1" destOrd="0" presId="urn:microsoft.com/office/officeart/2005/8/layout/orgChart1"/>
    <dgm:cxn modelId="{0F974603-D5FB-4E09-AF0B-2A186DDF4750}" type="presParOf" srcId="{DCF39A15-7AD1-478A-A588-7CC96E6DFC69}" destId="{E6DD6E9E-E39F-480A-8959-42805D2C5534}" srcOrd="2" destOrd="0" presId="urn:microsoft.com/office/officeart/2005/8/layout/orgChart1"/>
    <dgm:cxn modelId="{5FBF6E2E-B683-4E19-BBC0-637759CFC8A6}" type="presParOf" srcId="{2DC125CB-A128-4731-A858-F06D02CFAE7C}" destId="{E21B723E-4CE2-475A-BF36-B95C43FD42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Niños, Niñas, Adolescentes y Jóvenes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Prevención </a:t>
          </a:r>
          <a:br>
            <a:rPr lang="es-MX" altLang="es-MX" sz="1200" dirty="0"/>
          </a:br>
          <a:r>
            <a:rPr lang="es-MX" altLang="es-MX" sz="1200" dirty="0"/>
            <a:t>de la </a:t>
          </a:r>
          <a:r>
            <a:rPr lang="es-MX" altLang="es-MX" sz="1200" dirty="0" smtClean="0"/>
            <a:t>Violencia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Policía Digno</a:t>
          </a:r>
          <a:endParaRPr lang="es-MX" altLang="es-MX" sz="1200" dirty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CBD768CB-8468-4595-BC33-5BEFEC44512C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3FA77B6-C6C4-405D-B833-5E4AC1442E64}" type="parTrans" cxnId="{53C7BBB2-25E8-4254-8C49-A72CFCFE7A6F}">
      <dgm:prSet/>
      <dgm:spPr/>
      <dgm:t>
        <a:bodyPr/>
        <a:lstStyle/>
        <a:p>
          <a:endParaRPr lang="es-ES" sz="1200"/>
        </a:p>
      </dgm:t>
    </dgm:pt>
    <dgm:pt modelId="{5E0B88FC-9455-4D4E-8243-21E6E1B28688}" type="sibTrans" cxnId="{53C7BBB2-25E8-4254-8C49-A72CFCFE7A6F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br>
            <a:rPr lang="es-MX" altLang="es-MX" sz="1200" dirty="0"/>
          </a:br>
          <a:r>
            <a:rPr lang="es-MX" altLang="es-MX" sz="1200" dirty="0"/>
            <a:t>Seguridad Vecinal</a:t>
          </a:r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D66369B5-952D-408B-A5EB-3B6A047DFBAC}" type="asst">
      <dgm:prSet custT="1"/>
      <dgm:spPr/>
      <dgm:t>
        <a:bodyPr/>
        <a:lstStyle/>
        <a:p>
          <a:r>
            <a:rPr lang="es-ES" sz="1200" dirty="0" smtClean="0"/>
            <a:t>Auxiliares</a:t>
          </a:r>
          <a:br>
            <a:rPr lang="es-ES" sz="1200" dirty="0" smtClean="0"/>
          </a:br>
          <a:endParaRPr lang="es-ES" sz="1200" dirty="0" smtClean="0"/>
        </a:p>
        <a:p>
          <a:r>
            <a:rPr lang="es-MX" sz="1200" dirty="0" smtClean="0"/>
            <a:t>Analista</a:t>
          </a:r>
          <a:endParaRPr lang="es-ES" sz="1200" dirty="0"/>
        </a:p>
      </dgm:t>
    </dgm:pt>
    <dgm:pt modelId="{1342D7F2-CE53-40A8-86EE-CBF961CDBBC1}" type="parTrans" cxnId="{AF53C2B6-02F7-4750-A798-C8AA5671E248}">
      <dgm:prSet/>
      <dgm:spPr/>
      <dgm:t>
        <a:bodyPr/>
        <a:lstStyle/>
        <a:p>
          <a:endParaRPr lang="es-ES"/>
        </a:p>
      </dgm:t>
    </dgm:pt>
    <dgm:pt modelId="{F7E0EA55-102C-410B-83F1-308A769BD02D}" type="sibTrans" cxnId="{AF53C2B6-02F7-4750-A798-C8AA5671E248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4720" custScaleY="132198" custLinFactNeighborX="1033" custLinFactNeighborY="-112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3" custScaleX="92249" custScaleY="105757" custLinFactNeighborX="5425" custLinFactNeighborY="112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3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92249" custScaleY="105757" custLinFactNeighborX="1337" custLinFactNeighborY="112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3" custScaleX="92249" custScaleY="105757" custLinFactNeighborX="-8547" custLinFactNeighborY="112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15D7069C-F83D-45B5-926B-CC9CBFD10141}" type="pres">
      <dgm:prSet presAssocID="{E3FA77B6-C6C4-405D-B833-5E4AC1442E64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786D88F2-9456-4D6A-8431-05D03E358472}" type="pres">
      <dgm:prSet presAssocID="{CBD768CB-8468-4595-BC33-5BEFEC44512C}" presName="hierRoot3" presStyleCnt="0">
        <dgm:presLayoutVars>
          <dgm:hierBranch val="init"/>
        </dgm:presLayoutVars>
      </dgm:prSet>
      <dgm:spPr/>
    </dgm:pt>
    <dgm:pt modelId="{FEEAF0CB-AC61-46A7-AFC3-B64846F77A2C}" type="pres">
      <dgm:prSet presAssocID="{CBD768CB-8468-4595-BC33-5BEFEC44512C}" presName="rootComposite3" presStyleCnt="0"/>
      <dgm:spPr/>
    </dgm:pt>
    <dgm:pt modelId="{17741458-C968-41EF-B922-14AB4D8DA4F4}" type="pres">
      <dgm:prSet presAssocID="{CBD768CB-8468-4595-BC33-5BEFEC44512C}" presName="rootText3" presStyleLbl="asst1" presStyleIdx="0" presStyleCnt="2" custScaleX="89655" custScaleY="99617" custLinFactNeighborX="173" custLinFactNeighborY="-50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CA3D4-696A-4A8F-8F6F-1F2CA81867E7}" type="pres">
      <dgm:prSet presAssocID="{CBD768CB-8468-4595-BC33-5BEFEC44512C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0BFFD2F-48C4-449B-A5F3-A9306AED2C17}" type="pres">
      <dgm:prSet presAssocID="{CBD768CB-8468-4595-BC33-5BEFEC44512C}" presName="hierChild6" presStyleCnt="0"/>
      <dgm:spPr/>
    </dgm:pt>
    <dgm:pt modelId="{AFD7579B-A5E0-4B23-B5C7-521D3E5B5B00}" type="pres">
      <dgm:prSet presAssocID="{CBD768CB-8468-4595-BC33-5BEFEC44512C}" presName="hierChild7" presStyleCnt="0"/>
      <dgm:spPr/>
    </dgm:pt>
    <dgm:pt modelId="{22CCBD90-77C5-4A4D-A520-F64940DC5D0F}" type="pres">
      <dgm:prSet presAssocID="{1342D7F2-CE53-40A8-86EE-CBF961CDBBC1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0C2A4393-66CB-4B8A-A861-559EB85F08A2}" type="pres">
      <dgm:prSet presAssocID="{D66369B5-952D-408B-A5EB-3B6A047DFBAC}" presName="hierRoot3" presStyleCnt="0">
        <dgm:presLayoutVars>
          <dgm:hierBranch val="init"/>
        </dgm:presLayoutVars>
      </dgm:prSet>
      <dgm:spPr/>
    </dgm:pt>
    <dgm:pt modelId="{740611DA-7969-484E-BFA0-C073430F8899}" type="pres">
      <dgm:prSet presAssocID="{D66369B5-952D-408B-A5EB-3B6A047DFBAC}" presName="rootComposite3" presStyleCnt="0"/>
      <dgm:spPr/>
    </dgm:pt>
    <dgm:pt modelId="{F2D313E4-C5B1-476C-8D9C-1153381E729D}" type="pres">
      <dgm:prSet presAssocID="{D66369B5-952D-408B-A5EB-3B6A047DFBAC}" presName="rootText3" presStyleLbl="asst1" presStyleIdx="1" presStyleCnt="2" custScaleX="89655" custScaleY="99617" custLinFactNeighborX="-5059" custLinFactNeighborY="-50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AF00DE-94F2-4DC6-A542-8BF8C55F2B11}" type="pres">
      <dgm:prSet presAssocID="{D66369B5-952D-408B-A5EB-3B6A047DFBA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69B18C56-0AF6-4BBF-9E3C-330E565E4462}" type="pres">
      <dgm:prSet presAssocID="{D66369B5-952D-408B-A5EB-3B6A047DFBAC}" presName="hierChild6" presStyleCnt="0"/>
      <dgm:spPr/>
    </dgm:pt>
    <dgm:pt modelId="{3EF42B9F-5AE3-4104-B25F-20150A77C052}" type="pres">
      <dgm:prSet presAssocID="{D66369B5-952D-408B-A5EB-3B6A047DFBAC}" presName="hierChild7" presStyleCnt="0"/>
      <dgm:spPr/>
    </dgm:pt>
  </dgm:ptLst>
  <dgm:cxnLst>
    <dgm:cxn modelId="{5147A8F9-0010-4905-8FE3-3EE9DBAEF0F6}" type="presOf" srcId="{F5A8035B-ADED-4223-BFBA-3296C24DA967}" destId="{F21E685F-6405-4BF2-871E-BED3C36234CE}" srcOrd="0" destOrd="0" presId="urn:microsoft.com/office/officeart/2005/8/layout/orgChart1"/>
    <dgm:cxn modelId="{244D1E0F-5CD0-407E-9312-DFC83B8CB5ED}" type="presOf" srcId="{15D8348C-41C2-4A70-BC44-BE6B7E3AC350}" destId="{D7468021-52D5-4C70-8CC0-6578BEF4DABC}" srcOrd="0" destOrd="0" presId="urn:microsoft.com/office/officeart/2005/8/layout/orgChart1"/>
    <dgm:cxn modelId="{AF53C2B6-02F7-4750-A798-C8AA5671E248}" srcId="{9DEA55C1-E59C-4B5B-90DC-1D0B54C2B20C}" destId="{D66369B5-952D-408B-A5EB-3B6A047DFBAC}" srcOrd="4" destOrd="0" parTransId="{1342D7F2-CE53-40A8-86EE-CBF961CDBBC1}" sibTransId="{F7E0EA55-102C-410B-83F1-308A769BD02D}"/>
    <dgm:cxn modelId="{5FD59722-968B-466D-96CA-703704C33CC1}" type="presOf" srcId="{CBD768CB-8468-4595-BC33-5BEFEC44512C}" destId="{17741458-C968-41EF-B922-14AB4D8DA4F4}" srcOrd="0" destOrd="0" presId="urn:microsoft.com/office/officeart/2005/8/layout/orgChart1"/>
    <dgm:cxn modelId="{34A1B469-51D3-41B7-ACA9-751505D9F519}" type="presOf" srcId="{F5A8035B-ADED-4223-BFBA-3296C24DA967}" destId="{059C864B-D7DE-474F-9F63-92FF8C7F16AF}" srcOrd="1" destOrd="0" presId="urn:microsoft.com/office/officeart/2005/8/layout/orgChart1"/>
    <dgm:cxn modelId="{0245DC45-58DB-45AD-8414-B3EF7AD7DCA6}" type="presOf" srcId="{D66369B5-952D-408B-A5EB-3B6A047DFBAC}" destId="{F2D313E4-C5B1-476C-8D9C-1153381E729D}" srcOrd="0" destOrd="0" presId="urn:microsoft.com/office/officeart/2005/8/layout/orgChart1"/>
    <dgm:cxn modelId="{6AD04A46-9848-4DCA-8ECE-B80799A9D9BE}" type="presOf" srcId="{8F42620E-70AF-41F7-B855-39052B3D4CD0}" destId="{8D82B08E-BDF6-4FA8-BD59-87DE0C0F4070}" srcOrd="0" destOrd="0" presId="urn:microsoft.com/office/officeart/2005/8/layout/orgChart1"/>
    <dgm:cxn modelId="{CC6A3E48-4E40-4003-B00B-24FAFFC46362}" type="presOf" srcId="{9DEA55C1-E59C-4B5B-90DC-1D0B54C2B20C}" destId="{B2A4EFCD-7609-4E18-A214-10BA88B362DC}" srcOrd="1" destOrd="0" presId="urn:microsoft.com/office/officeart/2005/8/layout/orgChart1"/>
    <dgm:cxn modelId="{665BE163-7941-4264-B6C3-B6376700E68F}" type="presOf" srcId="{5CC21BCF-3000-404B-85B7-0033E9E264E7}" destId="{D0F443D5-3AED-4A87-9F39-941BAA2D38F8}" srcOrd="0" destOrd="0" presId="urn:microsoft.com/office/officeart/2005/8/layout/orgChart1"/>
    <dgm:cxn modelId="{4BCA0DF7-6EBE-4547-93C8-207DFA3377C1}" type="presOf" srcId="{8F42620E-70AF-41F7-B855-39052B3D4CD0}" destId="{D243284D-CFFF-40A3-8991-2AAA75556417}" srcOrd="1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BFF1713F-BE9E-44A1-A090-D9E13772E9C5}" type="presOf" srcId="{12AE14D0-27D7-40F2-A1C2-C7F51F5026A7}" destId="{453053D7-D80D-4229-A709-DBF0F5DE8E49}" srcOrd="1" destOrd="0" presId="urn:microsoft.com/office/officeart/2005/8/layout/orgChart1"/>
    <dgm:cxn modelId="{225AE647-E54B-46A3-8143-850DF60279CB}" type="presOf" srcId="{12AE14D0-27D7-40F2-A1C2-C7F51F5026A7}" destId="{7C576A7F-97E5-41B2-A453-F3F548F4D3EA}" srcOrd="0" destOrd="0" presId="urn:microsoft.com/office/officeart/2005/8/layout/orgChart1"/>
    <dgm:cxn modelId="{71C80788-4D80-4BAB-87FA-7B4248BD7426}" type="presOf" srcId="{1342D7F2-CE53-40A8-86EE-CBF961CDBBC1}" destId="{22CCBD90-77C5-4A4D-A520-F64940DC5D0F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DA9A7CAF-7EF1-4839-BAC2-47A956593E75}" type="presOf" srcId="{9DEA55C1-E59C-4B5B-90DC-1D0B54C2B20C}" destId="{86D99192-4F64-487A-BE9B-B4D3790AE7BC}" srcOrd="0" destOrd="0" presId="urn:microsoft.com/office/officeart/2005/8/layout/orgChart1"/>
    <dgm:cxn modelId="{05A6FF70-E5B3-473B-9223-D69358F7286A}" type="presOf" srcId="{E3FA77B6-C6C4-405D-B833-5E4AC1442E64}" destId="{15D7069C-F83D-45B5-926B-CC9CBFD10141}" srcOrd="0" destOrd="0" presId="urn:microsoft.com/office/officeart/2005/8/layout/orgChart1"/>
    <dgm:cxn modelId="{F4DC5F90-0DD5-4094-B9BD-65AEBC56EE2D}" type="presOf" srcId="{CBD768CB-8468-4595-BC33-5BEFEC44512C}" destId="{C58CA3D4-696A-4A8F-8F6F-1F2CA81867E7}" srcOrd="1" destOrd="0" presId="urn:microsoft.com/office/officeart/2005/8/layout/orgChart1"/>
    <dgm:cxn modelId="{57DEA6DE-E763-4AC9-8E7D-5BAC706B077A}" type="presOf" srcId="{FAB0C027-5E8D-4491-918F-932C3C71562D}" destId="{670DBD27-C988-455F-9F3D-9D5712F27AB9}" srcOrd="0" destOrd="0" presId="urn:microsoft.com/office/officeart/2005/8/layout/orgChart1"/>
    <dgm:cxn modelId="{90503068-9282-46BB-86AF-27884A38D5A5}" type="presOf" srcId="{D66369B5-952D-408B-A5EB-3B6A047DFBAC}" destId="{C1AF00DE-94F2-4DC6-A542-8BF8C55F2B11}" srcOrd="1" destOrd="0" presId="urn:microsoft.com/office/officeart/2005/8/layout/orgChart1"/>
    <dgm:cxn modelId="{53C7BBB2-25E8-4254-8C49-A72CFCFE7A6F}" srcId="{9DEA55C1-E59C-4B5B-90DC-1D0B54C2B20C}" destId="{CBD768CB-8468-4595-BC33-5BEFEC44512C}" srcOrd="3" destOrd="0" parTransId="{E3FA77B6-C6C4-405D-B833-5E4AC1442E64}" sibTransId="{5E0B88FC-9455-4D4E-8243-21E6E1B2868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7EE4B13-53AB-41F1-BBEB-8A6D093D8564}" type="presParOf" srcId="{B3263371-B20E-4D1C-87B0-F232DC5A756C}" destId="{8CDE9839-8DE1-472C-9904-C93FC90AA559}" srcOrd="0" destOrd="0" presId="urn:microsoft.com/office/officeart/2005/8/layout/orgChart1"/>
    <dgm:cxn modelId="{C4EC772B-F0A6-4FCF-9834-BF73AA786D61}" type="presParOf" srcId="{8CDE9839-8DE1-472C-9904-C93FC90AA559}" destId="{A15FBA2B-7AAA-4593-A287-168E70F88188}" srcOrd="0" destOrd="0" presId="urn:microsoft.com/office/officeart/2005/8/layout/orgChart1"/>
    <dgm:cxn modelId="{2D180618-3E21-43AA-B7D3-496D9B572275}" type="presParOf" srcId="{A15FBA2B-7AAA-4593-A287-168E70F88188}" destId="{86D99192-4F64-487A-BE9B-B4D3790AE7BC}" srcOrd="0" destOrd="0" presId="urn:microsoft.com/office/officeart/2005/8/layout/orgChart1"/>
    <dgm:cxn modelId="{A08E0B28-5B65-42D7-B5B6-15BA041F1922}" type="presParOf" srcId="{A15FBA2B-7AAA-4593-A287-168E70F88188}" destId="{B2A4EFCD-7609-4E18-A214-10BA88B362DC}" srcOrd="1" destOrd="0" presId="urn:microsoft.com/office/officeart/2005/8/layout/orgChart1"/>
    <dgm:cxn modelId="{A16696B1-7042-4676-82F8-82DC26B92413}" type="presParOf" srcId="{8CDE9839-8DE1-472C-9904-C93FC90AA559}" destId="{05E8A0F8-8F4A-4D16-B455-9B21EE5D83FA}" srcOrd="1" destOrd="0" presId="urn:microsoft.com/office/officeart/2005/8/layout/orgChart1"/>
    <dgm:cxn modelId="{C6BD9499-79E8-49BD-918C-F8AA751CC7C7}" type="presParOf" srcId="{05E8A0F8-8F4A-4D16-B455-9B21EE5D83FA}" destId="{D0F443D5-3AED-4A87-9F39-941BAA2D38F8}" srcOrd="0" destOrd="0" presId="urn:microsoft.com/office/officeart/2005/8/layout/orgChart1"/>
    <dgm:cxn modelId="{CF72CB9C-8B9B-4120-980A-E283468CD586}" type="presParOf" srcId="{05E8A0F8-8F4A-4D16-B455-9B21EE5D83FA}" destId="{20F41A63-32FA-44CF-AFA5-3CDCB848857C}" srcOrd="1" destOrd="0" presId="urn:microsoft.com/office/officeart/2005/8/layout/orgChart1"/>
    <dgm:cxn modelId="{29108F8F-4121-4BF8-B4F5-E2297308BA9D}" type="presParOf" srcId="{20F41A63-32FA-44CF-AFA5-3CDCB848857C}" destId="{0595839C-CDF4-4A82-B0D4-260B192005CF}" srcOrd="0" destOrd="0" presId="urn:microsoft.com/office/officeart/2005/8/layout/orgChart1"/>
    <dgm:cxn modelId="{C6A4491E-A84E-4BF7-9ED2-07852FC9BF15}" type="presParOf" srcId="{0595839C-CDF4-4A82-B0D4-260B192005CF}" destId="{F21E685F-6405-4BF2-871E-BED3C36234CE}" srcOrd="0" destOrd="0" presId="urn:microsoft.com/office/officeart/2005/8/layout/orgChart1"/>
    <dgm:cxn modelId="{2017D842-0DE6-43E6-8F9D-224DE2C927AA}" type="presParOf" srcId="{0595839C-CDF4-4A82-B0D4-260B192005CF}" destId="{059C864B-D7DE-474F-9F63-92FF8C7F16AF}" srcOrd="1" destOrd="0" presId="urn:microsoft.com/office/officeart/2005/8/layout/orgChart1"/>
    <dgm:cxn modelId="{C1611C87-2459-4749-AE6A-BB64B9DB25C3}" type="presParOf" srcId="{20F41A63-32FA-44CF-AFA5-3CDCB848857C}" destId="{59A5864B-F362-43DB-A1F1-2C74307B505D}" srcOrd="1" destOrd="0" presId="urn:microsoft.com/office/officeart/2005/8/layout/orgChart1"/>
    <dgm:cxn modelId="{8D2E1DD1-E1A5-4453-87F3-BC10BDDDEDB6}" type="presParOf" srcId="{20F41A63-32FA-44CF-AFA5-3CDCB848857C}" destId="{8520C62E-4B0C-4FB5-87DA-4AD1C3E1E7FA}" srcOrd="2" destOrd="0" presId="urn:microsoft.com/office/officeart/2005/8/layout/orgChart1"/>
    <dgm:cxn modelId="{F6BDF31A-39C5-4DDF-95D5-D3AB6EE754EF}" type="presParOf" srcId="{05E8A0F8-8F4A-4D16-B455-9B21EE5D83FA}" destId="{D7468021-52D5-4C70-8CC0-6578BEF4DABC}" srcOrd="2" destOrd="0" presId="urn:microsoft.com/office/officeart/2005/8/layout/orgChart1"/>
    <dgm:cxn modelId="{0373CF04-720A-4BD1-BF0F-C99BD66F2882}" type="presParOf" srcId="{05E8A0F8-8F4A-4D16-B455-9B21EE5D83FA}" destId="{C8500CB5-83C0-450B-AAE1-C892DE8C0FC1}" srcOrd="3" destOrd="0" presId="urn:microsoft.com/office/officeart/2005/8/layout/orgChart1"/>
    <dgm:cxn modelId="{70474C53-C43F-4305-BE01-1C6B611DCCB3}" type="presParOf" srcId="{C8500CB5-83C0-450B-AAE1-C892DE8C0FC1}" destId="{BA438CBC-95FD-4B6F-89FB-D1DBC09D14CB}" srcOrd="0" destOrd="0" presId="urn:microsoft.com/office/officeart/2005/8/layout/orgChart1"/>
    <dgm:cxn modelId="{D059D7AA-05AC-43AE-957B-333124528968}" type="presParOf" srcId="{BA438CBC-95FD-4B6F-89FB-D1DBC09D14CB}" destId="{7C576A7F-97E5-41B2-A453-F3F548F4D3EA}" srcOrd="0" destOrd="0" presId="urn:microsoft.com/office/officeart/2005/8/layout/orgChart1"/>
    <dgm:cxn modelId="{E4B43A02-4743-4CE9-8586-0A95FEDF660D}" type="presParOf" srcId="{BA438CBC-95FD-4B6F-89FB-D1DBC09D14CB}" destId="{453053D7-D80D-4229-A709-DBF0F5DE8E49}" srcOrd="1" destOrd="0" presId="urn:microsoft.com/office/officeart/2005/8/layout/orgChart1"/>
    <dgm:cxn modelId="{1F5EDBD4-2D70-4EC4-A423-617599AFE8E7}" type="presParOf" srcId="{C8500CB5-83C0-450B-AAE1-C892DE8C0FC1}" destId="{17BEF8F9-B316-4B27-BDDB-31B4D251E6B3}" srcOrd="1" destOrd="0" presId="urn:microsoft.com/office/officeart/2005/8/layout/orgChart1"/>
    <dgm:cxn modelId="{5A7185A1-1EB4-4E89-A7CD-D964D61083EC}" type="presParOf" srcId="{C8500CB5-83C0-450B-AAE1-C892DE8C0FC1}" destId="{8C2D9F3F-AEE3-4DCD-9754-B40EEBBFF7B1}" srcOrd="2" destOrd="0" presId="urn:microsoft.com/office/officeart/2005/8/layout/orgChart1"/>
    <dgm:cxn modelId="{8C55427B-B2FE-4A5B-8FC3-1D742480A93E}" type="presParOf" srcId="{05E8A0F8-8F4A-4D16-B455-9B21EE5D83FA}" destId="{670DBD27-C988-455F-9F3D-9D5712F27AB9}" srcOrd="4" destOrd="0" presId="urn:microsoft.com/office/officeart/2005/8/layout/orgChart1"/>
    <dgm:cxn modelId="{AF44C426-6986-400E-9657-F3593A10CCAA}" type="presParOf" srcId="{05E8A0F8-8F4A-4D16-B455-9B21EE5D83FA}" destId="{5C5D4352-7283-4C36-A591-E50D59698C36}" srcOrd="5" destOrd="0" presId="urn:microsoft.com/office/officeart/2005/8/layout/orgChart1"/>
    <dgm:cxn modelId="{50F76230-68F8-4266-9BA0-EE90A97B3A64}" type="presParOf" srcId="{5C5D4352-7283-4C36-A591-E50D59698C36}" destId="{0DC9CE63-AF76-4740-B5FA-17D705FAADF5}" srcOrd="0" destOrd="0" presId="urn:microsoft.com/office/officeart/2005/8/layout/orgChart1"/>
    <dgm:cxn modelId="{577393C7-D595-452B-A2A9-C654F811FF42}" type="presParOf" srcId="{0DC9CE63-AF76-4740-B5FA-17D705FAADF5}" destId="{8D82B08E-BDF6-4FA8-BD59-87DE0C0F4070}" srcOrd="0" destOrd="0" presId="urn:microsoft.com/office/officeart/2005/8/layout/orgChart1"/>
    <dgm:cxn modelId="{16D70E86-563D-42C6-82B8-91DD250385EC}" type="presParOf" srcId="{0DC9CE63-AF76-4740-B5FA-17D705FAADF5}" destId="{D243284D-CFFF-40A3-8991-2AAA75556417}" srcOrd="1" destOrd="0" presId="urn:microsoft.com/office/officeart/2005/8/layout/orgChart1"/>
    <dgm:cxn modelId="{C3A4CC1E-BE3A-4EA4-A427-3BF4B4DC863F}" type="presParOf" srcId="{5C5D4352-7283-4C36-A591-E50D59698C36}" destId="{C936D635-4A18-4BDA-8692-9B527B58BB4E}" srcOrd="1" destOrd="0" presId="urn:microsoft.com/office/officeart/2005/8/layout/orgChart1"/>
    <dgm:cxn modelId="{1CA8503E-86A1-4CCB-94D6-CD47265EF93B}" type="presParOf" srcId="{5C5D4352-7283-4C36-A591-E50D59698C36}" destId="{C963F222-0B7E-44F3-A933-A5D36C0621F3}" srcOrd="2" destOrd="0" presId="urn:microsoft.com/office/officeart/2005/8/layout/orgChart1"/>
    <dgm:cxn modelId="{00E8AF43-7393-448A-9FBD-DD129738CADC}" type="presParOf" srcId="{8CDE9839-8DE1-472C-9904-C93FC90AA559}" destId="{E6CFA08A-7145-470C-A659-6A725D85622B}" srcOrd="2" destOrd="0" presId="urn:microsoft.com/office/officeart/2005/8/layout/orgChart1"/>
    <dgm:cxn modelId="{719D48B6-8985-450F-9411-AD38E6CD1AA5}" type="presParOf" srcId="{E6CFA08A-7145-470C-A659-6A725D85622B}" destId="{15D7069C-F83D-45B5-926B-CC9CBFD10141}" srcOrd="0" destOrd="0" presId="urn:microsoft.com/office/officeart/2005/8/layout/orgChart1"/>
    <dgm:cxn modelId="{87D2F8C9-959F-4B8C-8744-EE49551C89ED}" type="presParOf" srcId="{E6CFA08A-7145-470C-A659-6A725D85622B}" destId="{786D88F2-9456-4D6A-8431-05D03E358472}" srcOrd="1" destOrd="0" presId="urn:microsoft.com/office/officeart/2005/8/layout/orgChart1"/>
    <dgm:cxn modelId="{B692EC37-38C5-4B14-B20D-4FC509399B2D}" type="presParOf" srcId="{786D88F2-9456-4D6A-8431-05D03E358472}" destId="{FEEAF0CB-AC61-46A7-AFC3-B64846F77A2C}" srcOrd="0" destOrd="0" presId="urn:microsoft.com/office/officeart/2005/8/layout/orgChart1"/>
    <dgm:cxn modelId="{0339A6DC-4C71-486A-898F-1E95EEBA50CA}" type="presParOf" srcId="{FEEAF0CB-AC61-46A7-AFC3-B64846F77A2C}" destId="{17741458-C968-41EF-B922-14AB4D8DA4F4}" srcOrd="0" destOrd="0" presId="urn:microsoft.com/office/officeart/2005/8/layout/orgChart1"/>
    <dgm:cxn modelId="{D2578C47-4066-4BF8-B83E-56CA2A35354D}" type="presParOf" srcId="{FEEAF0CB-AC61-46A7-AFC3-B64846F77A2C}" destId="{C58CA3D4-696A-4A8F-8F6F-1F2CA81867E7}" srcOrd="1" destOrd="0" presId="urn:microsoft.com/office/officeart/2005/8/layout/orgChart1"/>
    <dgm:cxn modelId="{4284F1A5-4C96-4145-AA92-0489F7037375}" type="presParOf" srcId="{786D88F2-9456-4D6A-8431-05D03E358472}" destId="{20BFFD2F-48C4-449B-A5F3-A9306AED2C17}" srcOrd="1" destOrd="0" presId="urn:microsoft.com/office/officeart/2005/8/layout/orgChart1"/>
    <dgm:cxn modelId="{89B93F95-5C71-42D2-9EFD-ECDC27601504}" type="presParOf" srcId="{786D88F2-9456-4D6A-8431-05D03E358472}" destId="{AFD7579B-A5E0-4B23-B5C7-521D3E5B5B00}" srcOrd="2" destOrd="0" presId="urn:microsoft.com/office/officeart/2005/8/layout/orgChart1"/>
    <dgm:cxn modelId="{917126F8-F1FE-4BCB-82D0-F75B97F7AF6B}" type="presParOf" srcId="{E6CFA08A-7145-470C-A659-6A725D85622B}" destId="{22CCBD90-77C5-4A4D-A520-F64940DC5D0F}" srcOrd="2" destOrd="0" presId="urn:microsoft.com/office/officeart/2005/8/layout/orgChart1"/>
    <dgm:cxn modelId="{226FCFA7-8465-4770-BF1A-322F62F41155}" type="presParOf" srcId="{E6CFA08A-7145-470C-A659-6A725D85622B}" destId="{0C2A4393-66CB-4B8A-A861-559EB85F08A2}" srcOrd="3" destOrd="0" presId="urn:microsoft.com/office/officeart/2005/8/layout/orgChart1"/>
    <dgm:cxn modelId="{28FC0DA5-966B-4F5C-B71C-F10BAEDBD1D6}" type="presParOf" srcId="{0C2A4393-66CB-4B8A-A861-559EB85F08A2}" destId="{740611DA-7969-484E-BFA0-C073430F8899}" srcOrd="0" destOrd="0" presId="urn:microsoft.com/office/officeart/2005/8/layout/orgChart1"/>
    <dgm:cxn modelId="{9022B8B7-8E1A-4920-877D-AD16E19DCFA9}" type="presParOf" srcId="{740611DA-7969-484E-BFA0-C073430F8899}" destId="{F2D313E4-C5B1-476C-8D9C-1153381E729D}" srcOrd="0" destOrd="0" presId="urn:microsoft.com/office/officeart/2005/8/layout/orgChart1"/>
    <dgm:cxn modelId="{4E7B8886-DE62-4791-B617-540FC5D9AC6A}" type="presParOf" srcId="{740611DA-7969-484E-BFA0-C073430F8899}" destId="{C1AF00DE-94F2-4DC6-A542-8BF8C55F2B11}" srcOrd="1" destOrd="0" presId="urn:microsoft.com/office/officeart/2005/8/layout/orgChart1"/>
    <dgm:cxn modelId="{16AE0421-4842-47D9-91BC-8D32AB4B4A06}" type="presParOf" srcId="{0C2A4393-66CB-4B8A-A861-559EB85F08A2}" destId="{69B18C56-0AF6-4BBF-9E3C-330E565E4462}" srcOrd="1" destOrd="0" presId="urn:microsoft.com/office/officeart/2005/8/layout/orgChart1"/>
    <dgm:cxn modelId="{FA1066B4-ADE1-4C3C-AE3F-A6967796E689}" type="presParOf" srcId="{0C2A4393-66CB-4B8A-A861-559EB85F08A2}" destId="{3EF42B9F-5AE3-4104-B25F-20150A77C0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/>
            <a:t/>
          </a:r>
          <a:br>
            <a:rPr lang="es-MX" sz="1200" b="0" i="0" u="none" dirty="0"/>
          </a:br>
          <a:r>
            <a:rPr lang="es-ES" sz="1200" b="0" i="0" u="none" dirty="0"/>
            <a:t>Encargado(a) </a:t>
          </a:r>
          <a:r>
            <a:rPr lang="es-ES" sz="1200" b="0" i="0" u="none" dirty="0" smtClean="0"/>
            <a:t>Área</a:t>
          </a:r>
          <a:endParaRPr lang="es-ES" sz="1200" b="0" i="0" u="none" dirty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endParaRPr lang="es-MX" sz="1200" b="0" i="0" u="none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Analistas</a:t>
          </a:r>
          <a:endParaRPr lang="es-MX" altLang="es-MX" sz="1200" dirty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1119" custScaleY="103622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</dgm:pt>
    <dgm:pt modelId="{1CF5ECCE-C47B-4A36-8610-F49713CE297B}" type="pres">
      <dgm:prSet presAssocID="{2F28A66A-1B4E-417A-BD5C-B53903172839}" presName="rootComposite" presStyleCnt="0"/>
      <dgm:spPr/>
    </dgm:pt>
    <dgm:pt modelId="{5A164562-B0D8-419C-8708-92B853F8FA7E}" type="pres">
      <dgm:prSet presAssocID="{2F28A66A-1B4E-417A-BD5C-B53903172839}" presName="rootText" presStyleLbl="node2" presStyleIdx="0" presStyleCnt="1" custScaleX="132678" custScaleY="82809" custLinFactNeighborY="-7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</dgm:pt>
    <dgm:pt modelId="{5613B6C3-B7C4-44B3-A8FF-5BAB3B822B2F}" type="pres">
      <dgm:prSet presAssocID="{8CF8CF26-67C3-4625-8429-02B451F8830C}" presName="rootComposite" presStyleCnt="0"/>
      <dgm:spPr/>
    </dgm:pt>
    <dgm:pt modelId="{9F102510-E52A-4A25-AFBB-297C8DE1CD64}" type="pres">
      <dgm:prSet presAssocID="{8CF8CF26-67C3-4625-8429-02B451F8830C}" presName="rootText" presStyleLbl="node3" presStyleIdx="0" presStyleCnt="1" custScaleX="132678" custScaleY="131358" custLinFactNeighborY="-15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</dgm:pt>
    <dgm:pt modelId="{B6824F6D-A3D1-4510-8E7C-05761C47544F}" type="pres">
      <dgm:prSet presAssocID="{8CF8CF26-67C3-4625-8429-02B451F8830C}" presName="hierChild5" presStyleCnt="0"/>
      <dgm:spPr/>
    </dgm:pt>
    <dgm:pt modelId="{465AA013-F5CF-46E1-B1C4-E3BFE7B0DBAC}" type="pres">
      <dgm:prSet presAssocID="{2F28A66A-1B4E-417A-BD5C-B5390317283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</dgm:pt>
    <dgm:pt modelId="{7E19140E-F8FF-47E9-B35D-C3640F236492}" type="pres">
      <dgm:prSet presAssocID="{0E8A5CC1-72C5-4BC3-9EBA-073F3F6047FE}" presName="rootComposite3" presStyleCnt="0"/>
      <dgm:spPr/>
    </dgm:pt>
    <dgm:pt modelId="{A3397913-9049-41EA-B6CD-CBAD9CBC9243}" type="pres">
      <dgm:prSet presAssocID="{0E8A5CC1-72C5-4BC3-9EBA-073F3F6047FE}" presName="rootText3" presStyleLbl="asst1" presStyleIdx="2" presStyleCnt="3" custScaleX="125754" custScaleY="156439" custLinFactNeighborY="5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</dgm:pt>
    <dgm:pt modelId="{D456E699-E05E-4E07-852A-57F15EB45C0F}" type="pres">
      <dgm:prSet presAssocID="{0E8A5CC1-72C5-4BC3-9EBA-073F3F6047FE}" presName="hierChild7" presStyleCnt="0"/>
      <dgm:spPr/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Seguridad </a:t>
          </a:r>
          <a:br>
            <a:rPr lang="es-MX" altLang="es-MX" sz="1200" dirty="0">
              <a:latin typeface="+mn-lt"/>
            </a:rPr>
          </a:b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8690F25-F31F-460C-8099-A97018876F0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53E129BE-908E-4CEC-B5A2-24213036249F}" type="parTrans" cxnId="{80CD1DF2-A119-4EE8-8EF5-D736429DB44A}">
      <dgm:prSet/>
      <dgm:spPr/>
      <dgm:t>
        <a:bodyPr/>
        <a:lstStyle/>
        <a:p>
          <a:endParaRPr lang="es-MX" sz="1200"/>
        </a:p>
      </dgm:t>
    </dgm:pt>
    <dgm:pt modelId="{92BABEF0-EDBD-4B6A-8A5B-E7D4D31ADAC5}" type="sibTrans" cxnId="{80CD1DF2-A119-4EE8-8EF5-D736429DB44A}">
      <dgm:prSet/>
      <dgm:spPr/>
      <dgm:t>
        <a:bodyPr/>
        <a:lstStyle/>
        <a:p>
          <a:endParaRPr lang="es-MX" sz="1200"/>
        </a:p>
      </dgm:t>
    </dgm:pt>
    <dgm:pt modelId="{A35BD882-7467-478A-9189-80A605C1E7F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954CC11D-C327-40DF-84EE-B4F133DF4F6F}" type="parTrans" cxnId="{A5937792-7DA1-4BC2-B6C3-5FBE1A41C378}">
      <dgm:prSet/>
      <dgm:spPr/>
      <dgm:t>
        <a:bodyPr/>
        <a:lstStyle/>
        <a:p>
          <a:endParaRPr lang="es-MX" sz="1200"/>
        </a:p>
      </dgm:t>
    </dgm:pt>
    <dgm:pt modelId="{1769C77A-0E43-48EB-9B12-D9577C8379E7}" type="sibTrans" cxnId="{A5937792-7DA1-4BC2-B6C3-5FBE1A41C378}">
      <dgm:prSet/>
      <dgm:spPr/>
      <dgm:t>
        <a:bodyPr/>
        <a:lstStyle/>
        <a:p>
          <a:endParaRPr lang="es-MX" sz="1200"/>
        </a:p>
      </dgm:t>
    </dgm:pt>
    <dgm:pt modelId="{A5DF9A38-00AF-4AAB-ABB6-EB2FD08B1865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Coordinador(a) de Seguridad </a:t>
          </a: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>
            <a:latin typeface="+mn-lt"/>
          </a:endParaRPr>
        </a:p>
      </dgm:t>
    </dgm:pt>
    <dgm:pt modelId="{F78C9261-3B47-423A-B0D5-EF1B659EA45F}" type="parTrans" cxnId="{E8838028-F8B0-4CDE-B3F7-9C9F1076F131}">
      <dgm:prSet/>
      <dgm:spPr/>
      <dgm:t>
        <a:bodyPr/>
        <a:lstStyle/>
        <a:p>
          <a:endParaRPr lang="es-ES" sz="1200"/>
        </a:p>
      </dgm:t>
    </dgm:pt>
    <dgm:pt modelId="{81562823-1DEC-48AD-9A3C-38DBBDBBA584}" type="sibTrans" cxnId="{E8838028-F8B0-4CDE-B3F7-9C9F1076F13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25366F-A651-46CA-9E53-3C19AB34FE11}" type="pres">
      <dgm:prSet presAssocID="{A5DF9A38-00AF-4AAB-ABB6-EB2FD08B1865}" presName="hierRoot1" presStyleCnt="0">
        <dgm:presLayoutVars>
          <dgm:hierBranch val="init"/>
        </dgm:presLayoutVars>
      </dgm:prSet>
      <dgm:spPr/>
    </dgm:pt>
    <dgm:pt modelId="{E2E039BD-519B-40F9-9C71-A6673DFE42DD}" type="pres">
      <dgm:prSet presAssocID="{A5DF9A38-00AF-4AAB-ABB6-EB2FD08B1865}" presName="rootComposite1" presStyleCnt="0"/>
      <dgm:spPr/>
    </dgm:pt>
    <dgm:pt modelId="{0F3995BD-AFA0-4F25-9C3F-AD2EA2807A1E}" type="pres">
      <dgm:prSet presAssocID="{A5DF9A38-00AF-4AAB-ABB6-EB2FD08B186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A40A63-DEB1-4D06-A0FB-C065B658D6BB}" type="pres">
      <dgm:prSet presAssocID="{A5DF9A38-00AF-4AAB-ABB6-EB2FD08B186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EB3B2C8-437A-410D-A262-25828F60CDA3}" type="pres">
      <dgm:prSet presAssocID="{A5DF9A38-00AF-4AAB-ABB6-EB2FD08B1865}" presName="hierChild2" presStyleCnt="0"/>
      <dgm:spPr/>
    </dgm:pt>
    <dgm:pt modelId="{1742292A-9F75-41F8-B8C6-14D161DF0422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80BCAA7-13F0-4620-A5AD-72D53773DB73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9AFCE117-EC17-4DDA-A698-62C9139CE748}" type="pres">
      <dgm:prSet presAssocID="{9DEA55C1-E59C-4B5B-90DC-1D0B54C2B20C}" presName="rootComposite" presStyleCnt="0"/>
      <dgm:spPr/>
    </dgm:pt>
    <dgm:pt modelId="{900E50D1-0956-43DE-AEB8-346018A7B451}" type="pres">
      <dgm:prSet presAssocID="{9DEA55C1-E59C-4B5B-90DC-1D0B54C2B20C}" presName="rootText" presStyleLbl="node2" presStyleIdx="0" presStyleCnt="1" custScaleX="84810" custScaleY="86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84D219-E6A8-4F77-A0EF-2E5334FD0522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31D3C1-2902-4EBD-A3FE-D00B356CDEBE}" type="pres">
      <dgm:prSet presAssocID="{9DEA55C1-E59C-4B5B-90DC-1D0B54C2B20C}" presName="hierChild4" presStyleCnt="0"/>
      <dgm:spPr/>
    </dgm:pt>
    <dgm:pt modelId="{D4F060E4-5D08-43FA-82F6-BA3D3F71B85F}" type="pres">
      <dgm:prSet presAssocID="{53E129BE-908E-4CEC-B5A2-24213036249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E1D717B1-8627-4EA5-98A1-1939D86BE5DC}" type="pres">
      <dgm:prSet presAssocID="{48690F25-F31F-460C-8099-A97018876F00}" presName="hierRoot2" presStyleCnt="0">
        <dgm:presLayoutVars>
          <dgm:hierBranch val="init"/>
        </dgm:presLayoutVars>
      </dgm:prSet>
      <dgm:spPr/>
    </dgm:pt>
    <dgm:pt modelId="{479AF447-4816-4BB2-9F9A-A89377638B0D}" type="pres">
      <dgm:prSet presAssocID="{48690F25-F31F-460C-8099-A97018876F00}" presName="rootComposite" presStyleCnt="0"/>
      <dgm:spPr/>
    </dgm:pt>
    <dgm:pt modelId="{A7C033D5-2C1D-406C-BA7F-E97ACCA13D49}" type="pres">
      <dgm:prSet presAssocID="{48690F25-F31F-460C-8099-A97018876F00}" presName="rootText" presStyleLbl="node3" presStyleIdx="0" presStyleCnt="2" custScaleX="85665" custScaleY="85665" custLinFactNeighborX="-60" custLinFactNeighborY="295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9D76CB-72FD-49DA-9A9E-E47341841FA4}" type="pres">
      <dgm:prSet presAssocID="{48690F25-F31F-460C-8099-A97018876F00}" presName="rootConnector" presStyleLbl="node3" presStyleIdx="0" presStyleCnt="2"/>
      <dgm:spPr/>
      <dgm:t>
        <a:bodyPr/>
        <a:lstStyle/>
        <a:p>
          <a:endParaRPr lang="es-ES"/>
        </a:p>
      </dgm:t>
    </dgm:pt>
    <dgm:pt modelId="{1E8B8CF3-169C-4D41-9B5C-CA3F6C09280D}" type="pres">
      <dgm:prSet presAssocID="{48690F25-F31F-460C-8099-A97018876F00}" presName="hierChild4" presStyleCnt="0"/>
      <dgm:spPr/>
    </dgm:pt>
    <dgm:pt modelId="{A28CF388-EA68-4A12-A913-15388701FEC4}" type="pres">
      <dgm:prSet presAssocID="{48690F25-F31F-460C-8099-A97018876F00}" presName="hierChild5" presStyleCnt="0"/>
      <dgm:spPr/>
    </dgm:pt>
    <dgm:pt modelId="{38350B71-F3DE-456D-BA79-C8B3564E9032}" type="pres">
      <dgm:prSet presAssocID="{954CC11D-C327-40DF-84EE-B4F133DF4F6F}" presName="Name35" presStyleLbl="parChTrans1D3" presStyleIdx="1" presStyleCnt="2"/>
      <dgm:spPr/>
      <dgm:t>
        <a:bodyPr/>
        <a:lstStyle/>
        <a:p>
          <a:endParaRPr lang="es-ES"/>
        </a:p>
      </dgm:t>
    </dgm:pt>
    <dgm:pt modelId="{1BA022D8-32E8-4C2C-8AA0-2E96DB11642E}" type="pres">
      <dgm:prSet presAssocID="{A35BD882-7467-478A-9189-80A605C1E7FB}" presName="hierRoot2" presStyleCnt="0">
        <dgm:presLayoutVars>
          <dgm:hierBranch val="init"/>
        </dgm:presLayoutVars>
      </dgm:prSet>
      <dgm:spPr/>
    </dgm:pt>
    <dgm:pt modelId="{02570F41-CFBC-48D5-A62C-EFF1B5F97AB0}" type="pres">
      <dgm:prSet presAssocID="{A35BD882-7467-478A-9189-80A605C1E7FB}" presName="rootComposite" presStyleCnt="0"/>
      <dgm:spPr/>
    </dgm:pt>
    <dgm:pt modelId="{74A5CF14-2696-4B2E-9CAA-24EA2083AAB4}" type="pres">
      <dgm:prSet presAssocID="{A35BD882-7467-478A-9189-80A605C1E7FB}" presName="rootText" presStyleLbl="node3" presStyleIdx="1" presStyleCnt="2" custScaleX="85665" custScaleY="85665" custLinFactNeighborX="60" custLinFactNeighborY="295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74BC24-2A91-491F-98AE-40618367158A}" type="pres">
      <dgm:prSet presAssocID="{A35BD882-7467-478A-9189-80A605C1E7FB}" presName="rootConnector" presStyleLbl="node3" presStyleIdx="1" presStyleCnt="2"/>
      <dgm:spPr/>
      <dgm:t>
        <a:bodyPr/>
        <a:lstStyle/>
        <a:p>
          <a:endParaRPr lang="es-ES"/>
        </a:p>
      </dgm:t>
    </dgm:pt>
    <dgm:pt modelId="{FB8D05ED-C962-4A67-9F7C-733B71B29013}" type="pres">
      <dgm:prSet presAssocID="{A35BD882-7467-478A-9189-80A605C1E7FB}" presName="hierChild4" presStyleCnt="0"/>
      <dgm:spPr/>
    </dgm:pt>
    <dgm:pt modelId="{C5227BEA-D63C-403F-B169-402D34C5FF47}" type="pres">
      <dgm:prSet presAssocID="{A35BD882-7467-478A-9189-80A605C1E7FB}" presName="hierChild5" presStyleCnt="0"/>
      <dgm:spPr/>
    </dgm:pt>
    <dgm:pt modelId="{25B23C6D-B47E-4863-8EEC-FE99B9EC4125}" type="pres">
      <dgm:prSet presAssocID="{9DEA55C1-E59C-4B5B-90DC-1D0B54C2B20C}" presName="hierChild5" presStyleCnt="0"/>
      <dgm:spPr/>
    </dgm:pt>
    <dgm:pt modelId="{5BBD9F75-3B08-48E8-B196-7354CEB1B21E}" type="pres">
      <dgm:prSet presAssocID="{A5DF9A38-00AF-4AAB-ABB6-EB2FD08B1865}" presName="hierChild3" presStyleCnt="0"/>
      <dgm:spPr/>
    </dgm:pt>
  </dgm:ptLst>
  <dgm:cxnLst>
    <dgm:cxn modelId="{E8838028-F8B0-4CDE-B3F7-9C9F1076F131}" srcId="{BD3D72B1-EEF6-4EB4-803A-A74A6B419346}" destId="{A5DF9A38-00AF-4AAB-ABB6-EB2FD08B1865}" srcOrd="0" destOrd="0" parTransId="{F78C9261-3B47-423A-B0D5-EF1B659EA45F}" sibTransId="{81562823-1DEC-48AD-9A3C-38DBBDBBA584}"/>
    <dgm:cxn modelId="{8A5DB468-224C-469D-86B4-5D65111C6486}" type="presOf" srcId="{9DEA55C1-E59C-4B5B-90DC-1D0B54C2B20C}" destId="{900E50D1-0956-43DE-AEB8-346018A7B451}" srcOrd="0" destOrd="0" presId="urn:microsoft.com/office/officeart/2005/8/layout/orgChart1"/>
    <dgm:cxn modelId="{6C40A4F9-C222-4E6F-BC51-11985F8D8A32}" type="presOf" srcId="{A35BD882-7467-478A-9189-80A605C1E7FB}" destId="{2B74BC24-2A91-491F-98AE-40618367158A}" srcOrd="1" destOrd="0" presId="urn:microsoft.com/office/officeart/2005/8/layout/orgChart1"/>
    <dgm:cxn modelId="{C44A457A-2109-4DF7-B962-F01A0B3D91B8}" type="presOf" srcId="{9DEA55C1-E59C-4B5B-90DC-1D0B54C2B20C}" destId="{1A84D219-E6A8-4F77-A0EF-2E5334FD0522}" srcOrd="1" destOrd="0" presId="urn:microsoft.com/office/officeart/2005/8/layout/orgChart1"/>
    <dgm:cxn modelId="{7099C92C-2597-47D5-BCF0-7F8F8A30A555}" type="presOf" srcId="{A35BD882-7467-478A-9189-80A605C1E7FB}" destId="{74A5CF14-2696-4B2E-9CAA-24EA2083AAB4}" srcOrd="0" destOrd="0" presId="urn:microsoft.com/office/officeart/2005/8/layout/orgChart1"/>
    <dgm:cxn modelId="{BE87880E-322F-4C9A-A0C2-3A4CE1F717A7}" type="presOf" srcId="{48690F25-F31F-460C-8099-A97018876F00}" destId="{9A9D76CB-72FD-49DA-9A9E-E47341841FA4}" srcOrd="1" destOrd="0" presId="urn:microsoft.com/office/officeart/2005/8/layout/orgChart1"/>
    <dgm:cxn modelId="{DB080E2A-71CB-4663-A331-64E816E04355}" type="presOf" srcId="{53E129BE-908E-4CEC-B5A2-24213036249F}" destId="{D4F060E4-5D08-43FA-82F6-BA3D3F71B85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0CD1DF2-A119-4EE8-8EF5-D736429DB44A}" srcId="{9DEA55C1-E59C-4B5B-90DC-1D0B54C2B20C}" destId="{48690F25-F31F-460C-8099-A97018876F00}" srcOrd="0" destOrd="0" parTransId="{53E129BE-908E-4CEC-B5A2-24213036249F}" sibTransId="{92BABEF0-EDBD-4B6A-8A5B-E7D4D31ADAC5}"/>
    <dgm:cxn modelId="{909B39C4-F890-4F23-B46B-CF0E80024CBC}" type="presOf" srcId="{A5DF9A38-00AF-4AAB-ABB6-EB2FD08B1865}" destId="{F3A40A63-DEB1-4D06-A0FB-C065B658D6BB}" srcOrd="1" destOrd="0" presId="urn:microsoft.com/office/officeart/2005/8/layout/orgChart1"/>
    <dgm:cxn modelId="{82E66A3C-03D5-45DC-8C4B-8A19C2BF0663}" type="presOf" srcId="{A5DF9A38-00AF-4AAB-ABB6-EB2FD08B1865}" destId="{0F3995BD-AFA0-4F25-9C3F-AD2EA2807A1E}" srcOrd="0" destOrd="0" presId="urn:microsoft.com/office/officeart/2005/8/layout/orgChart1"/>
    <dgm:cxn modelId="{3AEA6F28-61B9-4FF2-9D0B-6EA1D4FB77B4}" type="presOf" srcId="{DC431621-F922-42D7-987E-BC6EADD572A1}" destId="{1742292A-9F75-41F8-B8C6-14D161DF0422}" srcOrd="0" destOrd="0" presId="urn:microsoft.com/office/officeart/2005/8/layout/orgChart1"/>
    <dgm:cxn modelId="{CA825F75-24DB-47C9-BA43-6F41CCC98D25}" type="presOf" srcId="{48690F25-F31F-460C-8099-A97018876F00}" destId="{A7C033D5-2C1D-406C-BA7F-E97ACCA13D49}" srcOrd="0" destOrd="0" presId="urn:microsoft.com/office/officeart/2005/8/layout/orgChart1"/>
    <dgm:cxn modelId="{A5937792-7DA1-4BC2-B6C3-5FBE1A41C378}" srcId="{9DEA55C1-E59C-4B5B-90DC-1D0B54C2B20C}" destId="{A35BD882-7467-478A-9189-80A605C1E7FB}" srcOrd="1" destOrd="0" parTransId="{954CC11D-C327-40DF-84EE-B4F133DF4F6F}" sibTransId="{1769C77A-0E43-48EB-9B12-D9577C8379E7}"/>
    <dgm:cxn modelId="{A8D79CBD-D6B1-47A0-AC40-C5A8E1F275DC}" type="presOf" srcId="{954CC11D-C327-40DF-84EE-B4F133DF4F6F}" destId="{38350B71-F3DE-456D-BA79-C8B3564E9032}" srcOrd="0" destOrd="0" presId="urn:microsoft.com/office/officeart/2005/8/layout/orgChart1"/>
    <dgm:cxn modelId="{249329A8-F917-44DE-879B-81493D40AFAF}" srcId="{A5DF9A38-00AF-4AAB-ABB6-EB2FD08B1865}" destId="{9DEA55C1-E59C-4B5B-90DC-1D0B54C2B20C}" srcOrd="0" destOrd="0" parTransId="{DC431621-F922-42D7-987E-BC6EADD572A1}" sibTransId="{1C0576D0-2BD9-4D61-BC42-6FFE9C63440E}"/>
    <dgm:cxn modelId="{0CFADBF3-0EB3-4061-9A10-75DF77F4271B}" type="presParOf" srcId="{B3263371-B20E-4D1C-87B0-F232DC5A756C}" destId="{3525366F-A651-46CA-9E53-3C19AB34FE11}" srcOrd="0" destOrd="0" presId="urn:microsoft.com/office/officeart/2005/8/layout/orgChart1"/>
    <dgm:cxn modelId="{EC549CD9-D39E-4C18-839B-D0FBB447E639}" type="presParOf" srcId="{3525366F-A651-46CA-9E53-3C19AB34FE11}" destId="{E2E039BD-519B-40F9-9C71-A6673DFE42DD}" srcOrd="0" destOrd="0" presId="urn:microsoft.com/office/officeart/2005/8/layout/orgChart1"/>
    <dgm:cxn modelId="{C6D38B2B-51E2-4CA8-96D1-F9AAB1D59906}" type="presParOf" srcId="{E2E039BD-519B-40F9-9C71-A6673DFE42DD}" destId="{0F3995BD-AFA0-4F25-9C3F-AD2EA2807A1E}" srcOrd="0" destOrd="0" presId="urn:microsoft.com/office/officeart/2005/8/layout/orgChart1"/>
    <dgm:cxn modelId="{7EED2E42-33C6-49DB-B2AC-878639694679}" type="presParOf" srcId="{E2E039BD-519B-40F9-9C71-A6673DFE42DD}" destId="{F3A40A63-DEB1-4D06-A0FB-C065B658D6BB}" srcOrd="1" destOrd="0" presId="urn:microsoft.com/office/officeart/2005/8/layout/orgChart1"/>
    <dgm:cxn modelId="{72B0552A-CCE5-4E8A-BB40-237B8AEC242D}" type="presParOf" srcId="{3525366F-A651-46CA-9E53-3C19AB34FE11}" destId="{9EB3B2C8-437A-410D-A262-25828F60CDA3}" srcOrd="1" destOrd="0" presId="urn:microsoft.com/office/officeart/2005/8/layout/orgChart1"/>
    <dgm:cxn modelId="{F24BAB05-EBC0-4653-9F76-1D0281BCAEE9}" type="presParOf" srcId="{9EB3B2C8-437A-410D-A262-25828F60CDA3}" destId="{1742292A-9F75-41F8-B8C6-14D161DF0422}" srcOrd="0" destOrd="0" presId="urn:microsoft.com/office/officeart/2005/8/layout/orgChart1"/>
    <dgm:cxn modelId="{28868B09-6A36-411B-9DA9-FE6DE52D5264}" type="presParOf" srcId="{9EB3B2C8-437A-410D-A262-25828F60CDA3}" destId="{680BCAA7-13F0-4620-A5AD-72D53773DB73}" srcOrd="1" destOrd="0" presId="urn:microsoft.com/office/officeart/2005/8/layout/orgChart1"/>
    <dgm:cxn modelId="{A713BDD6-3D64-408A-BFF6-14D9AC84994E}" type="presParOf" srcId="{680BCAA7-13F0-4620-A5AD-72D53773DB73}" destId="{9AFCE117-EC17-4DDA-A698-62C9139CE748}" srcOrd="0" destOrd="0" presId="urn:microsoft.com/office/officeart/2005/8/layout/orgChart1"/>
    <dgm:cxn modelId="{C58FA929-4BB8-49CF-BBB1-F612DA669ADB}" type="presParOf" srcId="{9AFCE117-EC17-4DDA-A698-62C9139CE748}" destId="{900E50D1-0956-43DE-AEB8-346018A7B451}" srcOrd="0" destOrd="0" presId="urn:microsoft.com/office/officeart/2005/8/layout/orgChart1"/>
    <dgm:cxn modelId="{4B7AD74A-59F9-4F94-BF10-0149B01FB456}" type="presParOf" srcId="{9AFCE117-EC17-4DDA-A698-62C9139CE748}" destId="{1A84D219-E6A8-4F77-A0EF-2E5334FD0522}" srcOrd="1" destOrd="0" presId="urn:microsoft.com/office/officeart/2005/8/layout/orgChart1"/>
    <dgm:cxn modelId="{4A5CD6CB-252E-4100-9436-DE96C5C2543F}" type="presParOf" srcId="{680BCAA7-13F0-4620-A5AD-72D53773DB73}" destId="{3931D3C1-2902-4EBD-A3FE-D00B356CDEBE}" srcOrd="1" destOrd="0" presId="urn:microsoft.com/office/officeart/2005/8/layout/orgChart1"/>
    <dgm:cxn modelId="{709D964B-A565-4F39-99A4-144CD4A79041}" type="presParOf" srcId="{3931D3C1-2902-4EBD-A3FE-D00B356CDEBE}" destId="{D4F060E4-5D08-43FA-82F6-BA3D3F71B85F}" srcOrd="0" destOrd="0" presId="urn:microsoft.com/office/officeart/2005/8/layout/orgChart1"/>
    <dgm:cxn modelId="{3FABF53A-1776-448C-80F6-21D716D268CA}" type="presParOf" srcId="{3931D3C1-2902-4EBD-A3FE-D00B356CDEBE}" destId="{E1D717B1-8627-4EA5-98A1-1939D86BE5DC}" srcOrd="1" destOrd="0" presId="urn:microsoft.com/office/officeart/2005/8/layout/orgChart1"/>
    <dgm:cxn modelId="{5B16A0BB-0C80-437A-A380-0895CB8065BA}" type="presParOf" srcId="{E1D717B1-8627-4EA5-98A1-1939D86BE5DC}" destId="{479AF447-4816-4BB2-9F9A-A89377638B0D}" srcOrd="0" destOrd="0" presId="urn:microsoft.com/office/officeart/2005/8/layout/orgChart1"/>
    <dgm:cxn modelId="{FB456C1B-3B58-45C1-96B8-C264497D880B}" type="presParOf" srcId="{479AF447-4816-4BB2-9F9A-A89377638B0D}" destId="{A7C033D5-2C1D-406C-BA7F-E97ACCA13D49}" srcOrd="0" destOrd="0" presId="urn:microsoft.com/office/officeart/2005/8/layout/orgChart1"/>
    <dgm:cxn modelId="{7757BD4F-7827-4F07-8F28-61CC3FEC52DA}" type="presParOf" srcId="{479AF447-4816-4BB2-9F9A-A89377638B0D}" destId="{9A9D76CB-72FD-49DA-9A9E-E47341841FA4}" srcOrd="1" destOrd="0" presId="urn:microsoft.com/office/officeart/2005/8/layout/orgChart1"/>
    <dgm:cxn modelId="{438F2439-09D8-48AC-9C0E-AAF0BE3F2142}" type="presParOf" srcId="{E1D717B1-8627-4EA5-98A1-1939D86BE5DC}" destId="{1E8B8CF3-169C-4D41-9B5C-CA3F6C09280D}" srcOrd="1" destOrd="0" presId="urn:microsoft.com/office/officeart/2005/8/layout/orgChart1"/>
    <dgm:cxn modelId="{635059BB-CF43-4E31-8C23-1C42DAE99063}" type="presParOf" srcId="{E1D717B1-8627-4EA5-98A1-1939D86BE5DC}" destId="{A28CF388-EA68-4A12-A913-15388701FEC4}" srcOrd="2" destOrd="0" presId="urn:microsoft.com/office/officeart/2005/8/layout/orgChart1"/>
    <dgm:cxn modelId="{CECEDC71-4F2B-44A6-9474-EA0C5E7B173E}" type="presParOf" srcId="{3931D3C1-2902-4EBD-A3FE-D00B356CDEBE}" destId="{38350B71-F3DE-456D-BA79-C8B3564E9032}" srcOrd="2" destOrd="0" presId="urn:microsoft.com/office/officeart/2005/8/layout/orgChart1"/>
    <dgm:cxn modelId="{D2767B96-4C53-48A0-A13E-874EC683B50A}" type="presParOf" srcId="{3931D3C1-2902-4EBD-A3FE-D00B356CDEBE}" destId="{1BA022D8-32E8-4C2C-8AA0-2E96DB11642E}" srcOrd="3" destOrd="0" presId="urn:microsoft.com/office/officeart/2005/8/layout/orgChart1"/>
    <dgm:cxn modelId="{C92CEB4E-9D3B-40B0-8A5A-7881717044D6}" type="presParOf" srcId="{1BA022D8-32E8-4C2C-8AA0-2E96DB11642E}" destId="{02570F41-CFBC-48D5-A62C-EFF1B5F97AB0}" srcOrd="0" destOrd="0" presId="urn:microsoft.com/office/officeart/2005/8/layout/orgChart1"/>
    <dgm:cxn modelId="{4C46DD2E-F6A2-44E1-995B-20456CACF1AF}" type="presParOf" srcId="{02570F41-CFBC-48D5-A62C-EFF1B5F97AB0}" destId="{74A5CF14-2696-4B2E-9CAA-24EA2083AAB4}" srcOrd="0" destOrd="0" presId="urn:microsoft.com/office/officeart/2005/8/layout/orgChart1"/>
    <dgm:cxn modelId="{A14ACCDE-F0FE-4FC4-9141-C9E57B275B32}" type="presParOf" srcId="{02570F41-CFBC-48D5-A62C-EFF1B5F97AB0}" destId="{2B74BC24-2A91-491F-98AE-40618367158A}" srcOrd="1" destOrd="0" presId="urn:microsoft.com/office/officeart/2005/8/layout/orgChart1"/>
    <dgm:cxn modelId="{D39DDF7F-A320-4A34-9FFE-706E15C39B79}" type="presParOf" srcId="{1BA022D8-32E8-4C2C-8AA0-2E96DB11642E}" destId="{FB8D05ED-C962-4A67-9F7C-733B71B29013}" srcOrd="1" destOrd="0" presId="urn:microsoft.com/office/officeart/2005/8/layout/orgChart1"/>
    <dgm:cxn modelId="{058D056D-4EB1-41ED-9E47-824B02361023}" type="presParOf" srcId="{1BA022D8-32E8-4C2C-8AA0-2E96DB11642E}" destId="{C5227BEA-D63C-403F-B169-402D34C5FF47}" srcOrd="2" destOrd="0" presId="urn:microsoft.com/office/officeart/2005/8/layout/orgChart1"/>
    <dgm:cxn modelId="{FF9A5816-1530-484B-9667-1B167E99DE65}" type="presParOf" srcId="{680BCAA7-13F0-4620-A5AD-72D53773DB73}" destId="{25B23C6D-B47E-4863-8EEC-FE99B9EC4125}" srcOrd="2" destOrd="0" presId="urn:microsoft.com/office/officeart/2005/8/layout/orgChart1"/>
    <dgm:cxn modelId="{2F017B37-DF31-4E11-A2F0-FEFDBF52FC78}" type="presParOf" srcId="{3525366F-A651-46CA-9E53-3C19AB34FE11}" destId="{5BBD9F75-3B08-48E8-B196-7354CEB1B2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Programas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Niños, Niñas, Adolescentes y </a:t>
          </a:r>
          <a:r>
            <a:rPr lang="es-MX" altLang="es-MX" sz="1200" dirty="0" smtClean="0"/>
            <a:t>Jóvenes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Estudios e Investigación</a:t>
          </a: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453876-F1D2-40AF-AC98-26D1106B1A1F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Auxiliar</a:t>
          </a:r>
        </a:p>
        <a:p>
          <a:r>
            <a:rPr lang="es-MX" sz="1200" dirty="0" smtClean="0">
              <a:latin typeface="+mn-lt"/>
            </a:rPr>
            <a:t>Secretaria(o)</a:t>
          </a:r>
          <a:endParaRPr lang="es-MX" sz="1200" dirty="0">
            <a:latin typeface="+mn-lt"/>
          </a:endParaRPr>
        </a:p>
      </dgm:t>
    </dgm:pt>
    <dgm:pt modelId="{C88F3FBF-B31D-4F7A-83BB-6BA985D886B1}" type="par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AFDB35-467A-449F-8BD2-7B185A9C47C1}" type="sib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D3A3FD-08DD-4564-AA40-7B250044CD2B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Sur</a:t>
          </a:r>
          <a:endParaRPr lang="es-ES" sz="1200" dirty="0">
            <a:latin typeface="+mn-lt"/>
          </a:endParaRPr>
        </a:p>
      </dgm:t>
    </dgm:pt>
    <dgm:pt modelId="{EBBBFBDC-F76F-47A5-8ADC-5524507CE472}" type="parTrans" cxnId="{38C45F62-F5BE-4399-AFC1-A8DD2A897CC4}">
      <dgm:prSet/>
      <dgm:spPr/>
      <dgm:t>
        <a:bodyPr/>
        <a:lstStyle/>
        <a:p>
          <a:endParaRPr lang="es-ES" sz="1200"/>
        </a:p>
      </dgm:t>
    </dgm:pt>
    <dgm:pt modelId="{2BC1E123-4B1F-4366-964F-A9A5B5A061FC}" type="sibTrans" cxnId="{38C45F62-F5BE-4399-AFC1-A8DD2A897CC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835" custScaleY="118835" custLinFactNeighborX="484" custLinFactNeighborY="-69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92666" custScaleY="98974" custLinFactNeighborX="-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762EA61-40A6-405F-B15E-AC5A999A976A}" type="pres">
      <dgm:prSet presAssocID="{EC62C9BF-3045-414F-BC55-31DF030549B6}" presName="Name35" presStyleLbl="parChTrans1D2" presStyleIdx="1" presStyleCnt="3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</dgm:pt>
    <dgm:pt modelId="{CE92E677-374E-440C-94E2-B99DED1F85BB}" type="pres">
      <dgm:prSet presAssocID="{DFB2B979-46A5-44F3-A390-2BD1002F9F12}" presName="rootComposite" presStyleCnt="0"/>
      <dgm:spPr/>
    </dgm:pt>
    <dgm:pt modelId="{2C51D51A-40BE-45BE-93C8-8B1FC0600A4C}" type="pres">
      <dgm:prSet presAssocID="{DFB2B979-46A5-44F3-A390-2BD1002F9F12}" presName="rootText" presStyleLbl="node2" presStyleIdx="1" presStyleCnt="3" custScaleX="92666" custScaleY="98974" custLinFactNeighborX="67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</dgm:pt>
    <dgm:pt modelId="{087E1E36-A3AA-4169-A2F1-BBD7804D11D0}" type="pres">
      <dgm:prSet presAssocID="{C88F3FBF-B31D-4F7A-83BB-6BA985D886B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FD48D90-7C05-4683-99C8-0DECE1FC4F22}" type="pres">
      <dgm:prSet presAssocID="{AE453876-F1D2-40AF-AC98-26D1106B1A1F}" presName="hierRoot2" presStyleCnt="0">
        <dgm:presLayoutVars>
          <dgm:hierBranch val="init"/>
        </dgm:presLayoutVars>
      </dgm:prSet>
      <dgm:spPr/>
    </dgm:pt>
    <dgm:pt modelId="{37C1FE41-B047-457C-9BD9-953B3341BE98}" type="pres">
      <dgm:prSet presAssocID="{AE453876-F1D2-40AF-AC98-26D1106B1A1F}" presName="rootComposite" presStyleCnt="0"/>
      <dgm:spPr/>
    </dgm:pt>
    <dgm:pt modelId="{6F8E8689-D830-4092-89BB-9B0EB4D8171A}" type="pres">
      <dgm:prSet presAssocID="{AE453876-F1D2-40AF-AC98-26D1106B1A1F}" presName="rootText" presStyleLbl="node3" presStyleIdx="0" presStyleCnt="1" custScaleX="92666" custScaleY="115927" custLinFactNeighborX="538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72362-5F5A-4ECA-AA2D-4F03A4EC0751}" type="pres">
      <dgm:prSet presAssocID="{AE453876-F1D2-40AF-AC98-26D1106B1A1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9B48DAF-C8B3-4962-9E4D-249EF04E7F90}" type="pres">
      <dgm:prSet presAssocID="{AE453876-F1D2-40AF-AC98-26D1106B1A1F}" presName="hierChild4" presStyleCnt="0"/>
      <dgm:spPr/>
    </dgm:pt>
    <dgm:pt modelId="{0C5296EF-F973-4F64-BDDA-C88FE41FADEC}" type="pres">
      <dgm:prSet presAssocID="{AE453876-F1D2-40AF-AC98-26D1106B1A1F}" presName="hierChild5" presStyleCnt="0"/>
      <dgm:spPr/>
    </dgm:pt>
    <dgm:pt modelId="{8E024C4F-8B74-4617-8CE2-6106611B2FF4}" type="pres">
      <dgm:prSet presAssocID="{DFB2B979-46A5-44F3-A390-2BD1002F9F12}" presName="hierChild5" presStyleCnt="0"/>
      <dgm:spPr/>
    </dgm:pt>
    <dgm:pt modelId="{C4E488AD-1BBE-4FA0-B600-A9DC3BF3113D}" type="pres">
      <dgm:prSet presAssocID="{EBBBFBDC-F76F-47A5-8ADC-5524507CE472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F7E66F-DA87-4712-8BB6-E3CCE842F3FF}" type="pres">
      <dgm:prSet presAssocID="{AED3A3FD-08DD-4564-AA40-7B250044CD2B}" presName="hierRoot2" presStyleCnt="0">
        <dgm:presLayoutVars>
          <dgm:hierBranch val="init"/>
        </dgm:presLayoutVars>
      </dgm:prSet>
      <dgm:spPr/>
    </dgm:pt>
    <dgm:pt modelId="{725A244D-E87B-4042-BFC8-DC885FFC1797}" type="pres">
      <dgm:prSet presAssocID="{AED3A3FD-08DD-4564-AA40-7B250044CD2B}" presName="rootComposite" presStyleCnt="0"/>
      <dgm:spPr/>
    </dgm:pt>
    <dgm:pt modelId="{D0C6542B-594F-4A9C-8E85-89707140665A}" type="pres">
      <dgm:prSet presAssocID="{AED3A3FD-08DD-4564-AA40-7B250044CD2B}" presName="rootText" presStyleLbl="node2" presStyleIdx="2" presStyleCnt="3" custScaleX="92666" custScaleY="98974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67AD94-4D13-482B-811A-8A0B5D4DCAD8}" type="pres">
      <dgm:prSet presAssocID="{AED3A3FD-08DD-4564-AA40-7B250044CD2B}" presName="rootConnector" presStyleLbl="node2" presStyleIdx="2" presStyleCnt="3"/>
      <dgm:spPr/>
      <dgm:t>
        <a:bodyPr/>
        <a:lstStyle/>
        <a:p>
          <a:endParaRPr lang="es-ES"/>
        </a:p>
      </dgm:t>
    </dgm:pt>
    <dgm:pt modelId="{DD72587E-AB8A-4045-A505-DD369616B06E}" type="pres">
      <dgm:prSet presAssocID="{AED3A3FD-08DD-4564-AA40-7B250044CD2B}" presName="hierChild4" presStyleCnt="0"/>
      <dgm:spPr/>
    </dgm:pt>
    <dgm:pt modelId="{4209FB69-5C56-4C3A-9C92-354DEC543010}" type="pres">
      <dgm:prSet presAssocID="{AED3A3FD-08DD-4564-AA40-7B250044CD2B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BCEC5A9-301B-4864-BE4A-0B01B73C2B25}" type="presOf" srcId="{EC62C9BF-3045-414F-BC55-31DF030549B6}" destId="{C762EA61-40A6-405F-B15E-AC5A999A976A}" srcOrd="0" destOrd="0" presId="urn:microsoft.com/office/officeart/2005/8/layout/orgChart1"/>
    <dgm:cxn modelId="{1BBA4FE8-C83E-4135-BD31-0F1EDCDF1FCB}" type="presOf" srcId="{DFB2B979-46A5-44F3-A390-2BD1002F9F12}" destId="{17553370-CBBE-4792-8AC7-EC5263793FDF}" srcOrd="1" destOrd="0" presId="urn:microsoft.com/office/officeart/2005/8/layout/orgChart1"/>
    <dgm:cxn modelId="{B7B61629-22C1-4496-A1D6-5DB7FBD88522}" type="presOf" srcId="{AED3A3FD-08DD-4564-AA40-7B250044CD2B}" destId="{4267AD94-4D13-482B-811A-8A0B5D4DCAD8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3171D89-484F-4536-94CF-9333B1F23916}" type="presOf" srcId="{AE453876-F1D2-40AF-AC98-26D1106B1A1F}" destId="{99A72362-5F5A-4ECA-AA2D-4F03A4EC0751}" srcOrd="1" destOrd="0" presId="urn:microsoft.com/office/officeart/2005/8/layout/orgChart1"/>
    <dgm:cxn modelId="{3CA0CB75-3D7D-43CB-A929-51EF8D27081D}" type="presOf" srcId="{C88F3FBF-B31D-4F7A-83BB-6BA985D886B1}" destId="{087E1E36-A3AA-4169-A2F1-BBD7804D11D0}" srcOrd="0" destOrd="0" presId="urn:microsoft.com/office/officeart/2005/8/layout/orgChart1"/>
    <dgm:cxn modelId="{77CDDFB1-591B-4A56-AE23-9ECD27A348F8}" type="presOf" srcId="{DFB2B979-46A5-44F3-A390-2BD1002F9F12}" destId="{2C51D51A-40BE-45BE-93C8-8B1FC0600A4C}" srcOrd="0" destOrd="0" presId="urn:microsoft.com/office/officeart/2005/8/layout/orgChart1"/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27C3BFC6-3EC5-4157-9616-8A39776953BF}" srcId="{DFB2B979-46A5-44F3-A390-2BD1002F9F12}" destId="{AE453876-F1D2-40AF-AC98-26D1106B1A1F}" srcOrd="0" destOrd="0" parTransId="{C88F3FBF-B31D-4F7A-83BB-6BA985D886B1}" sibTransId="{2CAFDB35-467A-449F-8BD2-7B185A9C47C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4142768-2EC8-4E64-AD20-9C09F9CA1AF8}" type="presOf" srcId="{AE453876-F1D2-40AF-AC98-26D1106B1A1F}" destId="{6F8E8689-D830-4092-89BB-9B0EB4D8171A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B9C29C02-09BC-4FD8-8E48-84DAE62A87AE}" srcId="{9DEA55C1-E59C-4B5B-90DC-1D0B54C2B20C}" destId="{DFB2B979-46A5-44F3-A390-2BD1002F9F12}" srcOrd="1" destOrd="0" parTransId="{EC62C9BF-3045-414F-BC55-31DF030549B6}" sibTransId="{C47AD650-7917-4403-87BF-BEAC22D2DAB6}"/>
    <dgm:cxn modelId="{8DB543F9-D488-4182-91CB-2892A614DC7A}" type="presOf" srcId="{EBBBFBDC-F76F-47A5-8ADC-5524507CE472}" destId="{C4E488AD-1BBE-4FA0-B600-A9DC3BF3113D}" srcOrd="0" destOrd="0" presId="urn:microsoft.com/office/officeart/2005/8/layout/orgChart1"/>
    <dgm:cxn modelId="{FFF33D63-9329-45D1-BD8A-09C387503017}" type="presOf" srcId="{AED3A3FD-08DD-4564-AA40-7B250044CD2B}" destId="{D0C6542B-594F-4A9C-8E85-89707140665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8C45F62-F5BE-4399-AFC1-A8DD2A897CC4}" srcId="{9DEA55C1-E59C-4B5B-90DC-1D0B54C2B20C}" destId="{AED3A3FD-08DD-4564-AA40-7B250044CD2B}" srcOrd="2" destOrd="0" parTransId="{EBBBFBDC-F76F-47A5-8ADC-5524507CE472}" sibTransId="{2BC1E123-4B1F-4366-964F-A9A5B5A061FC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69A36A2-13AA-462E-90BF-7925271E3FA6}" type="presParOf" srcId="{05E8A0F8-8F4A-4D16-B455-9B21EE5D83FA}" destId="{C762EA61-40A6-405F-B15E-AC5A999A976A}" srcOrd="2" destOrd="0" presId="urn:microsoft.com/office/officeart/2005/8/layout/orgChart1"/>
    <dgm:cxn modelId="{67B74B43-17A7-418E-9C94-C23C679D5949}" type="presParOf" srcId="{05E8A0F8-8F4A-4D16-B455-9B21EE5D83FA}" destId="{40E7F874-DAC2-457C-8EDA-A8743FD69E8A}" srcOrd="3" destOrd="0" presId="urn:microsoft.com/office/officeart/2005/8/layout/orgChart1"/>
    <dgm:cxn modelId="{D0B06A10-873D-4314-B7E0-BDCC613C879F}" type="presParOf" srcId="{40E7F874-DAC2-457C-8EDA-A8743FD69E8A}" destId="{CE92E677-374E-440C-94E2-B99DED1F85BB}" srcOrd="0" destOrd="0" presId="urn:microsoft.com/office/officeart/2005/8/layout/orgChart1"/>
    <dgm:cxn modelId="{67829AD0-468D-4221-A0BA-5E44B09D2F29}" type="presParOf" srcId="{CE92E677-374E-440C-94E2-B99DED1F85BB}" destId="{2C51D51A-40BE-45BE-93C8-8B1FC0600A4C}" srcOrd="0" destOrd="0" presId="urn:microsoft.com/office/officeart/2005/8/layout/orgChart1"/>
    <dgm:cxn modelId="{72AB802C-374B-4658-8CD9-8B21C2F237E3}" type="presParOf" srcId="{CE92E677-374E-440C-94E2-B99DED1F85BB}" destId="{17553370-CBBE-4792-8AC7-EC5263793FDF}" srcOrd="1" destOrd="0" presId="urn:microsoft.com/office/officeart/2005/8/layout/orgChart1"/>
    <dgm:cxn modelId="{0E38FA8F-D82C-47A0-B3D7-01EF64D9E0AD}" type="presParOf" srcId="{40E7F874-DAC2-457C-8EDA-A8743FD69E8A}" destId="{5231FADC-2860-492F-9D83-314D1CA465A3}" srcOrd="1" destOrd="0" presId="urn:microsoft.com/office/officeart/2005/8/layout/orgChart1"/>
    <dgm:cxn modelId="{E0541FD6-9E18-4BAA-88A1-7D58116ED590}" type="presParOf" srcId="{5231FADC-2860-492F-9D83-314D1CA465A3}" destId="{087E1E36-A3AA-4169-A2F1-BBD7804D11D0}" srcOrd="0" destOrd="0" presId="urn:microsoft.com/office/officeart/2005/8/layout/orgChart1"/>
    <dgm:cxn modelId="{A420F431-7796-4CBC-8DD1-54C678132217}" type="presParOf" srcId="{5231FADC-2860-492F-9D83-314D1CA465A3}" destId="{0FD48D90-7C05-4683-99C8-0DECE1FC4F22}" srcOrd="1" destOrd="0" presId="urn:microsoft.com/office/officeart/2005/8/layout/orgChart1"/>
    <dgm:cxn modelId="{8503B18F-3666-40B5-A4F2-3BAE05400AD8}" type="presParOf" srcId="{0FD48D90-7C05-4683-99C8-0DECE1FC4F22}" destId="{37C1FE41-B047-457C-9BD9-953B3341BE98}" srcOrd="0" destOrd="0" presId="urn:microsoft.com/office/officeart/2005/8/layout/orgChart1"/>
    <dgm:cxn modelId="{6CCBD335-034C-498C-870B-6A49FAE3FF0A}" type="presParOf" srcId="{37C1FE41-B047-457C-9BD9-953B3341BE98}" destId="{6F8E8689-D830-4092-89BB-9B0EB4D8171A}" srcOrd="0" destOrd="0" presId="urn:microsoft.com/office/officeart/2005/8/layout/orgChart1"/>
    <dgm:cxn modelId="{85CCACF4-E425-4A2A-BC0C-2446476D89E9}" type="presParOf" srcId="{37C1FE41-B047-457C-9BD9-953B3341BE98}" destId="{99A72362-5F5A-4ECA-AA2D-4F03A4EC0751}" srcOrd="1" destOrd="0" presId="urn:microsoft.com/office/officeart/2005/8/layout/orgChart1"/>
    <dgm:cxn modelId="{850078FE-5CDC-4EEA-8DF4-468C1664E0E5}" type="presParOf" srcId="{0FD48D90-7C05-4683-99C8-0DECE1FC4F22}" destId="{19B48DAF-C8B3-4962-9E4D-249EF04E7F90}" srcOrd="1" destOrd="0" presId="urn:microsoft.com/office/officeart/2005/8/layout/orgChart1"/>
    <dgm:cxn modelId="{0EA353D7-5325-4349-B300-47AD249A4670}" type="presParOf" srcId="{0FD48D90-7C05-4683-99C8-0DECE1FC4F22}" destId="{0C5296EF-F973-4F64-BDDA-C88FE41FADEC}" srcOrd="2" destOrd="0" presId="urn:microsoft.com/office/officeart/2005/8/layout/orgChart1"/>
    <dgm:cxn modelId="{35F169E2-4905-4AD8-B565-6576549B57E8}" type="presParOf" srcId="{40E7F874-DAC2-457C-8EDA-A8743FD69E8A}" destId="{8E024C4F-8B74-4617-8CE2-6106611B2FF4}" srcOrd="2" destOrd="0" presId="urn:microsoft.com/office/officeart/2005/8/layout/orgChart1"/>
    <dgm:cxn modelId="{05C571EF-7E09-480D-A802-B0237EE61A7F}" type="presParOf" srcId="{05E8A0F8-8F4A-4D16-B455-9B21EE5D83FA}" destId="{C4E488AD-1BBE-4FA0-B600-A9DC3BF3113D}" srcOrd="4" destOrd="0" presId="urn:microsoft.com/office/officeart/2005/8/layout/orgChart1"/>
    <dgm:cxn modelId="{CA8AD89B-2E86-4C4E-8E69-A9EE88B910D8}" type="presParOf" srcId="{05E8A0F8-8F4A-4D16-B455-9B21EE5D83FA}" destId="{9DF7E66F-DA87-4712-8BB6-E3CCE842F3FF}" srcOrd="5" destOrd="0" presId="urn:microsoft.com/office/officeart/2005/8/layout/orgChart1"/>
    <dgm:cxn modelId="{2EEE4DCB-66D2-444F-A607-87288DBA24FF}" type="presParOf" srcId="{9DF7E66F-DA87-4712-8BB6-E3CCE842F3FF}" destId="{725A244D-E87B-4042-BFC8-DC885FFC1797}" srcOrd="0" destOrd="0" presId="urn:microsoft.com/office/officeart/2005/8/layout/orgChart1"/>
    <dgm:cxn modelId="{13FC86B8-E002-4530-9BE1-9C1F91ABD563}" type="presParOf" srcId="{725A244D-E87B-4042-BFC8-DC885FFC1797}" destId="{D0C6542B-594F-4A9C-8E85-89707140665A}" srcOrd="0" destOrd="0" presId="urn:microsoft.com/office/officeart/2005/8/layout/orgChart1"/>
    <dgm:cxn modelId="{75B9E405-4626-4B3F-AEF5-5E15DD93880F}" type="presParOf" srcId="{725A244D-E87B-4042-BFC8-DC885FFC1797}" destId="{4267AD94-4D13-482B-811A-8A0B5D4DCAD8}" srcOrd="1" destOrd="0" presId="urn:microsoft.com/office/officeart/2005/8/layout/orgChart1"/>
    <dgm:cxn modelId="{826E8D26-5C11-4DFB-8A4A-5576170B2840}" type="presParOf" srcId="{9DF7E66F-DA87-4712-8BB6-E3CCE842F3FF}" destId="{DD72587E-AB8A-4045-A505-DD369616B06E}" srcOrd="1" destOrd="0" presId="urn:microsoft.com/office/officeart/2005/8/layout/orgChart1"/>
    <dgm:cxn modelId="{8C529758-4DA6-45FE-9A33-94BAAEED542D}" type="presParOf" srcId="{9DF7E66F-DA87-4712-8BB6-E3CCE842F3FF}" destId="{4209FB69-5C56-4C3A-9C92-354DEC54301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Programas</a:t>
          </a: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C1FDA08-8025-44D0-A1E0-0F140ED7F2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Supervisores(as)</a:t>
          </a:r>
          <a:endParaRPr lang="es-MX" altLang="es-MX" sz="1200" dirty="0">
            <a:latin typeface="+mn-lt"/>
          </a:endParaRPr>
        </a:p>
      </dgm:t>
    </dgm:pt>
    <dgm:pt modelId="{01D63B24-331E-43AD-9D51-2DA3E96B9D73}" type="par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178CB8-6C26-44EF-BBCE-0985F233FB4F}" type="sib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7633E1E-682E-42CE-8501-2C55AEB2CBC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Criminólogo(a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686488E-45BB-4A7B-8ED9-0189DB039295}" type="parTrans" cxnId="{7B46D346-1CDE-4DB8-A69F-2DDE8D139F1A}">
      <dgm:prSet/>
      <dgm:spPr/>
      <dgm:t>
        <a:bodyPr/>
        <a:lstStyle/>
        <a:p>
          <a:endParaRPr lang="es-ES" sz="1200"/>
        </a:p>
      </dgm:t>
    </dgm:pt>
    <dgm:pt modelId="{D4EE0C4F-6249-4501-B18D-91837861FD21}" type="sibTrans" cxnId="{7B46D346-1CDE-4DB8-A69F-2DDE8D139F1A}">
      <dgm:prSet/>
      <dgm:spPr/>
      <dgm:t>
        <a:bodyPr/>
        <a:lstStyle/>
        <a:p>
          <a:endParaRPr lang="es-ES" sz="1200"/>
        </a:p>
      </dgm:t>
    </dgm:pt>
    <dgm:pt modelId="{AF7D52D9-274F-4EB8-84E1-75C9647D09A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Trabajador(a) </a:t>
          </a:r>
          <a:r>
            <a:rPr lang="es-MX" altLang="es-MX" sz="1200" dirty="0" smtClean="0">
              <a:latin typeface="+mn-lt"/>
            </a:rPr>
            <a:t>Social</a:t>
          </a:r>
          <a:endParaRPr lang="es-MX" altLang="es-MX" sz="1200" dirty="0">
            <a:latin typeface="+mn-lt"/>
          </a:endParaRPr>
        </a:p>
      </dgm:t>
    </dgm:pt>
    <dgm:pt modelId="{F4AE6A07-1D4A-4087-BE99-485759417F4B}" type="parTrans" cxnId="{B81539D6-0E80-48D0-A543-88A4F4403979}">
      <dgm:prSet/>
      <dgm:spPr/>
      <dgm:t>
        <a:bodyPr/>
        <a:lstStyle/>
        <a:p>
          <a:endParaRPr lang="es-ES" sz="1200"/>
        </a:p>
      </dgm:t>
    </dgm:pt>
    <dgm:pt modelId="{8EBCD5C0-B8A9-48A9-AF21-931296656EBD}" type="sibTrans" cxnId="{B81539D6-0E80-48D0-A543-88A4F440397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130103" custScaleY="141931" custLinFactY="-1429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D026655A-2967-434D-8558-0BD21EFA6A47}" type="pres">
      <dgm:prSet presAssocID="{01D63B24-331E-43AD-9D51-2DA3E96B9D73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01490B7-A7A1-4D11-AF5A-70FCF6D4334C}" type="pres">
      <dgm:prSet presAssocID="{4C1FDA08-8025-44D0-A1E0-0F140ED7F28C}" presName="hierRoot2" presStyleCnt="0">
        <dgm:presLayoutVars>
          <dgm:hierBranch/>
        </dgm:presLayoutVars>
      </dgm:prSet>
      <dgm:spPr/>
    </dgm:pt>
    <dgm:pt modelId="{977A179C-B83C-4BEE-A896-FFF65F606AFC}" type="pres">
      <dgm:prSet presAssocID="{4C1FDA08-8025-44D0-A1E0-0F140ED7F28C}" presName="rootComposite" presStyleCnt="0"/>
      <dgm:spPr/>
    </dgm:pt>
    <dgm:pt modelId="{3532192F-1A19-43A1-8FD9-6F817771F58C}" type="pres">
      <dgm:prSet presAssocID="{4C1FDA08-8025-44D0-A1E0-0F140ED7F28C}" presName="rootText" presStyleLbl="node2" presStyleIdx="0" presStyleCnt="4" custScaleX="104751" custScaleY="141931" custLinFactNeighborX="112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34051E-A331-40E2-AB55-171AFA3B237E}" type="pres">
      <dgm:prSet presAssocID="{4C1FDA08-8025-44D0-A1E0-0F140ED7F28C}" presName="rootConnector" presStyleLbl="node2" presStyleIdx="0" presStyleCnt="4"/>
      <dgm:spPr/>
      <dgm:t>
        <a:bodyPr/>
        <a:lstStyle/>
        <a:p>
          <a:endParaRPr lang="es-ES"/>
        </a:p>
      </dgm:t>
    </dgm:pt>
    <dgm:pt modelId="{9A7D6AE5-352E-4F86-BD79-A5B00D560C73}" type="pres">
      <dgm:prSet presAssocID="{4C1FDA08-8025-44D0-A1E0-0F140ED7F28C}" presName="hierChild4" presStyleCnt="0"/>
      <dgm:spPr/>
    </dgm:pt>
    <dgm:pt modelId="{FDAF1928-CD3C-4981-BA37-B2D5F99A799A}" type="pres">
      <dgm:prSet presAssocID="{4C1FDA08-8025-44D0-A1E0-0F140ED7F28C}" presName="hierChild5" presStyleCnt="0"/>
      <dgm:spPr/>
    </dgm:pt>
    <dgm:pt modelId="{4516E44A-3DBE-44EC-8B67-E4FF6E5B2484}" type="pres">
      <dgm:prSet presAssocID="{6CB3CBAB-1EA7-4768-B362-46E633E823C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1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2B99E3C2-01EC-4C19-BBC7-729D0AD16FA7}" type="pres">
      <dgm:prSet presAssocID="{0686488E-45BB-4A7B-8ED9-0189DB03929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990C49-1279-4FCF-B337-D869FE40A81A}" type="pres">
      <dgm:prSet presAssocID="{67633E1E-682E-42CE-8501-2C55AEB2CBC3}" presName="hierRoot2" presStyleCnt="0">
        <dgm:presLayoutVars>
          <dgm:hierBranch val="init"/>
        </dgm:presLayoutVars>
      </dgm:prSet>
      <dgm:spPr/>
    </dgm:pt>
    <dgm:pt modelId="{5FE56B9B-5237-4B66-908C-0F6257AAE0E0}" type="pres">
      <dgm:prSet presAssocID="{67633E1E-682E-42CE-8501-2C55AEB2CBC3}" presName="rootComposite" presStyleCnt="0"/>
      <dgm:spPr/>
    </dgm:pt>
    <dgm:pt modelId="{3E40463C-5714-4226-8D1A-0B9D85FAE369}" type="pres">
      <dgm:prSet presAssocID="{67633E1E-682E-42CE-8501-2C55AEB2CBC3}" presName="rootText" presStyleLbl="node2" presStyleIdx="2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7E1E46-FB10-41F3-9A5A-717745EA6048}" type="pres">
      <dgm:prSet presAssocID="{67633E1E-682E-42CE-8501-2C55AEB2CBC3}" presName="rootConnector" presStyleLbl="node2" presStyleIdx="2" presStyleCnt="4"/>
      <dgm:spPr/>
      <dgm:t>
        <a:bodyPr/>
        <a:lstStyle/>
        <a:p>
          <a:endParaRPr lang="es-ES"/>
        </a:p>
      </dgm:t>
    </dgm:pt>
    <dgm:pt modelId="{AD263663-77DA-4DB5-9456-5020D85E9F9E}" type="pres">
      <dgm:prSet presAssocID="{67633E1E-682E-42CE-8501-2C55AEB2CBC3}" presName="hierChild4" presStyleCnt="0"/>
      <dgm:spPr/>
    </dgm:pt>
    <dgm:pt modelId="{A68BD9AD-8E1A-4F27-95EF-C935B857FD22}" type="pres">
      <dgm:prSet presAssocID="{67633E1E-682E-42CE-8501-2C55AEB2CBC3}" presName="hierChild5" presStyleCnt="0"/>
      <dgm:spPr/>
    </dgm:pt>
    <dgm:pt modelId="{274BFAD2-4219-450B-8AEE-0E4213DE7A5F}" type="pres">
      <dgm:prSet presAssocID="{F4AE6A07-1D4A-4087-BE99-485759417F4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87077084-82A5-4540-880F-BD0C5DF83A4D}" type="pres">
      <dgm:prSet presAssocID="{AF7D52D9-274F-4EB8-84E1-75C9647D09AF}" presName="hierRoot2" presStyleCnt="0">
        <dgm:presLayoutVars>
          <dgm:hierBranch val="init"/>
        </dgm:presLayoutVars>
      </dgm:prSet>
      <dgm:spPr/>
    </dgm:pt>
    <dgm:pt modelId="{42138C58-A824-4EB1-9C29-0D917DA20D32}" type="pres">
      <dgm:prSet presAssocID="{AF7D52D9-274F-4EB8-84E1-75C9647D09AF}" presName="rootComposite" presStyleCnt="0"/>
      <dgm:spPr/>
    </dgm:pt>
    <dgm:pt modelId="{73B09CD3-8FD7-4976-803E-174822E0AA5E}" type="pres">
      <dgm:prSet presAssocID="{AF7D52D9-274F-4EB8-84E1-75C9647D09AF}" presName="rootText" presStyleLbl="node2" presStyleIdx="3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F75BB2-2A46-48E8-B5AE-90148C987120}" type="pres">
      <dgm:prSet presAssocID="{AF7D52D9-274F-4EB8-84E1-75C9647D09AF}" presName="rootConnector" presStyleLbl="node2" presStyleIdx="3" presStyleCnt="4"/>
      <dgm:spPr/>
      <dgm:t>
        <a:bodyPr/>
        <a:lstStyle/>
        <a:p>
          <a:endParaRPr lang="es-ES"/>
        </a:p>
      </dgm:t>
    </dgm:pt>
    <dgm:pt modelId="{196EDBD9-FE15-4B4A-82E5-1D13B86241BD}" type="pres">
      <dgm:prSet presAssocID="{AF7D52D9-274F-4EB8-84E1-75C9647D09AF}" presName="hierChild4" presStyleCnt="0"/>
      <dgm:spPr/>
    </dgm:pt>
    <dgm:pt modelId="{1B12759F-0B14-4398-9FA2-56628CE4523D}" type="pres">
      <dgm:prSet presAssocID="{AF7D52D9-274F-4EB8-84E1-75C9647D09AF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931FDB5-A170-4332-83CC-BA5E194B485E}" type="presOf" srcId="{01D63B24-331E-43AD-9D51-2DA3E96B9D73}" destId="{D026655A-2967-434D-8558-0BD21EFA6A47}" srcOrd="0" destOrd="0" presId="urn:microsoft.com/office/officeart/2005/8/layout/orgChart1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2E86B3A0-5BEB-47DB-BAC4-820867FBB34E}" type="presOf" srcId="{AF7D52D9-274F-4EB8-84E1-75C9647D09AF}" destId="{72F75BB2-2A46-48E8-B5AE-90148C987120}" srcOrd="1" destOrd="0" presId="urn:microsoft.com/office/officeart/2005/8/layout/orgChart1"/>
    <dgm:cxn modelId="{D18D94C0-AD33-466B-943E-9FED8821AFD6}" type="presOf" srcId="{67633E1E-682E-42CE-8501-2C55AEB2CBC3}" destId="{127E1E46-FB10-41F3-9A5A-717745EA6048}" srcOrd="1" destOrd="0" presId="urn:microsoft.com/office/officeart/2005/8/layout/orgChart1"/>
    <dgm:cxn modelId="{43894535-2F4A-4707-90EA-4BB537DE38A2}" type="presOf" srcId="{AF7D52D9-274F-4EB8-84E1-75C9647D09AF}" destId="{73B09CD3-8FD7-4976-803E-174822E0AA5E}" srcOrd="0" destOrd="0" presId="urn:microsoft.com/office/officeart/2005/8/layout/orgChart1"/>
    <dgm:cxn modelId="{C8EECB27-CBDF-47C5-ABC6-603F384C1578}" type="presOf" srcId="{F4AE6A07-1D4A-4087-BE99-485759417F4B}" destId="{274BFAD2-4219-450B-8AEE-0E4213DE7A5F}" srcOrd="0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A5E46623-F702-4412-8C2A-37E02921CFED}" type="presOf" srcId="{4C1FDA08-8025-44D0-A1E0-0F140ED7F28C}" destId="{3532192F-1A19-43A1-8FD9-6F817771F58C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7E6A289E-970B-4EDC-A959-9BA708A22460}" type="presOf" srcId="{0686488E-45BB-4A7B-8ED9-0189DB039295}" destId="{2B99E3C2-01EC-4C19-BBC7-729D0AD16FA7}" srcOrd="0" destOrd="0" presId="urn:microsoft.com/office/officeart/2005/8/layout/orgChart1"/>
    <dgm:cxn modelId="{1E7D6BF1-7F8D-427E-BC64-DCEECB61CC94}" type="presOf" srcId="{67633E1E-682E-42CE-8501-2C55AEB2CBC3}" destId="{3E40463C-5714-4226-8D1A-0B9D85FAE369}" srcOrd="0" destOrd="0" presId="urn:microsoft.com/office/officeart/2005/8/layout/orgChart1"/>
    <dgm:cxn modelId="{7B46D346-1CDE-4DB8-A69F-2DDE8D139F1A}" srcId="{D6CFC760-038A-415E-8FD4-61A62CF01B43}" destId="{67633E1E-682E-42CE-8501-2C55AEB2CBC3}" srcOrd="2" destOrd="0" parTransId="{0686488E-45BB-4A7B-8ED9-0189DB039295}" sibTransId="{D4EE0C4F-6249-4501-B18D-91837861FD21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B81539D6-0E80-48D0-A543-88A4F4403979}" srcId="{D6CFC760-038A-415E-8FD4-61A62CF01B43}" destId="{AF7D52D9-274F-4EB8-84E1-75C9647D09AF}" srcOrd="3" destOrd="0" parTransId="{F4AE6A07-1D4A-4087-BE99-485759417F4B}" sibTransId="{8EBCD5C0-B8A9-48A9-AF21-931296656EBD}"/>
    <dgm:cxn modelId="{7CF735BC-D733-49D5-A30D-38B35B225E7E}" srcId="{D6CFC760-038A-415E-8FD4-61A62CF01B43}" destId="{E2DBCB48-A1D0-40FF-8341-46B8ACEBBCA7}" srcOrd="1" destOrd="0" parTransId="{6CB3CBAB-1EA7-4768-B362-46E633E823C8}" sibTransId="{7BADC7B1-DA39-4941-85CC-A93362235BFC}"/>
    <dgm:cxn modelId="{69559F43-77B5-4233-9A06-6CA1DAB23619}" srcId="{D6CFC760-038A-415E-8FD4-61A62CF01B43}" destId="{4C1FDA08-8025-44D0-A1E0-0F140ED7F28C}" srcOrd="0" destOrd="0" parTransId="{01D63B24-331E-43AD-9D51-2DA3E96B9D73}" sibTransId="{0B178CB8-6C26-44EF-BBCE-0985F233FB4F}"/>
    <dgm:cxn modelId="{5AEBE8AF-95F5-4515-AC60-DFCE1B2E49E8}" type="presOf" srcId="{4C1FDA08-8025-44D0-A1E0-0F140ED7F28C}" destId="{1A34051E-A331-40E2-AB55-171AFA3B237E}" srcOrd="1" destOrd="0" presId="urn:microsoft.com/office/officeart/2005/8/layout/orgChart1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3DA6FE57-C0EE-4762-93F7-103C0B0F52AA}" type="presParOf" srcId="{9C552DF8-B982-4E95-8282-7347AC18DF1F}" destId="{D026655A-2967-434D-8558-0BD21EFA6A47}" srcOrd="0" destOrd="0" presId="urn:microsoft.com/office/officeart/2005/8/layout/orgChart1"/>
    <dgm:cxn modelId="{DBAE4DBD-3DB0-493D-9D50-221B43D23C0D}" type="presParOf" srcId="{9C552DF8-B982-4E95-8282-7347AC18DF1F}" destId="{701490B7-A7A1-4D11-AF5A-70FCF6D4334C}" srcOrd="1" destOrd="0" presId="urn:microsoft.com/office/officeart/2005/8/layout/orgChart1"/>
    <dgm:cxn modelId="{4BC7979B-FA31-41DE-9195-EC8196379B5E}" type="presParOf" srcId="{701490B7-A7A1-4D11-AF5A-70FCF6D4334C}" destId="{977A179C-B83C-4BEE-A896-FFF65F606AFC}" srcOrd="0" destOrd="0" presId="urn:microsoft.com/office/officeart/2005/8/layout/orgChart1"/>
    <dgm:cxn modelId="{26DD1CB1-182A-4707-BEBF-91DCE56F7594}" type="presParOf" srcId="{977A179C-B83C-4BEE-A896-FFF65F606AFC}" destId="{3532192F-1A19-43A1-8FD9-6F817771F58C}" srcOrd="0" destOrd="0" presId="urn:microsoft.com/office/officeart/2005/8/layout/orgChart1"/>
    <dgm:cxn modelId="{50B58907-54AD-440D-95C2-D9E1E6B4280E}" type="presParOf" srcId="{977A179C-B83C-4BEE-A896-FFF65F606AFC}" destId="{1A34051E-A331-40E2-AB55-171AFA3B237E}" srcOrd="1" destOrd="0" presId="urn:microsoft.com/office/officeart/2005/8/layout/orgChart1"/>
    <dgm:cxn modelId="{BFA5B223-C2A0-4154-A51C-D61419C9C6F5}" type="presParOf" srcId="{701490B7-A7A1-4D11-AF5A-70FCF6D4334C}" destId="{9A7D6AE5-352E-4F86-BD79-A5B00D560C73}" srcOrd="1" destOrd="0" presId="urn:microsoft.com/office/officeart/2005/8/layout/orgChart1"/>
    <dgm:cxn modelId="{24B8E7B6-7590-46A0-933B-B07896219334}" type="presParOf" srcId="{701490B7-A7A1-4D11-AF5A-70FCF6D4334C}" destId="{FDAF1928-CD3C-4981-BA37-B2D5F99A799A}" srcOrd="2" destOrd="0" presId="urn:microsoft.com/office/officeart/2005/8/layout/orgChart1"/>
    <dgm:cxn modelId="{91A2866A-EDF9-4460-A765-FABE1FCDFB4D}" type="presParOf" srcId="{9C552DF8-B982-4E95-8282-7347AC18DF1F}" destId="{4516E44A-3DBE-44EC-8B67-E4FF6E5B2484}" srcOrd="2" destOrd="0" presId="urn:microsoft.com/office/officeart/2005/8/layout/orgChart1"/>
    <dgm:cxn modelId="{0F9AD20D-0793-4228-A165-69D5A7927CE1}" type="presParOf" srcId="{9C552DF8-B982-4E95-8282-7347AC18DF1F}" destId="{5814F706-C048-49A3-9F65-8EB546B59354}" srcOrd="3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59C38715-D4D4-4780-81A3-42BF8A9CAE76}" type="presParOf" srcId="{9C552DF8-B982-4E95-8282-7347AC18DF1F}" destId="{2B99E3C2-01EC-4C19-BBC7-729D0AD16FA7}" srcOrd="4" destOrd="0" presId="urn:microsoft.com/office/officeart/2005/8/layout/orgChart1"/>
    <dgm:cxn modelId="{2E2C0087-3AD3-4748-A614-C46009617891}" type="presParOf" srcId="{9C552DF8-B982-4E95-8282-7347AC18DF1F}" destId="{F1990C49-1279-4FCF-B337-D869FE40A81A}" srcOrd="5" destOrd="0" presId="urn:microsoft.com/office/officeart/2005/8/layout/orgChart1"/>
    <dgm:cxn modelId="{A227D83D-17BF-40BB-99EE-788D001B90BF}" type="presParOf" srcId="{F1990C49-1279-4FCF-B337-D869FE40A81A}" destId="{5FE56B9B-5237-4B66-908C-0F6257AAE0E0}" srcOrd="0" destOrd="0" presId="urn:microsoft.com/office/officeart/2005/8/layout/orgChart1"/>
    <dgm:cxn modelId="{1989C138-9D6D-406D-8DE7-91F7550B2183}" type="presParOf" srcId="{5FE56B9B-5237-4B66-908C-0F6257AAE0E0}" destId="{3E40463C-5714-4226-8D1A-0B9D85FAE369}" srcOrd="0" destOrd="0" presId="urn:microsoft.com/office/officeart/2005/8/layout/orgChart1"/>
    <dgm:cxn modelId="{1B1FE4F8-F96F-4FD5-B23B-2FF2C6BC5CE6}" type="presParOf" srcId="{5FE56B9B-5237-4B66-908C-0F6257AAE0E0}" destId="{127E1E46-FB10-41F3-9A5A-717745EA6048}" srcOrd="1" destOrd="0" presId="urn:microsoft.com/office/officeart/2005/8/layout/orgChart1"/>
    <dgm:cxn modelId="{A5DA4987-B6CD-4602-AA05-24DE3984544B}" type="presParOf" srcId="{F1990C49-1279-4FCF-B337-D869FE40A81A}" destId="{AD263663-77DA-4DB5-9456-5020D85E9F9E}" srcOrd="1" destOrd="0" presId="urn:microsoft.com/office/officeart/2005/8/layout/orgChart1"/>
    <dgm:cxn modelId="{B8949DB7-BD29-4B40-9F21-20071EA564F9}" type="presParOf" srcId="{F1990C49-1279-4FCF-B337-D869FE40A81A}" destId="{A68BD9AD-8E1A-4F27-95EF-C935B857FD22}" srcOrd="2" destOrd="0" presId="urn:microsoft.com/office/officeart/2005/8/layout/orgChart1"/>
    <dgm:cxn modelId="{9D033933-A6E6-4098-B5FB-6B6E08DC0C37}" type="presParOf" srcId="{9C552DF8-B982-4E95-8282-7347AC18DF1F}" destId="{274BFAD2-4219-450B-8AEE-0E4213DE7A5F}" srcOrd="6" destOrd="0" presId="urn:microsoft.com/office/officeart/2005/8/layout/orgChart1"/>
    <dgm:cxn modelId="{FC0BBCE6-9D0B-45C0-A05C-3BB8ACB0B6D8}" type="presParOf" srcId="{9C552DF8-B982-4E95-8282-7347AC18DF1F}" destId="{87077084-82A5-4540-880F-BD0C5DF83A4D}" srcOrd="7" destOrd="0" presId="urn:microsoft.com/office/officeart/2005/8/layout/orgChart1"/>
    <dgm:cxn modelId="{31385319-48F4-4BFF-BE61-8F309078FDCA}" type="presParOf" srcId="{87077084-82A5-4540-880F-BD0C5DF83A4D}" destId="{42138C58-A824-4EB1-9C29-0D917DA20D32}" srcOrd="0" destOrd="0" presId="urn:microsoft.com/office/officeart/2005/8/layout/orgChart1"/>
    <dgm:cxn modelId="{0179F29C-941F-40A8-9862-E89EB6BD4895}" type="presParOf" srcId="{42138C58-A824-4EB1-9C29-0D917DA20D32}" destId="{73B09CD3-8FD7-4976-803E-174822E0AA5E}" srcOrd="0" destOrd="0" presId="urn:microsoft.com/office/officeart/2005/8/layout/orgChart1"/>
    <dgm:cxn modelId="{6B468853-BCB5-4345-AF22-F38299BEFFB5}" type="presParOf" srcId="{42138C58-A824-4EB1-9C29-0D917DA20D32}" destId="{72F75BB2-2A46-48E8-B5AE-90148C987120}" srcOrd="1" destOrd="0" presId="urn:microsoft.com/office/officeart/2005/8/layout/orgChart1"/>
    <dgm:cxn modelId="{24D0443B-25AC-405D-A0D7-FE87A1DCF214}" type="presParOf" srcId="{87077084-82A5-4540-880F-BD0C5DF83A4D}" destId="{196EDBD9-FE15-4B4A-82E5-1D13B86241BD}" srcOrd="1" destOrd="0" presId="urn:microsoft.com/office/officeart/2005/8/layout/orgChart1"/>
    <dgm:cxn modelId="{297B352F-2EAE-4C2A-80E6-F446BEBFAEE8}" type="presParOf" srcId="{87077084-82A5-4540-880F-BD0C5DF83A4D}" destId="{1B12759F-0B14-4398-9FA2-56628CE4523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Comunicación </a:t>
          </a:r>
          <a:r>
            <a:rPr lang="es-MX" altLang="es-MX" sz="1200" dirty="0" smtClean="0">
              <a:latin typeface="+mn-lt"/>
            </a:rPr>
            <a:t>Interna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Atención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AF45036-F48B-4CA8-9C01-43DF8A5B2DBE}">
      <dgm:prSet custT="1"/>
      <dgm:spPr/>
      <dgm:t>
        <a:bodyPr/>
        <a:lstStyle/>
        <a:p>
          <a:r>
            <a:rPr lang="es-MX" sz="1200" dirty="0"/>
            <a:t>Psicólogos(as</a:t>
          </a:r>
          <a:r>
            <a:rPr lang="es-MX" sz="1200" dirty="0" smtClean="0"/>
            <a:t>)</a:t>
          </a:r>
          <a:endParaRPr lang="es-MX" sz="1200" dirty="0"/>
        </a:p>
      </dgm:t>
    </dgm:pt>
    <dgm:pt modelId="{2F642D1F-BC6F-4990-BE4B-A6FAEA4B9352}" type="parTrans" cxnId="{4CF7D6AF-389E-4CEC-99F7-6E0A23FBA608}">
      <dgm:prSet/>
      <dgm:spPr/>
      <dgm:t>
        <a:bodyPr/>
        <a:lstStyle/>
        <a:p>
          <a:endParaRPr lang="es-ES" sz="1200"/>
        </a:p>
      </dgm:t>
    </dgm:pt>
    <dgm:pt modelId="{934FAD0E-8598-4631-A947-8163B739C58F}" type="sibTrans" cxnId="{4CF7D6AF-389E-4CEC-99F7-6E0A23FBA608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74764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74764" custScaleY="75453" custLinFactNeighborX="16266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A8B25544-DD1A-4BA1-B889-066F80A31EDF}" type="pres">
      <dgm:prSet presAssocID="{2F642D1F-BC6F-4990-BE4B-A6FAEA4B935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2900B45-5C03-415F-B7D8-FA61A8967660}" type="pres">
      <dgm:prSet presAssocID="{CAF45036-F48B-4CA8-9C01-43DF8A5B2DBE}" presName="hierRoot2" presStyleCnt="0">
        <dgm:presLayoutVars>
          <dgm:hierBranch val="init"/>
        </dgm:presLayoutVars>
      </dgm:prSet>
      <dgm:spPr/>
    </dgm:pt>
    <dgm:pt modelId="{4810A157-F7E8-42F2-AEEE-436435B3D8EA}" type="pres">
      <dgm:prSet presAssocID="{CAF45036-F48B-4CA8-9C01-43DF8A5B2DBE}" presName="rootComposite" presStyleCnt="0"/>
      <dgm:spPr/>
    </dgm:pt>
    <dgm:pt modelId="{9B33882E-CBBB-4CE6-BD14-F7467B0ABD94}" type="pres">
      <dgm:prSet presAssocID="{CAF45036-F48B-4CA8-9C01-43DF8A5B2DBE}" presName="rootText" presStyleLbl="node3" presStyleIdx="0" presStyleCnt="1" custScaleX="74764" custScaleY="63365" custLinFactNeighborX="16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FF7870-C043-4F5E-A23A-D48C00EA4C48}" type="pres">
      <dgm:prSet presAssocID="{CAF45036-F48B-4CA8-9C01-43DF8A5B2DBE}" presName="rootConnector" presStyleLbl="node3" presStyleIdx="0" presStyleCnt="1"/>
      <dgm:spPr/>
      <dgm:t>
        <a:bodyPr/>
        <a:lstStyle/>
        <a:p>
          <a:endParaRPr lang="es-ES"/>
        </a:p>
      </dgm:t>
    </dgm:pt>
    <dgm:pt modelId="{53E29CF7-37D7-42F7-BBC5-1731B447B48C}" type="pres">
      <dgm:prSet presAssocID="{CAF45036-F48B-4CA8-9C01-43DF8A5B2DBE}" presName="hierChild4" presStyleCnt="0"/>
      <dgm:spPr/>
    </dgm:pt>
    <dgm:pt modelId="{6F1E7776-685D-4E35-9E19-029C6091399D}" type="pres">
      <dgm:prSet presAssocID="{CAF45036-F48B-4CA8-9C01-43DF8A5B2DBE}" presName="hierChild5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B1B94DE7-4347-42A7-B28E-AC4FACA95EAA}" type="presOf" srcId="{2F642D1F-BC6F-4990-BE4B-A6FAEA4B9352}" destId="{A8B25544-DD1A-4BA1-B889-066F80A31EDF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1916B3B4-DE24-4F41-96FE-FC6C4D3CD9B0}" type="presOf" srcId="{1E74C958-0047-4DF0-9C81-61EEEAC0FD99}" destId="{904671E4-08E7-44D7-9255-D391EC77C4BA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28C9F2C-2AF6-4DFB-B4E3-97BC1B516BEA}" type="presOf" srcId="{1E74C958-0047-4DF0-9C81-61EEEAC0FD99}" destId="{BF6B2332-7318-444E-94EB-8CECB5C3C94E}" srcOrd="1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20C271AC-9E7E-42BC-BC0D-F687AF2B0B80}" type="presOf" srcId="{CAF45036-F48B-4CA8-9C01-43DF8A5B2DBE}" destId="{B6FF7870-C043-4F5E-A23A-D48C00EA4C48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2D18B163-F804-458D-AF85-EE9099C452BB}" type="presOf" srcId="{CAF45036-F48B-4CA8-9C01-43DF8A5B2DBE}" destId="{9B33882E-CBBB-4CE6-BD14-F7467B0ABD94}" srcOrd="0" destOrd="0" presId="urn:microsoft.com/office/officeart/2005/8/layout/orgChart1"/>
    <dgm:cxn modelId="{CDD2F3FB-5872-40A7-A94C-197070586B76}" type="presOf" srcId="{2A3AD50A-A71C-418C-B961-2EBA54D3861D}" destId="{DE6F526C-7078-4DE3-AED6-18399056E64B}" srcOrd="0" destOrd="0" presId="urn:microsoft.com/office/officeart/2005/8/layout/orgChart1"/>
    <dgm:cxn modelId="{4CF7D6AF-389E-4CEC-99F7-6E0A23FBA608}" srcId="{1E74C958-0047-4DF0-9C81-61EEEAC0FD99}" destId="{CAF45036-F48B-4CA8-9C01-43DF8A5B2DBE}" srcOrd="0" destOrd="0" parTransId="{2F642D1F-BC6F-4990-BE4B-A6FAEA4B9352}" sibTransId="{934FAD0E-8598-4631-A947-8163B739C58F}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91A2866A-EDF9-4460-A765-FABE1FCDFB4D}" type="presParOf" srcId="{9C552DF8-B982-4E95-8282-7347AC18DF1F}" destId="{4516E44A-3DBE-44EC-8B67-E4FF6E5B2484}" srcOrd="0" destOrd="0" presId="urn:microsoft.com/office/officeart/2005/8/layout/orgChart1"/>
    <dgm:cxn modelId="{0F9AD20D-0793-4228-A165-69D5A7927CE1}" type="presParOf" srcId="{9C552DF8-B982-4E95-8282-7347AC18DF1F}" destId="{5814F706-C048-49A3-9F65-8EB546B59354}" srcOrd="1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A78A3781-7869-4051-ABBF-AFD49DCEE881}" type="presParOf" srcId="{9C552DF8-B982-4E95-8282-7347AC18DF1F}" destId="{DE6F526C-7078-4DE3-AED6-18399056E64B}" srcOrd="2" destOrd="0" presId="urn:microsoft.com/office/officeart/2005/8/layout/orgChart1"/>
    <dgm:cxn modelId="{424CF9A0-5C5D-4E13-AE91-70DA4063729D}" type="presParOf" srcId="{9C552DF8-B982-4E95-8282-7347AC18DF1F}" destId="{BDF33615-A1E9-4E87-9790-3452DEC00902}" srcOrd="3" destOrd="0" presId="urn:microsoft.com/office/officeart/2005/8/layout/orgChart1"/>
    <dgm:cxn modelId="{DA6A1DC3-D625-4D6E-B1B5-83ADE1A417DC}" type="presParOf" srcId="{BDF33615-A1E9-4E87-9790-3452DEC00902}" destId="{316B9832-D19E-43AD-A757-87EECE8D80B6}" srcOrd="0" destOrd="0" presId="urn:microsoft.com/office/officeart/2005/8/layout/orgChart1"/>
    <dgm:cxn modelId="{BAB28FC3-5D7F-4790-9F9E-DA61902BB2F2}" type="presParOf" srcId="{316B9832-D19E-43AD-A757-87EECE8D80B6}" destId="{904671E4-08E7-44D7-9255-D391EC77C4BA}" srcOrd="0" destOrd="0" presId="urn:microsoft.com/office/officeart/2005/8/layout/orgChart1"/>
    <dgm:cxn modelId="{7645AA1C-A5C5-4908-93F0-43CA5572CCBE}" type="presParOf" srcId="{316B9832-D19E-43AD-A757-87EECE8D80B6}" destId="{BF6B2332-7318-444E-94EB-8CECB5C3C94E}" srcOrd="1" destOrd="0" presId="urn:microsoft.com/office/officeart/2005/8/layout/orgChart1"/>
    <dgm:cxn modelId="{C3878272-DFFA-49AA-9AE0-1FFEF1702B0D}" type="presParOf" srcId="{BDF33615-A1E9-4E87-9790-3452DEC00902}" destId="{DFE24EC4-5F56-4A0E-8187-8BE0C77684B7}" srcOrd="1" destOrd="0" presId="urn:microsoft.com/office/officeart/2005/8/layout/orgChart1"/>
    <dgm:cxn modelId="{198A588A-4508-476A-9073-CD47BAAEA7AB}" type="presParOf" srcId="{DFE24EC4-5F56-4A0E-8187-8BE0C77684B7}" destId="{A8B25544-DD1A-4BA1-B889-066F80A31EDF}" srcOrd="0" destOrd="0" presId="urn:microsoft.com/office/officeart/2005/8/layout/orgChart1"/>
    <dgm:cxn modelId="{C1FBE640-1311-4751-91C8-7462D516521D}" type="presParOf" srcId="{DFE24EC4-5F56-4A0E-8187-8BE0C77684B7}" destId="{32900B45-5C03-415F-B7D8-FA61A8967660}" srcOrd="1" destOrd="0" presId="urn:microsoft.com/office/officeart/2005/8/layout/orgChart1"/>
    <dgm:cxn modelId="{7C7F127C-C21C-4CA1-A5B0-094AFCA3E32C}" type="presParOf" srcId="{32900B45-5C03-415F-B7D8-FA61A8967660}" destId="{4810A157-F7E8-42F2-AEEE-436435B3D8EA}" srcOrd="0" destOrd="0" presId="urn:microsoft.com/office/officeart/2005/8/layout/orgChart1"/>
    <dgm:cxn modelId="{7F18EB71-188F-4F14-A449-157E86A86C56}" type="presParOf" srcId="{4810A157-F7E8-42F2-AEEE-436435B3D8EA}" destId="{9B33882E-CBBB-4CE6-BD14-F7467B0ABD94}" srcOrd="0" destOrd="0" presId="urn:microsoft.com/office/officeart/2005/8/layout/orgChart1"/>
    <dgm:cxn modelId="{6FAD7F92-F578-419C-B321-E0F014C7BA41}" type="presParOf" srcId="{4810A157-F7E8-42F2-AEEE-436435B3D8EA}" destId="{B6FF7870-C043-4F5E-A23A-D48C00EA4C48}" srcOrd="1" destOrd="0" presId="urn:microsoft.com/office/officeart/2005/8/layout/orgChart1"/>
    <dgm:cxn modelId="{3144C6E9-2CCB-472A-9E17-FC09BA32B8BD}" type="presParOf" srcId="{32900B45-5C03-415F-B7D8-FA61A8967660}" destId="{53E29CF7-37D7-42F7-BBC5-1731B447B48C}" srcOrd="1" destOrd="0" presId="urn:microsoft.com/office/officeart/2005/8/layout/orgChart1"/>
    <dgm:cxn modelId="{1CAA4DFD-C3CB-4755-B110-3307E18212E5}" type="presParOf" srcId="{32900B45-5C03-415F-B7D8-FA61A8967660}" destId="{6F1E7776-685D-4E35-9E19-029C6091399D}" srcOrd="2" destOrd="0" presId="urn:microsoft.com/office/officeart/2005/8/layout/orgChart1"/>
    <dgm:cxn modelId="{33F3BDF9-A7AF-4D79-88AC-AA65DBB13177}" type="presParOf" srcId="{BDF33615-A1E9-4E87-9790-3452DEC00902}" destId="{B6FCD9BC-EE92-4590-A6F3-79A8AD6E2BD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Protección a la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/>
            <a:t>Coordinador(a) de Cultura Cívica</a:t>
          </a: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07BB98C-93FB-4421-B55F-B0CCE6B72D20}">
      <dgm:prSet custT="1"/>
      <dgm:spPr/>
      <dgm:t>
        <a:bodyPr/>
        <a:lstStyle/>
        <a:p>
          <a:r>
            <a:rPr lang="es-ES" sz="1200" dirty="0"/>
            <a:t>Coordinador(a) de CAIPA</a:t>
          </a:r>
        </a:p>
      </dgm:t>
    </dgm:pt>
    <dgm:pt modelId="{96B404A5-3CF0-4D87-A56D-15C241DFF5F1}" type="parTrans" cxnId="{C7DC1C23-39C4-4D67-A303-33B2017E312F}">
      <dgm:prSet/>
      <dgm:spPr/>
      <dgm:t>
        <a:bodyPr/>
        <a:lstStyle/>
        <a:p>
          <a:endParaRPr lang="es-ES" sz="1200"/>
        </a:p>
      </dgm:t>
    </dgm:pt>
    <dgm:pt modelId="{B9AE4850-01BB-4FA4-A4F8-8B0AAF1BB511}" type="sibTrans" cxnId="{C7DC1C23-39C4-4D67-A303-33B2017E312F}">
      <dgm:prSet/>
      <dgm:spPr/>
      <dgm:t>
        <a:bodyPr/>
        <a:lstStyle/>
        <a:p>
          <a:endParaRPr lang="es-ES" sz="1200"/>
        </a:p>
      </dgm:t>
    </dgm:pt>
    <dgm:pt modelId="{D9F1787C-1CC9-4EB7-A30B-6AE4419B2C62}">
      <dgm:prSet custT="1"/>
      <dgm:spPr/>
      <dgm:t>
        <a:bodyPr/>
        <a:lstStyle/>
        <a:p>
          <a:r>
            <a:rPr lang="es-ES" sz="1200" dirty="0"/>
            <a:t>Coordinador(a) de Unidad a Victimas de Violencia</a:t>
          </a:r>
        </a:p>
      </dgm:t>
    </dgm:pt>
    <dgm:pt modelId="{7F798B99-7140-4D7E-9443-C8A15553FAB5}" type="parTrans" cxnId="{9BDFC34F-6E48-4190-9A5E-027F9E8D256F}">
      <dgm:prSet/>
      <dgm:spPr/>
      <dgm:t>
        <a:bodyPr/>
        <a:lstStyle/>
        <a:p>
          <a:endParaRPr lang="es-ES" sz="1200"/>
        </a:p>
      </dgm:t>
    </dgm:pt>
    <dgm:pt modelId="{3FC25B9A-08C1-433D-ACFC-2C50CD534AB8}" type="sibTrans" cxnId="{9BDFC34F-6E48-4190-9A5E-027F9E8D256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114659" custLinFactY="-123236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3" custScaleX="94145" custScaleY="94145" custLinFactY="2038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D1FFC4A1-DAF5-4D7E-9C30-03EBC848EEC6}" type="pres">
      <dgm:prSet presAssocID="{96B404A5-3CF0-4D87-A56D-15C241DFF5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76D0F06-9FF1-4C32-A526-87AEE8920A05}" type="pres">
      <dgm:prSet presAssocID="{107BB98C-93FB-4421-B55F-B0CCE6B72D20}" presName="hierRoot2" presStyleCnt="0">
        <dgm:presLayoutVars>
          <dgm:hierBranch val="init"/>
        </dgm:presLayoutVars>
      </dgm:prSet>
      <dgm:spPr/>
    </dgm:pt>
    <dgm:pt modelId="{BBA9A0ED-3FB0-4804-8536-F4295B460017}" type="pres">
      <dgm:prSet presAssocID="{107BB98C-93FB-4421-B55F-B0CCE6B72D20}" presName="rootComposite" presStyleCnt="0"/>
      <dgm:spPr/>
    </dgm:pt>
    <dgm:pt modelId="{7E0160B2-E57C-4708-8C5E-7E540C865B6E}" type="pres">
      <dgm:prSet presAssocID="{107BB98C-93FB-4421-B55F-B0CCE6B72D20}" presName="rootText" presStyleLbl="node2" presStyleIdx="1" presStyleCnt="3" custScaleX="94145" custScaleY="94145" custLinFactY="2048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73F440-B36D-4316-A4E8-C8D693E9C142}" type="pres">
      <dgm:prSet presAssocID="{107BB98C-93FB-4421-B55F-B0CCE6B72D20}" presName="rootConnector" presStyleLbl="node2" presStyleIdx="1" presStyleCnt="3"/>
      <dgm:spPr/>
      <dgm:t>
        <a:bodyPr/>
        <a:lstStyle/>
        <a:p>
          <a:endParaRPr lang="es-ES"/>
        </a:p>
      </dgm:t>
    </dgm:pt>
    <dgm:pt modelId="{489B33E7-8FE4-492C-A2F3-091B853EC3CC}" type="pres">
      <dgm:prSet presAssocID="{107BB98C-93FB-4421-B55F-B0CCE6B72D20}" presName="hierChild4" presStyleCnt="0"/>
      <dgm:spPr/>
    </dgm:pt>
    <dgm:pt modelId="{A83D34D2-E344-4746-8359-95477D9D3A8A}" type="pres">
      <dgm:prSet presAssocID="{107BB98C-93FB-4421-B55F-B0CCE6B72D20}" presName="hierChild5" presStyleCnt="0"/>
      <dgm:spPr/>
    </dgm:pt>
    <dgm:pt modelId="{E1CEBAB2-6153-4B2B-862F-CE8AF097CA91}" type="pres">
      <dgm:prSet presAssocID="{7F798B99-7140-4D7E-9443-C8A15553FAB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C72C1E6-C672-4FCA-A4AF-438D7AA38BCD}" type="pres">
      <dgm:prSet presAssocID="{D9F1787C-1CC9-4EB7-A30B-6AE4419B2C62}" presName="hierRoot2" presStyleCnt="0">
        <dgm:presLayoutVars>
          <dgm:hierBranch val="init"/>
        </dgm:presLayoutVars>
      </dgm:prSet>
      <dgm:spPr/>
    </dgm:pt>
    <dgm:pt modelId="{B673C987-7B87-4CC7-879A-F9B32102CE2D}" type="pres">
      <dgm:prSet presAssocID="{D9F1787C-1CC9-4EB7-A30B-6AE4419B2C62}" presName="rootComposite" presStyleCnt="0"/>
      <dgm:spPr/>
    </dgm:pt>
    <dgm:pt modelId="{B42EED50-7EF9-4124-A734-3073C0738C78}" type="pres">
      <dgm:prSet presAssocID="{D9F1787C-1CC9-4EB7-A30B-6AE4419B2C62}" presName="rootText" presStyleLbl="node2" presStyleIdx="2" presStyleCnt="3" custScaleX="94145" custScaleY="94145" custLinFactY="1918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CDEB-C360-4421-85F0-7484B9BD9137}" type="pres">
      <dgm:prSet presAssocID="{D9F1787C-1CC9-4EB7-A30B-6AE4419B2C62}" presName="rootConnector" presStyleLbl="node2" presStyleIdx="2" presStyleCnt="3"/>
      <dgm:spPr/>
      <dgm:t>
        <a:bodyPr/>
        <a:lstStyle/>
        <a:p>
          <a:endParaRPr lang="es-ES"/>
        </a:p>
      </dgm:t>
    </dgm:pt>
    <dgm:pt modelId="{1D7B109C-E233-4766-B57D-581D30E03A96}" type="pres">
      <dgm:prSet presAssocID="{D9F1787C-1CC9-4EB7-A30B-6AE4419B2C62}" presName="hierChild4" presStyleCnt="0"/>
      <dgm:spPr/>
    </dgm:pt>
    <dgm:pt modelId="{417C8DEA-000D-4B9A-9840-CAA18441243E}" type="pres">
      <dgm:prSet presAssocID="{D9F1787C-1CC9-4EB7-A30B-6AE4419B2C6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95D10F8-79B6-4F10-A20D-35928162FA12}" type="presOf" srcId="{D9F1787C-1CC9-4EB7-A30B-6AE4419B2C62}" destId="{0DDACDEB-C360-4421-85F0-7484B9BD9137}" srcOrd="1" destOrd="0" presId="urn:microsoft.com/office/officeart/2005/8/layout/orgChart1"/>
    <dgm:cxn modelId="{30CC8A12-60A8-40B7-8727-63E880308E17}" type="presOf" srcId="{7F798B99-7140-4D7E-9443-C8A15553FAB5}" destId="{E1CEBAB2-6153-4B2B-862F-CE8AF097CA91}" srcOrd="0" destOrd="0" presId="urn:microsoft.com/office/officeart/2005/8/layout/orgChart1"/>
    <dgm:cxn modelId="{39C9060B-59F7-4159-A321-5EF873810D59}" type="presOf" srcId="{D9F1787C-1CC9-4EB7-A30B-6AE4419B2C62}" destId="{B42EED50-7EF9-4124-A734-3073C0738C78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8D6C19A-474E-4B12-84F4-595F77764978}" type="presOf" srcId="{96B404A5-3CF0-4D87-A56D-15C241DFF5F1}" destId="{D1FFC4A1-DAF5-4D7E-9C30-03EBC848EEC6}" srcOrd="0" destOrd="0" presId="urn:microsoft.com/office/officeart/2005/8/layout/orgChart1"/>
    <dgm:cxn modelId="{8AEF7E6E-688E-4FCF-8470-D294BB8A0E92}" type="presOf" srcId="{107BB98C-93FB-4421-B55F-B0CCE6B72D20}" destId="{A973F440-B36D-4316-A4E8-C8D693E9C142}" srcOrd="1" destOrd="0" presId="urn:microsoft.com/office/officeart/2005/8/layout/orgChart1"/>
    <dgm:cxn modelId="{27909836-7391-4B04-85A0-1F13F4637AD9}" type="presOf" srcId="{107BB98C-93FB-4421-B55F-B0CCE6B72D20}" destId="{7E0160B2-E57C-4708-8C5E-7E540C865B6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9BDFC34F-6E48-4190-9A5E-027F9E8D256F}" srcId="{9DEA55C1-E59C-4B5B-90DC-1D0B54C2B20C}" destId="{D9F1787C-1CC9-4EB7-A30B-6AE4419B2C62}" srcOrd="2" destOrd="0" parTransId="{7F798B99-7140-4D7E-9443-C8A15553FAB5}" sibTransId="{3FC25B9A-08C1-433D-ACFC-2C50CD534AB8}"/>
    <dgm:cxn modelId="{C7DC1C23-39C4-4D67-A303-33B2017E312F}" srcId="{9DEA55C1-E59C-4B5B-90DC-1D0B54C2B20C}" destId="{107BB98C-93FB-4421-B55F-B0CCE6B72D20}" srcOrd="1" destOrd="0" parTransId="{96B404A5-3CF0-4D87-A56D-15C241DFF5F1}" sibTransId="{B9AE4850-01BB-4FA4-A4F8-8B0AAF1BB511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998A09F8-90B6-4794-B8C1-518735F6B759}" type="presParOf" srcId="{05E8A0F8-8F4A-4D16-B455-9B21EE5D83FA}" destId="{D1FFC4A1-DAF5-4D7E-9C30-03EBC848EEC6}" srcOrd="2" destOrd="0" presId="urn:microsoft.com/office/officeart/2005/8/layout/orgChart1"/>
    <dgm:cxn modelId="{169F546E-C472-4383-88DE-8DE1C45291EF}" type="presParOf" srcId="{05E8A0F8-8F4A-4D16-B455-9B21EE5D83FA}" destId="{676D0F06-9FF1-4C32-A526-87AEE8920A05}" srcOrd="3" destOrd="0" presId="urn:microsoft.com/office/officeart/2005/8/layout/orgChart1"/>
    <dgm:cxn modelId="{C921CBAF-CBB8-4AE7-ACFE-CA4451D0DBAB}" type="presParOf" srcId="{676D0F06-9FF1-4C32-A526-87AEE8920A05}" destId="{BBA9A0ED-3FB0-4804-8536-F4295B460017}" srcOrd="0" destOrd="0" presId="urn:microsoft.com/office/officeart/2005/8/layout/orgChart1"/>
    <dgm:cxn modelId="{735365EE-8915-4003-B992-C1E4087CA132}" type="presParOf" srcId="{BBA9A0ED-3FB0-4804-8536-F4295B460017}" destId="{7E0160B2-E57C-4708-8C5E-7E540C865B6E}" srcOrd="0" destOrd="0" presId="urn:microsoft.com/office/officeart/2005/8/layout/orgChart1"/>
    <dgm:cxn modelId="{1DCFC60E-826F-4C1B-910B-542BC8F0B08A}" type="presParOf" srcId="{BBA9A0ED-3FB0-4804-8536-F4295B460017}" destId="{A973F440-B36D-4316-A4E8-C8D693E9C142}" srcOrd="1" destOrd="0" presId="urn:microsoft.com/office/officeart/2005/8/layout/orgChart1"/>
    <dgm:cxn modelId="{1E7F424A-955F-42D4-A874-204EB922A8C4}" type="presParOf" srcId="{676D0F06-9FF1-4C32-A526-87AEE8920A05}" destId="{489B33E7-8FE4-492C-A2F3-091B853EC3CC}" srcOrd="1" destOrd="0" presId="urn:microsoft.com/office/officeart/2005/8/layout/orgChart1"/>
    <dgm:cxn modelId="{2888077D-057C-4BAF-A4BC-509CC1FA4243}" type="presParOf" srcId="{676D0F06-9FF1-4C32-A526-87AEE8920A05}" destId="{A83D34D2-E344-4746-8359-95477D9D3A8A}" srcOrd="2" destOrd="0" presId="urn:microsoft.com/office/officeart/2005/8/layout/orgChart1"/>
    <dgm:cxn modelId="{415B1AAD-F854-4C98-AD70-36B239B314A1}" type="presParOf" srcId="{05E8A0F8-8F4A-4D16-B455-9B21EE5D83FA}" destId="{E1CEBAB2-6153-4B2B-862F-CE8AF097CA91}" srcOrd="4" destOrd="0" presId="urn:microsoft.com/office/officeart/2005/8/layout/orgChart1"/>
    <dgm:cxn modelId="{28DD99EE-8818-43BF-99A3-5DE6A6C3CF2D}" type="presParOf" srcId="{05E8A0F8-8F4A-4D16-B455-9B21EE5D83FA}" destId="{CC72C1E6-C672-4FCA-A4AF-438D7AA38BCD}" srcOrd="5" destOrd="0" presId="urn:microsoft.com/office/officeart/2005/8/layout/orgChart1"/>
    <dgm:cxn modelId="{B79392D7-34A3-44B7-AB2F-2C44DCA62C9E}" type="presParOf" srcId="{CC72C1E6-C672-4FCA-A4AF-438D7AA38BCD}" destId="{B673C987-7B87-4CC7-879A-F9B32102CE2D}" srcOrd="0" destOrd="0" presId="urn:microsoft.com/office/officeart/2005/8/layout/orgChart1"/>
    <dgm:cxn modelId="{D2B4B6B5-FE74-455D-929E-383A19E4F457}" type="presParOf" srcId="{B673C987-7B87-4CC7-879A-F9B32102CE2D}" destId="{B42EED50-7EF9-4124-A734-3073C0738C78}" srcOrd="0" destOrd="0" presId="urn:microsoft.com/office/officeart/2005/8/layout/orgChart1"/>
    <dgm:cxn modelId="{68D3A20B-BF6F-4A0F-99BC-BC74F20395C9}" type="presParOf" srcId="{B673C987-7B87-4CC7-879A-F9B32102CE2D}" destId="{0DDACDEB-C360-4421-85F0-7484B9BD9137}" srcOrd="1" destOrd="0" presId="urn:microsoft.com/office/officeart/2005/8/layout/orgChart1"/>
    <dgm:cxn modelId="{6DF78D58-B9BF-4DC0-8320-EEDAEDDFC48E}" type="presParOf" srcId="{CC72C1E6-C672-4FCA-A4AF-438D7AA38BCD}" destId="{1D7B109C-E233-4766-B57D-581D30E03A96}" srcOrd="1" destOrd="0" presId="urn:microsoft.com/office/officeart/2005/8/layout/orgChart1"/>
    <dgm:cxn modelId="{912D0D8B-C06E-4F5A-8CDD-4E76D70AF477}" type="presParOf" srcId="{CC72C1E6-C672-4FCA-A4AF-438D7AA38BCD}" destId="{417C8DEA-000D-4B9A-9840-CAA18441243E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Cultura </a:t>
          </a:r>
          <a:r>
            <a:rPr lang="es-ES" sz="1200" dirty="0" smtClean="0"/>
            <a:t>Cívica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C972616-6827-402F-847C-3C16D71C6A83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BA191D72-66B3-49DE-BAB8-9A8B1146CA52}" type="parTrans" cxnId="{CC66FFE1-04CC-424D-8CC4-09659CAB3738}">
      <dgm:prSet/>
      <dgm:spPr/>
      <dgm:t>
        <a:bodyPr/>
        <a:lstStyle/>
        <a:p>
          <a:endParaRPr lang="es-ES" sz="1200"/>
        </a:p>
      </dgm:t>
    </dgm:pt>
    <dgm:pt modelId="{B08E020C-D863-4FEF-B10A-B515DE7352E0}" type="sibTrans" cxnId="{CC66FFE1-04CC-424D-8CC4-09659CAB3738}">
      <dgm:prSet/>
      <dgm:spPr/>
      <dgm:t>
        <a:bodyPr/>
        <a:lstStyle/>
        <a:p>
          <a:endParaRPr lang="es-ES" sz="1200"/>
        </a:p>
      </dgm:t>
    </dgm:pt>
    <dgm:pt modelId="{B29010A7-42FA-4358-83A4-A93E08E91D52}">
      <dgm:prSet custT="1"/>
      <dgm:spPr/>
      <dgm:t>
        <a:bodyPr/>
        <a:lstStyle/>
        <a:p>
          <a:r>
            <a:rPr lang="es-ES" sz="1200" dirty="0"/>
            <a:t>Coordinador(a) de Cultura </a:t>
          </a:r>
          <a:r>
            <a:rPr lang="es-ES" sz="1200" dirty="0" smtClean="0"/>
            <a:t>Cívica</a:t>
          </a:r>
          <a:endParaRPr lang="es-ES" sz="1200" dirty="0"/>
        </a:p>
      </dgm:t>
    </dgm:pt>
    <dgm:pt modelId="{8184558B-52A9-4F64-B32C-C88C9243EC8B}" type="parTrans" cxnId="{5032522A-6686-4CDB-B5B4-31A199377CCB}">
      <dgm:prSet/>
      <dgm:spPr/>
      <dgm:t>
        <a:bodyPr/>
        <a:lstStyle/>
        <a:p>
          <a:endParaRPr lang="es-ES" sz="1200"/>
        </a:p>
      </dgm:t>
    </dgm:pt>
    <dgm:pt modelId="{A84EB0D1-17BD-4588-AA6B-ADB30340F0A0}" type="sibTrans" cxnId="{5032522A-6686-4CDB-B5B4-31A199377CC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4449AD3-1E81-49AB-BE5E-9FC47250741D}" type="pres">
      <dgm:prSet presAssocID="{B29010A7-42FA-4358-83A4-A93E08E91D52}" presName="hierRoot1" presStyleCnt="0">
        <dgm:presLayoutVars>
          <dgm:hierBranch val="init"/>
        </dgm:presLayoutVars>
      </dgm:prSet>
      <dgm:spPr/>
    </dgm:pt>
    <dgm:pt modelId="{23AC95E4-9579-40BC-8DDC-372D35B90FF3}" type="pres">
      <dgm:prSet presAssocID="{B29010A7-42FA-4358-83A4-A93E08E91D52}" presName="rootComposite1" presStyleCnt="0"/>
      <dgm:spPr/>
    </dgm:pt>
    <dgm:pt modelId="{C6F9440E-EDCB-4D05-B47E-A42659E82B1F}" type="pres">
      <dgm:prSet presAssocID="{B29010A7-42FA-4358-83A4-A93E08E91D5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52BCA9-BAA9-4A07-B52C-738E7E28E08D}" type="pres">
      <dgm:prSet presAssocID="{B29010A7-42FA-4358-83A4-A93E08E91D5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BE2321C-DB7B-4C2B-8A6F-A05272AACC3A}" type="pres">
      <dgm:prSet presAssocID="{B29010A7-42FA-4358-83A4-A93E08E91D52}" presName="hierChild2" presStyleCnt="0"/>
      <dgm:spPr/>
    </dgm:pt>
    <dgm:pt modelId="{1A7F9DDA-F920-4F28-9E20-4B73FEE21811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06CAEBF-6645-4B4E-9A3B-65696EBF1B75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EB455FED-0B48-4AF4-8997-1D39ED709ADF}" type="pres">
      <dgm:prSet presAssocID="{9DEA55C1-E59C-4B5B-90DC-1D0B54C2B20C}" presName="rootComposite" presStyleCnt="0"/>
      <dgm:spPr/>
    </dgm:pt>
    <dgm:pt modelId="{B2FC6F1B-6492-44D1-B3F7-7C4F0968CC54}" type="pres">
      <dgm:prSet presAssocID="{9DEA55C1-E59C-4B5B-90DC-1D0B54C2B20C}" presName="rootText" presStyleLbl="node2" presStyleIdx="0" presStyleCnt="1" custScaleX="91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B4F749-ABB5-49AC-A880-251BBAAC4D8E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6BA49EE-5C31-458E-A418-6DB4A96DDF5D}" type="pres">
      <dgm:prSet presAssocID="{9DEA55C1-E59C-4B5B-90DC-1D0B54C2B20C}" presName="hierChild4" presStyleCnt="0"/>
      <dgm:spPr/>
    </dgm:pt>
    <dgm:pt modelId="{C6EBBDBB-3FB2-45FC-A544-A22033ADDCDB}" type="pres">
      <dgm:prSet presAssocID="{BA191D72-66B3-49DE-BAB8-9A8B1146CA5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47A19319-F887-48F6-A679-086AF3F34CF7}" type="pres">
      <dgm:prSet presAssocID="{1C972616-6827-402F-847C-3C16D71C6A83}" presName="hierRoot2" presStyleCnt="0">
        <dgm:presLayoutVars>
          <dgm:hierBranch val="init"/>
        </dgm:presLayoutVars>
      </dgm:prSet>
      <dgm:spPr/>
    </dgm:pt>
    <dgm:pt modelId="{BAD87EFE-8CB9-4B56-91DD-1B06F2248355}" type="pres">
      <dgm:prSet presAssocID="{1C972616-6827-402F-847C-3C16D71C6A83}" presName="rootComposite" presStyleCnt="0"/>
      <dgm:spPr/>
    </dgm:pt>
    <dgm:pt modelId="{6A88A4C6-C9AF-488E-8299-53E266466FE5}" type="pres">
      <dgm:prSet presAssocID="{1C972616-6827-402F-847C-3C16D71C6A83}" presName="rootText" presStyleLbl="node3" presStyleIdx="0" presStyleCnt="1" custScaleX="85713" custScaleY="82616" custLinFactNeighborX="3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428498-1B66-4466-BB8E-C027C981D13A}" type="pres">
      <dgm:prSet presAssocID="{1C972616-6827-402F-847C-3C16D71C6A83}" presName="rootConnector" presStyleLbl="node3" presStyleIdx="0" presStyleCnt="1"/>
      <dgm:spPr/>
      <dgm:t>
        <a:bodyPr/>
        <a:lstStyle/>
        <a:p>
          <a:endParaRPr lang="es-ES"/>
        </a:p>
      </dgm:t>
    </dgm:pt>
    <dgm:pt modelId="{5634966A-CEA4-4727-BD22-7CE3108195F2}" type="pres">
      <dgm:prSet presAssocID="{1C972616-6827-402F-847C-3C16D71C6A83}" presName="hierChild4" presStyleCnt="0"/>
      <dgm:spPr/>
    </dgm:pt>
    <dgm:pt modelId="{0388E676-A594-40AB-9EC0-DF4FC54B977B}" type="pres">
      <dgm:prSet presAssocID="{1C972616-6827-402F-847C-3C16D71C6A83}" presName="hierChild5" presStyleCnt="0"/>
      <dgm:spPr/>
    </dgm:pt>
    <dgm:pt modelId="{655511E0-CD07-4618-8671-35C9D37DD462}" type="pres">
      <dgm:prSet presAssocID="{9DEA55C1-E59C-4B5B-90DC-1D0B54C2B20C}" presName="hierChild5" presStyleCnt="0"/>
      <dgm:spPr/>
    </dgm:pt>
    <dgm:pt modelId="{068DDEC3-2160-4376-91E9-5FFFC161FD62}" type="pres">
      <dgm:prSet presAssocID="{B29010A7-42FA-4358-83A4-A93E08E91D52}" presName="hierChild3" presStyleCnt="0"/>
      <dgm:spPr/>
    </dgm:pt>
  </dgm:ptLst>
  <dgm:cxnLst>
    <dgm:cxn modelId="{11278576-2EBD-4E37-B3FC-DD71D2A530E0}" type="presOf" srcId="{BA191D72-66B3-49DE-BAB8-9A8B1146CA52}" destId="{C6EBBDBB-3FB2-45FC-A544-A22033ADDCDB}" srcOrd="0" destOrd="0" presId="urn:microsoft.com/office/officeart/2005/8/layout/orgChart1"/>
    <dgm:cxn modelId="{1BAE8307-96A0-47C6-A852-E509AB8E8C79}" type="presOf" srcId="{9DEA55C1-E59C-4B5B-90DC-1D0B54C2B20C}" destId="{B2FC6F1B-6492-44D1-B3F7-7C4F0968CC5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A09AA64-5B7F-4ACE-8317-4F66B8529021}" type="presOf" srcId="{1C972616-6827-402F-847C-3C16D71C6A83}" destId="{6A88A4C6-C9AF-488E-8299-53E266466FE5}" srcOrd="0" destOrd="0" presId="urn:microsoft.com/office/officeart/2005/8/layout/orgChart1"/>
    <dgm:cxn modelId="{45257FA5-8CB1-467B-9EF5-FF9BBC310B42}" type="presOf" srcId="{9DEA55C1-E59C-4B5B-90DC-1D0B54C2B20C}" destId="{4AB4F749-ABB5-49AC-A880-251BBAAC4D8E}" srcOrd="1" destOrd="0" presId="urn:microsoft.com/office/officeart/2005/8/layout/orgChart1"/>
    <dgm:cxn modelId="{2C7C94DC-D677-411E-A353-2EDC348C6BC6}" type="presOf" srcId="{DC431621-F922-42D7-987E-BC6EADD572A1}" destId="{1A7F9DDA-F920-4F28-9E20-4B73FEE21811}" srcOrd="0" destOrd="0" presId="urn:microsoft.com/office/officeart/2005/8/layout/orgChart1"/>
    <dgm:cxn modelId="{DEADCF94-93E2-481C-AD3B-2CCB2527E6EA}" type="presOf" srcId="{B29010A7-42FA-4358-83A4-A93E08E91D52}" destId="{2E52BCA9-BAA9-4A07-B52C-738E7E28E08D}" srcOrd="1" destOrd="0" presId="urn:microsoft.com/office/officeart/2005/8/layout/orgChart1"/>
    <dgm:cxn modelId="{01FF60CB-A736-463B-9FEF-C5D07CF9BF2E}" type="presOf" srcId="{B29010A7-42FA-4358-83A4-A93E08E91D52}" destId="{C6F9440E-EDCB-4D05-B47E-A42659E82B1F}" srcOrd="0" destOrd="0" presId="urn:microsoft.com/office/officeart/2005/8/layout/orgChart1"/>
    <dgm:cxn modelId="{CC66FFE1-04CC-424D-8CC4-09659CAB3738}" srcId="{9DEA55C1-E59C-4B5B-90DC-1D0B54C2B20C}" destId="{1C972616-6827-402F-847C-3C16D71C6A83}" srcOrd="0" destOrd="0" parTransId="{BA191D72-66B3-49DE-BAB8-9A8B1146CA52}" sibTransId="{B08E020C-D863-4FEF-B10A-B515DE7352E0}"/>
    <dgm:cxn modelId="{5032522A-6686-4CDB-B5B4-31A199377CCB}" srcId="{BD3D72B1-EEF6-4EB4-803A-A74A6B419346}" destId="{B29010A7-42FA-4358-83A4-A93E08E91D52}" srcOrd="0" destOrd="0" parTransId="{8184558B-52A9-4F64-B32C-C88C9243EC8B}" sibTransId="{A84EB0D1-17BD-4588-AA6B-ADB30340F0A0}"/>
    <dgm:cxn modelId="{249329A8-F917-44DE-879B-81493D40AFAF}" srcId="{B29010A7-42FA-4358-83A4-A93E08E91D52}" destId="{9DEA55C1-E59C-4B5B-90DC-1D0B54C2B20C}" srcOrd="0" destOrd="0" parTransId="{DC431621-F922-42D7-987E-BC6EADD572A1}" sibTransId="{1C0576D0-2BD9-4D61-BC42-6FFE9C63440E}"/>
    <dgm:cxn modelId="{464547D2-0827-4F8E-B5A1-FB40D19BD7A4}" type="presOf" srcId="{1C972616-6827-402F-847C-3C16D71C6A83}" destId="{1D428498-1B66-4466-BB8E-C027C981D13A}" srcOrd="1" destOrd="0" presId="urn:microsoft.com/office/officeart/2005/8/layout/orgChart1"/>
    <dgm:cxn modelId="{3F8A5EB5-ECC2-4B79-A5CC-3AFD0F36FDD7}" type="presParOf" srcId="{B3263371-B20E-4D1C-87B0-F232DC5A756C}" destId="{A4449AD3-1E81-49AB-BE5E-9FC47250741D}" srcOrd="0" destOrd="0" presId="urn:microsoft.com/office/officeart/2005/8/layout/orgChart1"/>
    <dgm:cxn modelId="{9D0D2596-A591-4F04-8563-F977A53BCA22}" type="presParOf" srcId="{A4449AD3-1E81-49AB-BE5E-9FC47250741D}" destId="{23AC95E4-9579-40BC-8DDC-372D35B90FF3}" srcOrd="0" destOrd="0" presId="urn:microsoft.com/office/officeart/2005/8/layout/orgChart1"/>
    <dgm:cxn modelId="{FC8925E6-042E-4B29-9F22-A1CDD218C348}" type="presParOf" srcId="{23AC95E4-9579-40BC-8DDC-372D35B90FF3}" destId="{C6F9440E-EDCB-4D05-B47E-A42659E82B1F}" srcOrd="0" destOrd="0" presId="urn:microsoft.com/office/officeart/2005/8/layout/orgChart1"/>
    <dgm:cxn modelId="{8BED894B-5E35-4A34-89D4-5AC5A3EE24F9}" type="presParOf" srcId="{23AC95E4-9579-40BC-8DDC-372D35B90FF3}" destId="{2E52BCA9-BAA9-4A07-B52C-738E7E28E08D}" srcOrd="1" destOrd="0" presId="urn:microsoft.com/office/officeart/2005/8/layout/orgChart1"/>
    <dgm:cxn modelId="{79630579-4F58-4427-98B0-A212A2C1546E}" type="presParOf" srcId="{A4449AD3-1E81-49AB-BE5E-9FC47250741D}" destId="{FBE2321C-DB7B-4C2B-8A6F-A05272AACC3A}" srcOrd="1" destOrd="0" presId="urn:microsoft.com/office/officeart/2005/8/layout/orgChart1"/>
    <dgm:cxn modelId="{F243C15D-E411-4EB3-BEFF-0FA8AD5B195D}" type="presParOf" srcId="{FBE2321C-DB7B-4C2B-8A6F-A05272AACC3A}" destId="{1A7F9DDA-F920-4F28-9E20-4B73FEE21811}" srcOrd="0" destOrd="0" presId="urn:microsoft.com/office/officeart/2005/8/layout/orgChart1"/>
    <dgm:cxn modelId="{29D5EBE9-CAE2-4FD6-A7E0-4A457D0CFFCD}" type="presParOf" srcId="{FBE2321C-DB7B-4C2B-8A6F-A05272AACC3A}" destId="{606CAEBF-6645-4B4E-9A3B-65696EBF1B75}" srcOrd="1" destOrd="0" presId="urn:microsoft.com/office/officeart/2005/8/layout/orgChart1"/>
    <dgm:cxn modelId="{1ACB733E-F7FE-4F91-ACDD-2EFB30623941}" type="presParOf" srcId="{606CAEBF-6645-4B4E-9A3B-65696EBF1B75}" destId="{EB455FED-0B48-4AF4-8997-1D39ED709ADF}" srcOrd="0" destOrd="0" presId="urn:microsoft.com/office/officeart/2005/8/layout/orgChart1"/>
    <dgm:cxn modelId="{2AD2425E-45A4-49B1-8707-2B7B49308FE0}" type="presParOf" srcId="{EB455FED-0B48-4AF4-8997-1D39ED709ADF}" destId="{B2FC6F1B-6492-44D1-B3F7-7C4F0968CC54}" srcOrd="0" destOrd="0" presId="urn:microsoft.com/office/officeart/2005/8/layout/orgChart1"/>
    <dgm:cxn modelId="{53335AAF-0600-4B67-BD3B-EC100976C1FF}" type="presParOf" srcId="{EB455FED-0B48-4AF4-8997-1D39ED709ADF}" destId="{4AB4F749-ABB5-49AC-A880-251BBAAC4D8E}" srcOrd="1" destOrd="0" presId="urn:microsoft.com/office/officeart/2005/8/layout/orgChart1"/>
    <dgm:cxn modelId="{E113EC3F-975A-4E52-88AC-EDD8556C8027}" type="presParOf" srcId="{606CAEBF-6645-4B4E-9A3B-65696EBF1B75}" destId="{A6BA49EE-5C31-458E-A418-6DB4A96DDF5D}" srcOrd="1" destOrd="0" presId="urn:microsoft.com/office/officeart/2005/8/layout/orgChart1"/>
    <dgm:cxn modelId="{88D4B7AD-C9EF-4C05-93DD-E80B4D3B83D7}" type="presParOf" srcId="{A6BA49EE-5C31-458E-A418-6DB4A96DDF5D}" destId="{C6EBBDBB-3FB2-45FC-A544-A22033ADDCDB}" srcOrd="0" destOrd="0" presId="urn:microsoft.com/office/officeart/2005/8/layout/orgChart1"/>
    <dgm:cxn modelId="{0919B7A8-F70F-4E2C-8627-84C8F7B64B6E}" type="presParOf" srcId="{A6BA49EE-5C31-458E-A418-6DB4A96DDF5D}" destId="{47A19319-F887-48F6-A679-086AF3F34CF7}" srcOrd="1" destOrd="0" presId="urn:microsoft.com/office/officeart/2005/8/layout/orgChart1"/>
    <dgm:cxn modelId="{447522E9-92FB-4C8F-BB00-EA9E338B6C09}" type="presParOf" srcId="{47A19319-F887-48F6-A679-086AF3F34CF7}" destId="{BAD87EFE-8CB9-4B56-91DD-1B06F2248355}" srcOrd="0" destOrd="0" presId="urn:microsoft.com/office/officeart/2005/8/layout/orgChart1"/>
    <dgm:cxn modelId="{450563F5-77D7-4374-927E-33B527487023}" type="presParOf" srcId="{BAD87EFE-8CB9-4B56-91DD-1B06F2248355}" destId="{6A88A4C6-C9AF-488E-8299-53E266466FE5}" srcOrd="0" destOrd="0" presId="urn:microsoft.com/office/officeart/2005/8/layout/orgChart1"/>
    <dgm:cxn modelId="{D2AFB021-A091-4C3A-9C6F-D258F417A723}" type="presParOf" srcId="{BAD87EFE-8CB9-4B56-91DD-1B06F2248355}" destId="{1D428498-1B66-4466-BB8E-C027C981D13A}" srcOrd="1" destOrd="0" presId="urn:microsoft.com/office/officeart/2005/8/layout/orgChart1"/>
    <dgm:cxn modelId="{B63B4D9F-0593-4A62-9451-0F55A9F68EE8}" type="presParOf" srcId="{47A19319-F887-48F6-A679-086AF3F34CF7}" destId="{5634966A-CEA4-4727-BD22-7CE3108195F2}" srcOrd="1" destOrd="0" presId="urn:microsoft.com/office/officeart/2005/8/layout/orgChart1"/>
    <dgm:cxn modelId="{99F8E2A1-DF6E-4BB0-90CD-A3B1AD86DE52}" type="presParOf" srcId="{47A19319-F887-48F6-A679-086AF3F34CF7}" destId="{0388E676-A594-40AB-9EC0-DF4FC54B977B}" srcOrd="2" destOrd="0" presId="urn:microsoft.com/office/officeart/2005/8/layout/orgChart1"/>
    <dgm:cxn modelId="{78F4127B-BEB1-4EC7-994A-7450B7713AD3}" type="presParOf" srcId="{606CAEBF-6645-4B4E-9A3B-65696EBF1B75}" destId="{655511E0-CD07-4618-8671-35C9D37DD462}" srcOrd="2" destOrd="0" presId="urn:microsoft.com/office/officeart/2005/8/layout/orgChart1"/>
    <dgm:cxn modelId="{739842DE-511C-4E43-8042-659882650987}" type="presParOf" srcId="{A4449AD3-1E81-49AB-BE5E-9FC47250741D}" destId="{068DDEC3-2160-4376-91E9-5FFFC161FD6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Jefe(a) de </a:t>
          </a:r>
          <a:r>
            <a:rPr lang="es-MX" altLang="es-MX" sz="1200" dirty="0" smtClean="0">
              <a:cs typeface="Arial" charset="0"/>
            </a:rPr>
            <a:t>CAIPA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7882CFE-47C3-4EDE-A466-1F84367D32CB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/>
        </a:p>
      </dgm:t>
    </dgm:pt>
    <dgm:pt modelId="{C62912E2-E2DA-4A90-B092-15A5DF9FA660}" type="parTrans" cxnId="{CDE48F29-DB5B-44BF-B077-2F11353B474E}">
      <dgm:prSet/>
      <dgm:spPr/>
      <dgm:t>
        <a:bodyPr/>
        <a:lstStyle/>
        <a:p>
          <a:endParaRPr lang="es-ES" sz="1200"/>
        </a:p>
      </dgm:t>
    </dgm:pt>
    <dgm:pt modelId="{AC5CC510-C0BF-4476-93F1-9C8C974AD4D9}" type="sibTrans" cxnId="{CDE48F29-DB5B-44BF-B077-2F11353B474E}">
      <dgm:prSet/>
      <dgm:spPr/>
      <dgm:t>
        <a:bodyPr/>
        <a:lstStyle/>
        <a:p>
          <a:endParaRPr lang="es-ES" sz="1200"/>
        </a:p>
      </dgm:t>
    </dgm:pt>
    <dgm:pt modelId="{858F0A2D-E0EB-420F-BDE1-1E0FC662D92F}">
      <dgm:prSet custT="1"/>
      <dgm:spPr/>
      <dgm:t>
        <a:bodyPr/>
        <a:lstStyle/>
        <a:p>
          <a:r>
            <a:rPr lang="es-ES" sz="1200" dirty="0"/>
            <a:t>Trabajadores(as) </a:t>
          </a:r>
          <a:r>
            <a:rPr lang="es-ES" sz="1200" dirty="0" smtClean="0"/>
            <a:t>Sociales</a:t>
          </a:r>
          <a:endParaRPr lang="es-ES" sz="1200" dirty="0"/>
        </a:p>
      </dgm:t>
    </dgm:pt>
    <dgm:pt modelId="{6651A1E3-4BA3-4D8B-ADF1-29B24BFADA91}" type="parTrans" cxnId="{158A1285-A483-4A2E-AC10-D3E134AFBEE7}">
      <dgm:prSet/>
      <dgm:spPr/>
      <dgm:t>
        <a:bodyPr/>
        <a:lstStyle/>
        <a:p>
          <a:endParaRPr lang="es-ES" sz="1200"/>
        </a:p>
      </dgm:t>
    </dgm:pt>
    <dgm:pt modelId="{B14D4AE0-07BD-430F-9088-E81F4ABA664F}" type="sibTrans" cxnId="{158A1285-A483-4A2E-AC10-D3E134AFBEE7}">
      <dgm:prSet/>
      <dgm:spPr/>
      <dgm:t>
        <a:bodyPr/>
        <a:lstStyle/>
        <a:p>
          <a:endParaRPr lang="es-ES" sz="1200"/>
        </a:p>
      </dgm:t>
    </dgm:pt>
    <dgm:pt modelId="{92FD7E06-BDD9-49B8-BECE-741847E8543E}">
      <dgm:prSet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</a:t>
          </a:r>
          <a:r>
            <a:rPr lang="es-MX" altLang="es-MX" sz="1200" dirty="0" smtClean="0">
              <a:cs typeface="Arial" charset="0"/>
            </a:rPr>
            <a:t>CAIPA</a:t>
          </a:r>
          <a:endParaRPr lang="es-MX" altLang="es-MX" sz="1200" dirty="0">
            <a:cs typeface="Arial" charset="0"/>
          </a:endParaRPr>
        </a:p>
      </dgm:t>
    </dgm:pt>
    <dgm:pt modelId="{48E79BDD-B1C4-4779-A0C2-752F1760313A}" type="parTrans" cxnId="{D8BBFB47-915D-4A47-805C-3D10979F1732}">
      <dgm:prSet/>
      <dgm:spPr/>
      <dgm:t>
        <a:bodyPr/>
        <a:lstStyle/>
        <a:p>
          <a:endParaRPr lang="es-ES" sz="1200"/>
        </a:p>
      </dgm:t>
    </dgm:pt>
    <dgm:pt modelId="{F10F3A50-6B8B-465C-A46B-F26E8A9AC8C2}" type="sibTrans" cxnId="{D8BBFB47-915D-4A47-805C-3D10979F1732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7482CF-0E18-4010-AE98-39577F997BA3}" type="pres">
      <dgm:prSet presAssocID="{92FD7E06-BDD9-49B8-BECE-741847E8543E}" presName="hierRoot1" presStyleCnt="0">
        <dgm:presLayoutVars>
          <dgm:hierBranch val="init"/>
        </dgm:presLayoutVars>
      </dgm:prSet>
      <dgm:spPr/>
    </dgm:pt>
    <dgm:pt modelId="{7586DBC3-1540-4EF0-81F0-08922171A20D}" type="pres">
      <dgm:prSet presAssocID="{92FD7E06-BDD9-49B8-BECE-741847E8543E}" presName="rootComposite1" presStyleCnt="0"/>
      <dgm:spPr/>
    </dgm:pt>
    <dgm:pt modelId="{96D6C9BA-9224-4190-BD93-0DFFA5379025}" type="pres">
      <dgm:prSet presAssocID="{92FD7E06-BDD9-49B8-BECE-741847E8543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640452-8441-437D-A290-5A758E5EECF6}" type="pres">
      <dgm:prSet presAssocID="{92FD7E06-BDD9-49B8-BECE-741847E8543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EE7BD4-970F-4E02-BEE4-82A8919DAF6E}" type="pres">
      <dgm:prSet presAssocID="{92FD7E06-BDD9-49B8-BECE-741847E8543E}" presName="hierChild2" presStyleCnt="0"/>
      <dgm:spPr/>
    </dgm:pt>
    <dgm:pt modelId="{2B70B8BE-3C9F-4BAC-821C-AD6D77E42396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FD8FE05-3A21-468A-8E44-FBF0011E3F92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A02B8DFD-FEE0-475F-969F-20850EDFD951}" type="pres">
      <dgm:prSet presAssocID="{9DEA55C1-E59C-4B5B-90DC-1D0B54C2B20C}" presName="rootComposite" presStyleCnt="0"/>
      <dgm:spPr/>
    </dgm:pt>
    <dgm:pt modelId="{8787FCCC-CEDD-4C84-94FF-7ADC8A6E4B19}" type="pres">
      <dgm:prSet presAssocID="{9DEA55C1-E59C-4B5B-90DC-1D0B54C2B20C}" presName="rootText" presStyleLbl="node2" presStyleIdx="0" presStyleCnt="1" custScaleX="89486" custScaleY="835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BA52BD-5D77-4A62-A8EF-74FC91DC179B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2F754BF3-BC4D-4581-9F16-9BCEA16A30A5}" type="pres">
      <dgm:prSet presAssocID="{9DEA55C1-E59C-4B5B-90DC-1D0B54C2B20C}" presName="hierChild4" presStyleCnt="0"/>
      <dgm:spPr/>
    </dgm:pt>
    <dgm:pt modelId="{A45960D8-9849-4A3A-86DB-27FF78F1BCFD}" type="pres">
      <dgm:prSet presAssocID="{BD465495-EA15-4333-A998-6E85CBB7848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3" presStyleIdx="0" presStyleCnt="2" custScaleX="84253" custScaleY="84890" custLinFactNeighborY="6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3" presStyleIdx="0" presStyleCnt="2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76977835-DA3E-4080-9A76-37B3B7BE1439}" type="pres">
      <dgm:prSet presAssocID="{6651A1E3-4BA3-4D8B-ADF1-29B24BFADA91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32FA6F9-4FAB-40F4-A63A-1EDE2DDEF476}" type="pres">
      <dgm:prSet presAssocID="{858F0A2D-E0EB-420F-BDE1-1E0FC662D92F}" presName="hierRoot2" presStyleCnt="0">
        <dgm:presLayoutVars>
          <dgm:hierBranch val="init"/>
        </dgm:presLayoutVars>
      </dgm:prSet>
      <dgm:spPr/>
    </dgm:pt>
    <dgm:pt modelId="{799D2123-BD5D-4A56-BBAA-1D9E400D8518}" type="pres">
      <dgm:prSet presAssocID="{858F0A2D-E0EB-420F-BDE1-1E0FC662D92F}" presName="rootComposite" presStyleCnt="0"/>
      <dgm:spPr/>
    </dgm:pt>
    <dgm:pt modelId="{CE48E30C-1861-4126-A2ED-5DB600A92320}" type="pres">
      <dgm:prSet presAssocID="{858F0A2D-E0EB-420F-BDE1-1E0FC662D92F}" presName="rootText" presStyleLbl="node3" presStyleIdx="1" presStyleCnt="2" custScaleX="84253" custScaleY="84890" custLinFactNeighborY="6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7ED590-0000-4C58-8C35-D73FCC00A14E}" type="pres">
      <dgm:prSet presAssocID="{858F0A2D-E0EB-420F-BDE1-1E0FC662D92F}" presName="rootConnector" presStyleLbl="node3" presStyleIdx="1" presStyleCnt="2"/>
      <dgm:spPr/>
      <dgm:t>
        <a:bodyPr/>
        <a:lstStyle/>
        <a:p>
          <a:endParaRPr lang="es-ES"/>
        </a:p>
      </dgm:t>
    </dgm:pt>
    <dgm:pt modelId="{F560081E-E4AF-4986-8224-E500C9A36EB5}" type="pres">
      <dgm:prSet presAssocID="{858F0A2D-E0EB-420F-BDE1-1E0FC662D92F}" presName="hierChild4" presStyleCnt="0"/>
      <dgm:spPr/>
    </dgm:pt>
    <dgm:pt modelId="{25E6B3D5-F5CC-4C4E-AB25-A5397288E6B6}" type="pres">
      <dgm:prSet presAssocID="{858F0A2D-E0EB-420F-BDE1-1E0FC662D92F}" presName="hierChild5" presStyleCnt="0"/>
      <dgm:spPr/>
    </dgm:pt>
    <dgm:pt modelId="{58890204-B73F-4DC4-ACAD-56A9665CFB10}" type="pres">
      <dgm:prSet presAssocID="{9DEA55C1-E59C-4B5B-90DC-1D0B54C2B20C}" presName="hierChild5" presStyleCnt="0"/>
      <dgm:spPr/>
    </dgm:pt>
    <dgm:pt modelId="{D2D3B15D-E835-4FE3-AB1E-236EB72E3F2D}" type="pres">
      <dgm:prSet presAssocID="{C62912E2-E2DA-4A90-B092-15A5DF9FA660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BC7C7716-AADD-4E91-BAF1-A4937D0DF737}" type="pres">
      <dgm:prSet presAssocID="{17882CFE-47C3-4EDE-A466-1F84367D32CB}" presName="hierRoot3" presStyleCnt="0">
        <dgm:presLayoutVars>
          <dgm:hierBranch val="init"/>
        </dgm:presLayoutVars>
      </dgm:prSet>
      <dgm:spPr/>
    </dgm:pt>
    <dgm:pt modelId="{D5334BAE-C4D4-4C0A-A571-F6DD7E38F1C0}" type="pres">
      <dgm:prSet presAssocID="{17882CFE-47C3-4EDE-A466-1F84367D32CB}" presName="rootComposite3" presStyleCnt="0"/>
      <dgm:spPr/>
    </dgm:pt>
    <dgm:pt modelId="{A10B4F35-17D0-467A-9A16-5F3A029E6DF3}" type="pres">
      <dgm:prSet presAssocID="{17882CFE-47C3-4EDE-A466-1F84367D32CB}" presName="rootText3" presStyleLbl="asst2" presStyleIdx="0" presStyleCnt="1" custScaleX="72575" custScaleY="77413" custLinFactNeighborX="-18455" custLinFactNeighborY="-57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5B9574-6617-41B3-85AD-2234A66EE12A}" type="pres">
      <dgm:prSet presAssocID="{17882CFE-47C3-4EDE-A466-1F84367D32CB}" presName="rootConnector3" presStyleLbl="asst2" presStyleIdx="0" presStyleCnt="1"/>
      <dgm:spPr/>
      <dgm:t>
        <a:bodyPr/>
        <a:lstStyle/>
        <a:p>
          <a:endParaRPr lang="es-ES"/>
        </a:p>
      </dgm:t>
    </dgm:pt>
    <dgm:pt modelId="{85073066-5483-46F2-A6CE-C5841E8338A9}" type="pres">
      <dgm:prSet presAssocID="{17882CFE-47C3-4EDE-A466-1F84367D32CB}" presName="hierChild6" presStyleCnt="0"/>
      <dgm:spPr/>
    </dgm:pt>
    <dgm:pt modelId="{C2DEAD97-372F-4920-BA6D-2B8239B9509B}" type="pres">
      <dgm:prSet presAssocID="{17882CFE-47C3-4EDE-A466-1F84367D32CB}" presName="hierChild7" presStyleCnt="0"/>
      <dgm:spPr/>
    </dgm:pt>
    <dgm:pt modelId="{F7911DAD-3A23-4CF7-B0D5-51C14EB84C9E}" type="pres">
      <dgm:prSet presAssocID="{92FD7E06-BDD9-49B8-BECE-741847E8543E}" presName="hierChild3" presStyleCnt="0"/>
      <dgm:spPr/>
    </dgm:pt>
  </dgm:ptLst>
  <dgm:cxnLst>
    <dgm:cxn modelId="{F8790C04-3FD2-47B5-9202-B2C4EB47A05F}" type="presOf" srcId="{17882CFE-47C3-4EDE-A466-1F84367D32CB}" destId="{BA5B9574-6617-41B3-85AD-2234A66EE12A}" srcOrd="1" destOrd="0" presId="urn:microsoft.com/office/officeart/2005/8/layout/orgChart1"/>
    <dgm:cxn modelId="{9AE274F7-696E-41D3-B489-810DA18A39AA}" type="presOf" srcId="{EFB85BF5-7102-4579-95D2-A8DEAD696F25}" destId="{7A8C4296-D161-4D7D-A06F-217CDA1B3A95}" srcOrd="1" destOrd="0" presId="urn:microsoft.com/office/officeart/2005/8/layout/orgChart1"/>
    <dgm:cxn modelId="{0C280B8D-D560-4D20-ABF7-AC115D59F9FD}" type="presOf" srcId="{92FD7E06-BDD9-49B8-BECE-741847E8543E}" destId="{0D640452-8441-437D-A290-5A758E5EECF6}" srcOrd="1" destOrd="0" presId="urn:microsoft.com/office/officeart/2005/8/layout/orgChart1"/>
    <dgm:cxn modelId="{278DE7F5-E942-4FF4-B807-6A74473902A6}" type="presOf" srcId="{EFB85BF5-7102-4579-95D2-A8DEAD696F25}" destId="{40656D80-BCDF-410F-AECF-315286752220}" srcOrd="0" destOrd="0" presId="urn:microsoft.com/office/officeart/2005/8/layout/orgChart1"/>
    <dgm:cxn modelId="{4D3CA91E-F25E-4FDD-AE57-F076A5A4ABC7}" type="presOf" srcId="{9DEA55C1-E59C-4B5B-90DC-1D0B54C2B20C}" destId="{8787FCCC-CEDD-4C84-94FF-7ADC8A6E4B19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E1E0DD97-C23A-47E3-846C-752C4C7C8F7D}" type="presOf" srcId="{6651A1E3-4BA3-4D8B-ADF1-29B24BFADA91}" destId="{76977835-DA3E-4080-9A76-37B3B7BE1439}" srcOrd="0" destOrd="0" presId="urn:microsoft.com/office/officeart/2005/8/layout/orgChart1"/>
    <dgm:cxn modelId="{A3D0FA41-5601-4E44-BEF2-8117E095183D}" type="presOf" srcId="{17882CFE-47C3-4EDE-A466-1F84367D32CB}" destId="{A10B4F35-17D0-467A-9A16-5F3A029E6DF3}" srcOrd="0" destOrd="0" presId="urn:microsoft.com/office/officeart/2005/8/layout/orgChart1"/>
    <dgm:cxn modelId="{CDE48F29-DB5B-44BF-B077-2F11353B474E}" srcId="{9DEA55C1-E59C-4B5B-90DC-1D0B54C2B20C}" destId="{17882CFE-47C3-4EDE-A466-1F84367D32CB}" srcOrd="2" destOrd="0" parTransId="{C62912E2-E2DA-4A90-B092-15A5DF9FA660}" sibTransId="{AC5CC510-C0BF-4476-93F1-9C8C974AD4D9}"/>
    <dgm:cxn modelId="{81A78A5F-3E95-449D-8150-DCAB8122EE2B}" type="presOf" srcId="{DC431621-F922-42D7-987E-BC6EADD572A1}" destId="{2B70B8BE-3C9F-4BAC-821C-AD6D77E42396}" srcOrd="0" destOrd="0" presId="urn:microsoft.com/office/officeart/2005/8/layout/orgChart1"/>
    <dgm:cxn modelId="{D8BBFB47-915D-4A47-805C-3D10979F1732}" srcId="{BD3D72B1-EEF6-4EB4-803A-A74A6B419346}" destId="{92FD7E06-BDD9-49B8-BECE-741847E8543E}" srcOrd="0" destOrd="0" parTransId="{48E79BDD-B1C4-4779-A0C2-752F1760313A}" sibTransId="{F10F3A50-6B8B-465C-A46B-F26E8A9AC8C2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4FD7D37-3E54-4E91-90F4-EC711947B7D5}" type="presOf" srcId="{92FD7E06-BDD9-49B8-BECE-741847E8543E}" destId="{96D6C9BA-9224-4190-BD93-0DFFA5379025}" srcOrd="0" destOrd="0" presId="urn:microsoft.com/office/officeart/2005/8/layout/orgChart1"/>
    <dgm:cxn modelId="{B7C39E4E-5E35-4E32-9B5A-27DEA6987A65}" type="presOf" srcId="{858F0A2D-E0EB-420F-BDE1-1E0FC662D92F}" destId="{CE48E30C-1861-4126-A2ED-5DB600A92320}" srcOrd="0" destOrd="0" presId="urn:microsoft.com/office/officeart/2005/8/layout/orgChart1"/>
    <dgm:cxn modelId="{158A1285-A483-4A2E-AC10-D3E134AFBEE7}" srcId="{9DEA55C1-E59C-4B5B-90DC-1D0B54C2B20C}" destId="{858F0A2D-E0EB-420F-BDE1-1E0FC662D92F}" srcOrd="1" destOrd="0" parTransId="{6651A1E3-4BA3-4D8B-ADF1-29B24BFADA91}" sibTransId="{B14D4AE0-07BD-430F-9088-E81F4ABA664F}"/>
    <dgm:cxn modelId="{F44FA47F-7C62-412D-86B1-18549C58577D}" type="presOf" srcId="{9DEA55C1-E59C-4B5B-90DC-1D0B54C2B20C}" destId="{20BA52BD-5D77-4A62-A8EF-74FC91DC179B}" srcOrd="1" destOrd="0" presId="urn:microsoft.com/office/officeart/2005/8/layout/orgChart1"/>
    <dgm:cxn modelId="{D3D2DE94-E258-46E1-A280-22FD174191DE}" type="presOf" srcId="{858F0A2D-E0EB-420F-BDE1-1E0FC662D92F}" destId="{B27ED590-0000-4C58-8C35-D73FCC00A14E}" srcOrd="1" destOrd="0" presId="urn:microsoft.com/office/officeart/2005/8/layout/orgChart1"/>
    <dgm:cxn modelId="{249329A8-F917-44DE-879B-81493D40AFAF}" srcId="{92FD7E06-BDD9-49B8-BECE-741847E8543E}" destId="{9DEA55C1-E59C-4B5B-90DC-1D0B54C2B20C}" srcOrd="0" destOrd="0" parTransId="{DC431621-F922-42D7-987E-BC6EADD572A1}" sibTransId="{1C0576D0-2BD9-4D61-BC42-6FFE9C63440E}"/>
    <dgm:cxn modelId="{E424E1C9-0924-4252-9783-E6777FA01AAB}" type="presOf" srcId="{C62912E2-E2DA-4A90-B092-15A5DF9FA660}" destId="{D2D3B15D-E835-4FE3-AB1E-236EB72E3F2D}" srcOrd="0" destOrd="0" presId="urn:microsoft.com/office/officeart/2005/8/layout/orgChart1"/>
    <dgm:cxn modelId="{8423E6A4-7DD8-4BF9-81D0-C6A91C870B88}" type="presOf" srcId="{BD465495-EA15-4333-A998-6E85CBB78481}" destId="{A45960D8-9849-4A3A-86DB-27FF78F1BCFD}" srcOrd="0" destOrd="0" presId="urn:microsoft.com/office/officeart/2005/8/layout/orgChart1"/>
    <dgm:cxn modelId="{C7B28956-5656-47A5-807F-EB61A6C48C3B}" type="presParOf" srcId="{B3263371-B20E-4D1C-87B0-F232DC5A756C}" destId="{237482CF-0E18-4010-AE98-39577F997BA3}" srcOrd="0" destOrd="0" presId="urn:microsoft.com/office/officeart/2005/8/layout/orgChart1"/>
    <dgm:cxn modelId="{9750FCF8-7A40-4A0B-A1F7-C9877432BD6E}" type="presParOf" srcId="{237482CF-0E18-4010-AE98-39577F997BA3}" destId="{7586DBC3-1540-4EF0-81F0-08922171A20D}" srcOrd="0" destOrd="0" presId="urn:microsoft.com/office/officeart/2005/8/layout/orgChart1"/>
    <dgm:cxn modelId="{2B9D4A1A-5A0C-4B40-8221-51209C722B81}" type="presParOf" srcId="{7586DBC3-1540-4EF0-81F0-08922171A20D}" destId="{96D6C9BA-9224-4190-BD93-0DFFA5379025}" srcOrd="0" destOrd="0" presId="urn:microsoft.com/office/officeart/2005/8/layout/orgChart1"/>
    <dgm:cxn modelId="{D343B981-CB48-49BE-A428-B425FF8D0EB4}" type="presParOf" srcId="{7586DBC3-1540-4EF0-81F0-08922171A20D}" destId="{0D640452-8441-437D-A290-5A758E5EECF6}" srcOrd="1" destOrd="0" presId="urn:microsoft.com/office/officeart/2005/8/layout/orgChart1"/>
    <dgm:cxn modelId="{985AEE7C-7B47-4ABF-BBC1-C5472E9A61EF}" type="presParOf" srcId="{237482CF-0E18-4010-AE98-39577F997BA3}" destId="{24EE7BD4-970F-4E02-BEE4-82A8919DAF6E}" srcOrd="1" destOrd="0" presId="urn:microsoft.com/office/officeart/2005/8/layout/orgChart1"/>
    <dgm:cxn modelId="{D9B2A638-B131-43BB-9BE1-72F51F484D6B}" type="presParOf" srcId="{24EE7BD4-970F-4E02-BEE4-82A8919DAF6E}" destId="{2B70B8BE-3C9F-4BAC-821C-AD6D77E42396}" srcOrd="0" destOrd="0" presId="urn:microsoft.com/office/officeart/2005/8/layout/orgChart1"/>
    <dgm:cxn modelId="{E05B0235-D18D-410E-9644-7A51E15352F9}" type="presParOf" srcId="{24EE7BD4-970F-4E02-BEE4-82A8919DAF6E}" destId="{8FD8FE05-3A21-468A-8E44-FBF0011E3F92}" srcOrd="1" destOrd="0" presId="urn:microsoft.com/office/officeart/2005/8/layout/orgChart1"/>
    <dgm:cxn modelId="{775FE35C-973C-4A66-B460-70146D26AD8E}" type="presParOf" srcId="{8FD8FE05-3A21-468A-8E44-FBF0011E3F92}" destId="{A02B8DFD-FEE0-475F-969F-20850EDFD951}" srcOrd="0" destOrd="0" presId="urn:microsoft.com/office/officeart/2005/8/layout/orgChart1"/>
    <dgm:cxn modelId="{1F48015E-DB63-4ECF-9CEB-272DB45E30C3}" type="presParOf" srcId="{A02B8DFD-FEE0-475F-969F-20850EDFD951}" destId="{8787FCCC-CEDD-4C84-94FF-7ADC8A6E4B19}" srcOrd="0" destOrd="0" presId="urn:microsoft.com/office/officeart/2005/8/layout/orgChart1"/>
    <dgm:cxn modelId="{4B895BD7-BC69-4249-A978-AAA57C0CF1F6}" type="presParOf" srcId="{A02B8DFD-FEE0-475F-969F-20850EDFD951}" destId="{20BA52BD-5D77-4A62-A8EF-74FC91DC179B}" srcOrd="1" destOrd="0" presId="urn:microsoft.com/office/officeart/2005/8/layout/orgChart1"/>
    <dgm:cxn modelId="{A16C84AC-3602-4BE5-BD46-DB3395DC15FB}" type="presParOf" srcId="{8FD8FE05-3A21-468A-8E44-FBF0011E3F92}" destId="{2F754BF3-BC4D-4581-9F16-9BCEA16A30A5}" srcOrd="1" destOrd="0" presId="urn:microsoft.com/office/officeart/2005/8/layout/orgChart1"/>
    <dgm:cxn modelId="{661DB7B6-29B5-4F52-B2DA-EE990ED4D160}" type="presParOf" srcId="{2F754BF3-BC4D-4581-9F16-9BCEA16A30A5}" destId="{A45960D8-9849-4A3A-86DB-27FF78F1BCFD}" srcOrd="0" destOrd="0" presId="urn:microsoft.com/office/officeart/2005/8/layout/orgChart1"/>
    <dgm:cxn modelId="{13AAE783-4E8F-4D30-9752-5E8D79593B73}" type="presParOf" srcId="{2F754BF3-BC4D-4581-9F16-9BCEA16A30A5}" destId="{B59F2C81-EF47-41F4-9301-A312A9F7FEEF}" srcOrd="1" destOrd="0" presId="urn:microsoft.com/office/officeart/2005/8/layout/orgChart1"/>
    <dgm:cxn modelId="{2E16BF1D-0551-4C11-A54A-A1A4A7E2D40F}" type="presParOf" srcId="{B59F2C81-EF47-41F4-9301-A312A9F7FEEF}" destId="{4D54BF55-F139-46DF-8510-3B0836F2EFB4}" srcOrd="0" destOrd="0" presId="urn:microsoft.com/office/officeart/2005/8/layout/orgChart1"/>
    <dgm:cxn modelId="{D0702A57-707C-49C1-8041-502AA4FF2106}" type="presParOf" srcId="{4D54BF55-F139-46DF-8510-3B0836F2EFB4}" destId="{40656D80-BCDF-410F-AECF-315286752220}" srcOrd="0" destOrd="0" presId="urn:microsoft.com/office/officeart/2005/8/layout/orgChart1"/>
    <dgm:cxn modelId="{EBC54AE9-B869-499F-AB02-6EA5CDE8B03D}" type="presParOf" srcId="{4D54BF55-F139-46DF-8510-3B0836F2EFB4}" destId="{7A8C4296-D161-4D7D-A06F-217CDA1B3A95}" srcOrd="1" destOrd="0" presId="urn:microsoft.com/office/officeart/2005/8/layout/orgChart1"/>
    <dgm:cxn modelId="{26B36352-C449-4773-BBAF-D452633C0B4F}" type="presParOf" srcId="{B59F2C81-EF47-41F4-9301-A312A9F7FEEF}" destId="{6186BF10-05DF-4E91-88F3-CC1C859FE6C3}" srcOrd="1" destOrd="0" presId="urn:microsoft.com/office/officeart/2005/8/layout/orgChart1"/>
    <dgm:cxn modelId="{1850BBB7-B68D-40AB-B930-61ABAC84ECB9}" type="presParOf" srcId="{B59F2C81-EF47-41F4-9301-A312A9F7FEEF}" destId="{B21F512E-00FB-466F-AFA0-70FD468434DC}" srcOrd="2" destOrd="0" presId="urn:microsoft.com/office/officeart/2005/8/layout/orgChart1"/>
    <dgm:cxn modelId="{94A56122-528E-48A7-AF24-FEC9008CE9E4}" type="presParOf" srcId="{2F754BF3-BC4D-4581-9F16-9BCEA16A30A5}" destId="{76977835-DA3E-4080-9A76-37B3B7BE1439}" srcOrd="2" destOrd="0" presId="urn:microsoft.com/office/officeart/2005/8/layout/orgChart1"/>
    <dgm:cxn modelId="{817A269C-9394-44EE-9C6A-838A46FBE666}" type="presParOf" srcId="{2F754BF3-BC4D-4581-9F16-9BCEA16A30A5}" destId="{432FA6F9-4FAB-40F4-A63A-1EDE2DDEF476}" srcOrd="3" destOrd="0" presId="urn:microsoft.com/office/officeart/2005/8/layout/orgChart1"/>
    <dgm:cxn modelId="{F58CE2B4-B67D-49AA-9D9E-4B26383B3797}" type="presParOf" srcId="{432FA6F9-4FAB-40F4-A63A-1EDE2DDEF476}" destId="{799D2123-BD5D-4A56-BBAA-1D9E400D8518}" srcOrd="0" destOrd="0" presId="urn:microsoft.com/office/officeart/2005/8/layout/orgChart1"/>
    <dgm:cxn modelId="{B6228AED-042C-4BC3-9AB9-14933A9FBC7B}" type="presParOf" srcId="{799D2123-BD5D-4A56-BBAA-1D9E400D8518}" destId="{CE48E30C-1861-4126-A2ED-5DB600A92320}" srcOrd="0" destOrd="0" presId="urn:microsoft.com/office/officeart/2005/8/layout/orgChart1"/>
    <dgm:cxn modelId="{BD9AB2C4-0418-42CF-9A25-E392FC04E6EC}" type="presParOf" srcId="{799D2123-BD5D-4A56-BBAA-1D9E400D8518}" destId="{B27ED590-0000-4C58-8C35-D73FCC00A14E}" srcOrd="1" destOrd="0" presId="urn:microsoft.com/office/officeart/2005/8/layout/orgChart1"/>
    <dgm:cxn modelId="{F8A02BA7-88E9-43D9-9D26-257BC53CA5A3}" type="presParOf" srcId="{432FA6F9-4FAB-40F4-A63A-1EDE2DDEF476}" destId="{F560081E-E4AF-4986-8224-E500C9A36EB5}" srcOrd="1" destOrd="0" presId="urn:microsoft.com/office/officeart/2005/8/layout/orgChart1"/>
    <dgm:cxn modelId="{ACAB2DDB-AC8F-4898-900F-325B6A8E21DA}" type="presParOf" srcId="{432FA6F9-4FAB-40F4-A63A-1EDE2DDEF476}" destId="{25E6B3D5-F5CC-4C4E-AB25-A5397288E6B6}" srcOrd="2" destOrd="0" presId="urn:microsoft.com/office/officeart/2005/8/layout/orgChart1"/>
    <dgm:cxn modelId="{A3085EFF-F375-4C62-A860-BCABCA31507F}" type="presParOf" srcId="{8FD8FE05-3A21-468A-8E44-FBF0011E3F92}" destId="{58890204-B73F-4DC4-ACAD-56A9665CFB10}" srcOrd="2" destOrd="0" presId="urn:microsoft.com/office/officeart/2005/8/layout/orgChart1"/>
    <dgm:cxn modelId="{31B15BEA-5EAD-4D0E-B034-126CAD649D7E}" type="presParOf" srcId="{58890204-B73F-4DC4-ACAD-56A9665CFB10}" destId="{D2D3B15D-E835-4FE3-AB1E-236EB72E3F2D}" srcOrd="0" destOrd="0" presId="urn:microsoft.com/office/officeart/2005/8/layout/orgChart1"/>
    <dgm:cxn modelId="{FCB549BB-B3DA-445B-8117-1C04DA5D908D}" type="presParOf" srcId="{58890204-B73F-4DC4-ACAD-56A9665CFB10}" destId="{BC7C7716-AADD-4E91-BAF1-A4937D0DF737}" srcOrd="1" destOrd="0" presId="urn:microsoft.com/office/officeart/2005/8/layout/orgChart1"/>
    <dgm:cxn modelId="{60196BAD-F9FB-4C8E-97BD-15F231ACEABF}" type="presParOf" srcId="{BC7C7716-AADD-4E91-BAF1-A4937D0DF737}" destId="{D5334BAE-C4D4-4C0A-A571-F6DD7E38F1C0}" srcOrd="0" destOrd="0" presId="urn:microsoft.com/office/officeart/2005/8/layout/orgChart1"/>
    <dgm:cxn modelId="{6A81D24F-96CA-4E7E-A634-46BC165E92FE}" type="presParOf" srcId="{D5334BAE-C4D4-4C0A-A571-F6DD7E38F1C0}" destId="{A10B4F35-17D0-467A-9A16-5F3A029E6DF3}" srcOrd="0" destOrd="0" presId="urn:microsoft.com/office/officeart/2005/8/layout/orgChart1"/>
    <dgm:cxn modelId="{D7876957-AE72-4090-A5FD-D8B4B37898BC}" type="presParOf" srcId="{D5334BAE-C4D4-4C0A-A571-F6DD7E38F1C0}" destId="{BA5B9574-6617-41B3-85AD-2234A66EE12A}" srcOrd="1" destOrd="0" presId="urn:microsoft.com/office/officeart/2005/8/layout/orgChart1"/>
    <dgm:cxn modelId="{A1BD12B9-CB30-47A5-9B76-FF019E1BEA0E}" type="presParOf" srcId="{BC7C7716-AADD-4E91-BAF1-A4937D0DF737}" destId="{85073066-5483-46F2-A6CE-C5841E8338A9}" srcOrd="1" destOrd="0" presId="urn:microsoft.com/office/officeart/2005/8/layout/orgChart1"/>
    <dgm:cxn modelId="{F886A878-35BC-4A28-8161-E9D720F11267}" type="presParOf" srcId="{BC7C7716-AADD-4E91-BAF1-A4937D0DF737}" destId="{C2DEAD97-372F-4920-BA6D-2B8239B9509B}" srcOrd="2" destOrd="0" presId="urn:microsoft.com/office/officeart/2005/8/layout/orgChart1"/>
    <dgm:cxn modelId="{BBD891C8-26FF-4FA7-9402-43BF2536AB2C}" type="presParOf" srcId="{237482CF-0E18-4010-AE98-39577F997BA3}" destId="{F7911DAD-3A23-4CF7-B0D5-51C14EB84C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latin typeface="+mn-lt"/>
            </a:rPr>
            <a:t>Coordinador(a) de Unidad de Atención a Víctimas de Violencia Familiar y de </a:t>
          </a:r>
          <a:r>
            <a:rPr lang="es-MX" altLang="es-MX" sz="1200" b="0" dirty="0" smtClean="0">
              <a:latin typeface="+mn-lt"/>
            </a:rPr>
            <a:t>Género</a:t>
          </a:r>
          <a:endParaRPr lang="es-MX" altLang="es-MX" sz="1200" b="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Jefe(a) de Unidad de Atención a Víctimas de </a:t>
          </a:r>
          <a:r>
            <a:rPr lang="es-MX" altLang="es-MX" sz="1200" dirty="0" smtClean="0">
              <a:latin typeface="+mn-lt"/>
            </a:rPr>
            <a:t>Violencia</a:t>
          </a:r>
          <a:endParaRPr lang="es-MX" altLang="es-MX" sz="1200" dirty="0">
            <a:latin typeface="+mn-lt"/>
          </a:endParaRP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/>
            <a:t>Abogados(as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/>
            <a:t>Psicólogo(a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894FEC9-692C-4BDA-BEA4-BE57C88D1E5C}">
      <dgm:prSet custT="1"/>
      <dgm:spPr/>
      <dgm:t>
        <a:bodyPr/>
        <a:lstStyle/>
        <a:p>
          <a:r>
            <a:rPr lang="es-ES" sz="1200" dirty="0"/>
            <a:t>Trabajadores(as) </a:t>
          </a:r>
          <a:br>
            <a:rPr lang="es-ES" sz="1200" dirty="0"/>
          </a:br>
          <a:r>
            <a:rPr lang="es-ES" sz="1200" dirty="0" smtClean="0"/>
            <a:t>Sociales</a:t>
          </a:r>
          <a:endParaRPr lang="es-ES" sz="1200" dirty="0"/>
        </a:p>
      </dgm:t>
    </dgm:pt>
    <dgm:pt modelId="{14CAF6B6-176E-470C-B682-D740A568C092}" type="parTrans" cxnId="{D47FEC4C-E4CB-4169-BEF8-781132C56726}">
      <dgm:prSet/>
      <dgm:spPr/>
      <dgm:t>
        <a:bodyPr/>
        <a:lstStyle/>
        <a:p>
          <a:endParaRPr lang="es-ES" sz="1200"/>
        </a:p>
      </dgm:t>
    </dgm:pt>
    <dgm:pt modelId="{1FECFC26-94A8-4E57-995A-8DFF22B69F29}" type="sibTrans" cxnId="{D47FEC4C-E4CB-4169-BEF8-781132C56726}">
      <dgm:prSet/>
      <dgm:spPr/>
      <dgm:t>
        <a:bodyPr/>
        <a:lstStyle/>
        <a:p>
          <a:endParaRPr lang="es-ES" sz="1200"/>
        </a:p>
      </dgm:t>
    </dgm:pt>
    <dgm:pt modelId="{C2FD5612-EBC3-485A-9E0C-00ECA66F7C68}" type="asst">
      <dgm:prSet custT="1"/>
      <dgm:spPr/>
      <dgm:t>
        <a:bodyPr/>
        <a:lstStyle/>
        <a:p>
          <a:r>
            <a:rPr lang="es-ES" sz="1200" dirty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978CA2B4-84ED-4A43-A5AD-7C6D4EB50A19}" type="parTrans" cxnId="{C2033F90-778C-41C9-B247-E62A357757F9}">
      <dgm:prSet/>
      <dgm:spPr/>
      <dgm:t>
        <a:bodyPr/>
        <a:lstStyle/>
        <a:p>
          <a:endParaRPr lang="es-ES" sz="1200"/>
        </a:p>
      </dgm:t>
    </dgm:pt>
    <dgm:pt modelId="{AC1BBB45-8958-4F97-801B-B1C5E8A932CC}" type="sibTrans" cxnId="{C2033F90-778C-41C9-B247-E62A357757F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848" custScaleY="107977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6752" custLinFactNeighborY="-11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71D307E7-ED6C-44D8-8069-0873A688A899}" type="pres">
      <dgm:prSet presAssocID="{7292AB27-0E36-4D06-A7B1-69C80E35007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3" presStyleIdx="0" presStyleCnt="3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3" presStyleIdx="0" presStyleCnt="3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2B8A2DA5-71F0-4362-BA83-3B633B38199D}" type="pres">
      <dgm:prSet presAssocID="{9BBB671F-8282-4224-ABDE-51C8CD45F3CB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3" presStyleIdx="1" presStyleCnt="3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1" presStyleCnt="3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9B4E977-F6C0-4CAF-A134-C401466CA9BF}" type="pres">
      <dgm:prSet presAssocID="{14CAF6B6-176E-470C-B682-D740A568C092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1F0740D-ADEE-4918-9E70-31EDF19C40D3}" type="pres">
      <dgm:prSet presAssocID="{4894FEC9-692C-4BDA-BEA4-BE57C88D1E5C}" presName="hierRoot2" presStyleCnt="0">
        <dgm:presLayoutVars>
          <dgm:hierBranch val="init"/>
        </dgm:presLayoutVars>
      </dgm:prSet>
      <dgm:spPr/>
    </dgm:pt>
    <dgm:pt modelId="{4A072EE5-2F78-4D10-9B72-82879222AEEF}" type="pres">
      <dgm:prSet presAssocID="{4894FEC9-692C-4BDA-BEA4-BE57C88D1E5C}" presName="rootComposite" presStyleCnt="0"/>
      <dgm:spPr/>
    </dgm:pt>
    <dgm:pt modelId="{EBA18BFE-CD58-405C-B8D7-E62D93F6E8C7}" type="pres">
      <dgm:prSet presAssocID="{4894FEC9-692C-4BDA-BEA4-BE57C88D1E5C}" presName="rootText" presStyleLbl="node3" presStyleIdx="2" presStyleCnt="3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98706-A95D-4882-B62A-F3EB7B81B46C}" type="pres">
      <dgm:prSet presAssocID="{4894FEC9-692C-4BDA-BEA4-BE57C88D1E5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929C473-9E13-486D-BA1E-B437C6A41E94}" type="pres">
      <dgm:prSet presAssocID="{4894FEC9-692C-4BDA-BEA4-BE57C88D1E5C}" presName="hierChild4" presStyleCnt="0"/>
      <dgm:spPr/>
    </dgm:pt>
    <dgm:pt modelId="{1C02DB22-596B-4B61-9133-CB9C5313F7A9}" type="pres">
      <dgm:prSet presAssocID="{4894FEC9-692C-4BDA-BEA4-BE57C88D1E5C}" presName="hierChild5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3440157-6D91-4C98-BBC1-DF49A39C4C37}" type="pres">
      <dgm:prSet presAssocID="{978CA2B4-84ED-4A43-A5AD-7C6D4EB50A1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D632888-B463-4421-B242-93479B4E3295}" type="pres">
      <dgm:prSet presAssocID="{C2FD5612-EBC3-485A-9E0C-00ECA66F7C68}" presName="hierRoot3" presStyleCnt="0">
        <dgm:presLayoutVars>
          <dgm:hierBranch val="init"/>
        </dgm:presLayoutVars>
      </dgm:prSet>
      <dgm:spPr/>
    </dgm:pt>
    <dgm:pt modelId="{19C26ABD-860B-4066-9CF5-267701A9499B}" type="pres">
      <dgm:prSet presAssocID="{C2FD5612-EBC3-485A-9E0C-00ECA66F7C68}" presName="rootComposite3" presStyleCnt="0"/>
      <dgm:spPr/>
    </dgm:pt>
    <dgm:pt modelId="{F76E485C-9DB7-479B-8508-81C2A9F36898}" type="pres">
      <dgm:prSet presAssocID="{C2FD5612-EBC3-485A-9E0C-00ECA66F7C68}" presName="rootText3" presStyleLbl="asst1" presStyleIdx="0" presStyleCnt="1" custScaleX="75482" custScaleY="87401" custLinFactNeighborY="-4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535337-82CA-4367-A953-EEF0C7C78D84}" type="pres">
      <dgm:prSet presAssocID="{C2FD5612-EBC3-485A-9E0C-00ECA66F7C6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0BD7AAC-E23C-407B-9D12-526EA1D01AE0}" type="pres">
      <dgm:prSet presAssocID="{C2FD5612-EBC3-485A-9E0C-00ECA66F7C68}" presName="hierChild6" presStyleCnt="0"/>
      <dgm:spPr/>
    </dgm:pt>
    <dgm:pt modelId="{EF6A86DD-DC95-4DF2-B518-D316257FA2AE}" type="pres">
      <dgm:prSet presAssocID="{C2FD5612-EBC3-485A-9E0C-00ECA66F7C6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1BD858-3472-43B7-BCC3-3A2267E31352}" srcId="{EFB85BF5-7102-4579-95D2-A8DEAD696F25}" destId="{879CDDBA-D82C-4639-8D6F-A3650C6932D1}" srcOrd="1" destOrd="0" parTransId="{9BBB671F-8282-4224-ABDE-51C8CD45F3CB}" sibTransId="{A15A0652-74CC-4628-A4E5-CAC67DE0B6FF}"/>
    <dgm:cxn modelId="{A79B928A-B6FC-4F60-80FF-A33FE9BE85A8}" type="presOf" srcId="{4894FEC9-692C-4BDA-BEA4-BE57C88D1E5C}" destId="{EBA18BFE-CD58-405C-B8D7-E62D93F6E8C7}" srcOrd="0" destOrd="0" presId="urn:microsoft.com/office/officeart/2005/8/layout/orgChart1"/>
    <dgm:cxn modelId="{381256A3-6F45-405F-8CB4-548BC7BD3AA0}" type="presOf" srcId="{879CDDBA-D82C-4639-8D6F-A3650C6932D1}" destId="{40420913-2DCB-4ACB-A302-DB9A30845A10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8CF8F94B-1B14-482E-AB7B-547430EA1951}" type="presOf" srcId="{4894FEC9-692C-4BDA-BEA4-BE57C88D1E5C}" destId="{FA698706-A95D-4882-B62A-F3EB7B81B46C}" srcOrd="1" destOrd="0" presId="urn:microsoft.com/office/officeart/2005/8/layout/orgChart1"/>
    <dgm:cxn modelId="{AAEDEBE3-365C-48A8-9FE6-6AB66725649F}" type="presOf" srcId="{14CAF6B6-176E-470C-B682-D740A568C092}" destId="{E9B4E977-F6C0-4CAF-A134-C401466CA9BF}" srcOrd="0" destOrd="0" presId="urn:microsoft.com/office/officeart/2005/8/layout/orgChart1"/>
    <dgm:cxn modelId="{7855C1C8-F1A5-4160-9A7D-361D66B42246}" srcId="{EFB85BF5-7102-4579-95D2-A8DEAD696F25}" destId="{C80DF0AC-063D-4E64-B2B5-D2B323B74C75}" srcOrd="0" destOrd="0" parTransId="{7292AB27-0E36-4D06-A7B1-69C80E350077}" sibTransId="{ADA38365-8D63-4564-AE8F-1E6779641093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3E6E9401-E338-4BA4-9ECA-3AAA2A00CC1E}" type="presOf" srcId="{7292AB27-0E36-4D06-A7B1-69C80E350077}" destId="{71D307E7-ED6C-44D8-8069-0873A688A899}" srcOrd="0" destOrd="0" presId="urn:microsoft.com/office/officeart/2005/8/layout/orgChart1"/>
    <dgm:cxn modelId="{474B7A99-7440-42BA-B97E-479FAA819912}" type="presOf" srcId="{879CDDBA-D82C-4639-8D6F-A3650C6932D1}" destId="{CD0BE0DF-2D67-44CA-8B0A-7CEECA0EB795}" srcOrd="0" destOrd="0" presId="urn:microsoft.com/office/officeart/2005/8/layout/orgChart1"/>
    <dgm:cxn modelId="{D47FEC4C-E4CB-4169-BEF8-781132C56726}" srcId="{EFB85BF5-7102-4579-95D2-A8DEAD696F25}" destId="{4894FEC9-692C-4BDA-BEA4-BE57C88D1E5C}" srcOrd="2" destOrd="0" parTransId="{14CAF6B6-176E-470C-B682-D740A568C092}" sibTransId="{1FECFC26-94A8-4E57-995A-8DFF22B69F29}"/>
    <dgm:cxn modelId="{C1E59AD7-4AC7-47CA-AEFD-212C44CB2B10}" type="presOf" srcId="{C2FD5612-EBC3-485A-9E0C-00ECA66F7C68}" destId="{CC535337-82CA-4367-A953-EEF0C7C78D84}" srcOrd="1" destOrd="0" presId="urn:microsoft.com/office/officeart/2005/8/layout/orgChart1"/>
    <dgm:cxn modelId="{C5FE249C-8980-423C-AF47-C79678A47D3B}" type="presOf" srcId="{C80DF0AC-063D-4E64-B2B5-D2B323B74C75}" destId="{F72A0765-5537-4A0D-ABDB-16E839936D13}" srcOrd="0" destOrd="0" presId="urn:microsoft.com/office/officeart/2005/8/layout/orgChart1"/>
    <dgm:cxn modelId="{2F549B3A-338B-4B53-91CC-F8AF21CD119F}" type="presOf" srcId="{C2FD5612-EBC3-485A-9E0C-00ECA66F7C68}" destId="{F76E485C-9DB7-479B-8508-81C2A9F36898}" srcOrd="0" destOrd="0" presId="urn:microsoft.com/office/officeart/2005/8/layout/orgChart1"/>
    <dgm:cxn modelId="{22363479-F96D-4FB3-A327-E96A716D99F1}" type="presOf" srcId="{C80DF0AC-063D-4E64-B2B5-D2B323B74C75}" destId="{2B3E3C2E-2306-4A4B-8CDC-655091A74096}" srcOrd="1" destOrd="0" presId="urn:microsoft.com/office/officeart/2005/8/layout/orgChart1"/>
    <dgm:cxn modelId="{0BB47AAD-9B95-4355-91DD-9971B8094A92}" type="presOf" srcId="{978CA2B4-84ED-4A43-A5AD-7C6D4EB50A19}" destId="{23440157-6D91-4C98-BBC1-DF49A39C4C37}" srcOrd="0" destOrd="0" presId="urn:microsoft.com/office/officeart/2005/8/layout/orgChart1"/>
    <dgm:cxn modelId="{C2033F90-778C-41C9-B247-E62A357757F9}" srcId="{9DEA55C1-E59C-4B5B-90DC-1D0B54C2B20C}" destId="{C2FD5612-EBC3-485A-9E0C-00ECA66F7C68}" srcOrd="1" destOrd="0" parTransId="{978CA2B4-84ED-4A43-A5AD-7C6D4EB50A19}" sibTransId="{AC1BBB45-8958-4F97-801B-B1C5E8A932CC}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355606BB-5C11-4F95-88D6-41033FF3EE9E}" type="presOf" srcId="{9BBB671F-8282-4224-ABDE-51C8CD45F3CB}" destId="{2B8A2DA5-71F0-4362-BA83-3B633B38199D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C558B4D2-C555-4333-871A-EA3418B2AB69}" type="presParOf" srcId="{6186BF10-05DF-4E91-88F3-CC1C859FE6C3}" destId="{71D307E7-ED6C-44D8-8069-0873A688A899}" srcOrd="0" destOrd="0" presId="urn:microsoft.com/office/officeart/2005/8/layout/orgChart1"/>
    <dgm:cxn modelId="{6B8C64FA-7783-409B-84D0-C17A9B8C8D00}" type="presParOf" srcId="{6186BF10-05DF-4E91-88F3-CC1C859FE6C3}" destId="{3EA1FD6A-152C-45F6-860B-AC50AACACDC9}" srcOrd="1" destOrd="0" presId="urn:microsoft.com/office/officeart/2005/8/layout/orgChart1"/>
    <dgm:cxn modelId="{6F7F46BC-445B-4851-B5B8-73C370FD72C1}" type="presParOf" srcId="{3EA1FD6A-152C-45F6-860B-AC50AACACDC9}" destId="{DD225252-2483-4CE9-840B-05D08E069753}" srcOrd="0" destOrd="0" presId="urn:microsoft.com/office/officeart/2005/8/layout/orgChart1"/>
    <dgm:cxn modelId="{97285691-4BF4-426E-B3C3-556EA4A82A32}" type="presParOf" srcId="{DD225252-2483-4CE9-840B-05D08E069753}" destId="{F72A0765-5537-4A0D-ABDB-16E839936D13}" srcOrd="0" destOrd="0" presId="urn:microsoft.com/office/officeart/2005/8/layout/orgChart1"/>
    <dgm:cxn modelId="{EDA13AD9-9540-4234-B5D3-71E22F9EB83D}" type="presParOf" srcId="{DD225252-2483-4CE9-840B-05D08E069753}" destId="{2B3E3C2E-2306-4A4B-8CDC-655091A74096}" srcOrd="1" destOrd="0" presId="urn:microsoft.com/office/officeart/2005/8/layout/orgChart1"/>
    <dgm:cxn modelId="{E88E9CC9-33A2-4949-9406-89AD69E19D42}" type="presParOf" srcId="{3EA1FD6A-152C-45F6-860B-AC50AACACDC9}" destId="{0C228E90-2B95-4F41-9C59-13846B5BC38C}" srcOrd="1" destOrd="0" presId="urn:microsoft.com/office/officeart/2005/8/layout/orgChart1"/>
    <dgm:cxn modelId="{252D8264-265F-404F-8CD7-C181755D8E76}" type="presParOf" srcId="{3EA1FD6A-152C-45F6-860B-AC50AACACDC9}" destId="{6755EDEA-CFB0-4679-86CC-1324B4072D87}" srcOrd="2" destOrd="0" presId="urn:microsoft.com/office/officeart/2005/8/layout/orgChart1"/>
    <dgm:cxn modelId="{B64B999B-A93F-4CE3-9141-F77FBF5EF829}" type="presParOf" srcId="{6186BF10-05DF-4E91-88F3-CC1C859FE6C3}" destId="{2B8A2DA5-71F0-4362-BA83-3B633B38199D}" srcOrd="2" destOrd="0" presId="urn:microsoft.com/office/officeart/2005/8/layout/orgChart1"/>
    <dgm:cxn modelId="{40257876-7937-4358-A26C-B01683528991}" type="presParOf" srcId="{6186BF10-05DF-4E91-88F3-CC1C859FE6C3}" destId="{04FB1771-63C1-4BD1-B46B-A9F1DB04E920}" srcOrd="3" destOrd="0" presId="urn:microsoft.com/office/officeart/2005/8/layout/orgChart1"/>
    <dgm:cxn modelId="{CA756838-0F53-4106-A66C-214E35B9007B}" type="presParOf" srcId="{04FB1771-63C1-4BD1-B46B-A9F1DB04E920}" destId="{FC9EF191-2917-49FA-8BEB-DBDF8EFD001F}" srcOrd="0" destOrd="0" presId="urn:microsoft.com/office/officeart/2005/8/layout/orgChart1"/>
    <dgm:cxn modelId="{362F3F75-10B5-43C0-BE0C-B17D7451A297}" type="presParOf" srcId="{FC9EF191-2917-49FA-8BEB-DBDF8EFD001F}" destId="{CD0BE0DF-2D67-44CA-8B0A-7CEECA0EB795}" srcOrd="0" destOrd="0" presId="urn:microsoft.com/office/officeart/2005/8/layout/orgChart1"/>
    <dgm:cxn modelId="{9489D4A7-EADE-46B4-BE3E-C0780C518431}" type="presParOf" srcId="{FC9EF191-2917-49FA-8BEB-DBDF8EFD001F}" destId="{40420913-2DCB-4ACB-A302-DB9A30845A10}" srcOrd="1" destOrd="0" presId="urn:microsoft.com/office/officeart/2005/8/layout/orgChart1"/>
    <dgm:cxn modelId="{2161A7FD-FC55-4581-90AD-51A1862FC5EC}" type="presParOf" srcId="{04FB1771-63C1-4BD1-B46B-A9F1DB04E920}" destId="{CAF0263A-CC55-4947-8CDF-9E5C34C618AB}" srcOrd="1" destOrd="0" presId="urn:microsoft.com/office/officeart/2005/8/layout/orgChart1"/>
    <dgm:cxn modelId="{AC3D8D63-1E1E-474F-95D4-5D5B02750188}" type="presParOf" srcId="{04FB1771-63C1-4BD1-B46B-A9F1DB04E920}" destId="{731A6E94-B6C8-457E-810D-E5D5E702CDD0}" srcOrd="2" destOrd="0" presId="urn:microsoft.com/office/officeart/2005/8/layout/orgChart1"/>
    <dgm:cxn modelId="{B74FE9C1-4FC2-4D19-A5FB-20026C3C2AEC}" type="presParOf" srcId="{6186BF10-05DF-4E91-88F3-CC1C859FE6C3}" destId="{E9B4E977-F6C0-4CAF-A134-C401466CA9BF}" srcOrd="4" destOrd="0" presId="urn:microsoft.com/office/officeart/2005/8/layout/orgChart1"/>
    <dgm:cxn modelId="{B5313298-E780-407E-86D2-8A607AD2E9B4}" type="presParOf" srcId="{6186BF10-05DF-4E91-88F3-CC1C859FE6C3}" destId="{71F0740D-ADEE-4918-9E70-31EDF19C40D3}" srcOrd="5" destOrd="0" presId="urn:microsoft.com/office/officeart/2005/8/layout/orgChart1"/>
    <dgm:cxn modelId="{69209AB0-8919-4745-B16E-DCC96A79BBA9}" type="presParOf" srcId="{71F0740D-ADEE-4918-9E70-31EDF19C40D3}" destId="{4A072EE5-2F78-4D10-9B72-82879222AEEF}" srcOrd="0" destOrd="0" presId="urn:microsoft.com/office/officeart/2005/8/layout/orgChart1"/>
    <dgm:cxn modelId="{4A4C6C20-1F79-4EEF-8261-D78189F45FEF}" type="presParOf" srcId="{4A072EE5-2F78-4D10-9B72-82879222AEEF}" destId="{EBA18BFE-CD58-405C-B8D7-E62D93F6E8C7}" srcOrd="0" destOrd="0" presId="urn:microsoft.com/office/officeart/2005/8/layout/orgChart1"/>
    <dgm:cxn modelId="{BF18F57C-02EE-4529-A3D4-B39BF7CA606C}" type="presParOf" srcId="{4A072EE5-2F78-4D10-9B72-82879222AEEF}" destId="{FA698706-A95D-4882-B62A-F3EB7B81B46C}" srcOrd="1" destOrd="0" presId="urn:microsoft.com/office/officeart/2005/8/layout/orgChart1"/>
    <dgm:cxn modelId="{4F209199-31B5-4998-B753-A0075B2867AA}" type="presParOf" srcId="{71F0740D-ADEE-4918-9E70-31EDF19C40D3}" destId="{3929C473-9E13-486D-BA1E-B437C6A41E94}" srcOrd="1" destOrd="0" presId="urn:microsoft.com/office/officeart/2005/8/layout/orgChart1"/>
    <dgm:cxn modelId="{32A296F0-28B3-4CF7-B997-E4A79BCE4A60}" type="presParOf" srcId="{71F0740D-ADEE-4918-9E70-31EDF19C40D3}" destId="{1C02DB22-596B-4B61-9133-CB9C5313F7A9}" srcOrd="2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35D3776F-6BBB-41EC-AFFC-461E5EF19660}" type="presParOf" srcId="{E6CFA08A-7145-470C-A659-6A725D85622B}" destId="{23440157-6D91-4C98-BBC1-DF49A39C4C37}" srcOrd="0" destOrd="0" presId="urn:microsoft.com/office/officeart/2005/8/layout/orgChart1"/>
    <dgm:cxn modelId="{06109564-AC08-4A83-9598-4C30BA2B2069}" type="presParOf" srcId="{E6CFA08A-7145-470C-A659-6A725D85622B}" destId="{ED632888-B463-4421-B242-93479B4E3295}" srcOrd="1" destOrd="0" presId="urn:microsoft.com/office/officeart/2005/8/layout/orgChart1"/>
    <dgm:cxn modelId="{A43A958A-6125-4265-9172-8F873DDA289E}" type="presParOf" srcId="{ED632888-B463-4421-B242-93479B4E3295}" destId="{19C26ABD-860B-4066-9CF5-267701A9499B}" srcOrd="0" destOrd="0" presId="urn:microsoft.com/office/officeart/2005/8/layout/orgChart1"/>
    <dgm:cxn modelId="{CB7EA82A-DDE7-4D66-8543-650E8A898A06}" type="presParOf" srcId="{19C26ABD-860B-4066-9CF5-267701A9499B}" destId="{F76E485C-9DB7-479B-8508-81C2A9F36898}" srcOrd="0" destOrd="0" presId="urn:microsoft.com/office/officeart/2005/8/layout/orgChart1"/>
    <dgm:cxn modelId="{E3CE20BF-1A13-448C-B77B-ED6A8654A890}" type="presParOf" srcId="{19C26ABD-860B-4066-9CF5-267701A9499B}" destId="{CC535337-82CA-4367-A953-EEF0C7C78D84}" srcOrd="1" destOrd="0" presId="urn:microsoft.com/office/officeart/2005/8/layout/orgChart1"/>
    <dgm:cxn modelId="{4C798054-4CEA-46CB-BBC7-1D0F3859C2B2}" type="presParOf" srcId="{ED632888-B463-4421-B242-93479B4E3295}" destId="{40BD7AAC-E23C-407B-9D12-526EA1D01AE0}" srcOrd="1" destOrd="0" presId="urn:microsoft.com/office/officeart/2005/8/layout/orgChart1"/>
    <dgm:cxn modelId="{DD8966D0-59AE-4BBB-9C55-DC472A431FA3}" type="presParOf" srcId="{ED632888-B463-4421-B242-93479B4E3295}" destId="{EF6A86DD-DC95-4DF2-B518-D316257FA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Jefe(a)</a:t>
          </a:r>
          <a:r>
            <a:rPr lang="es-MX" altLang="es-MX" sz="1200" baseline="0" dirty="0">
              <a:cs typeface="Arial" charset="0"/>
            </a:rPr>
            <a:t> Administrativo(a</a:t>
          </a:r>
          <a:r>
            <a:rPr lang="es-MX" altLang="es-MX" sz="1200" baseline="0" dirty="0" smtClean="0">
              <a:cs typeface="Arial" charset="0"/>
            </a:rPr>
            <a:t>)</a:t>
          </a:r>
          <a:endParaRPr lang="es-MX" altLang="es-MX" sz="1200" baseline="0" dirty="0">
            <a:cs typeface="Arial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Comando, Inteligencia y Desarrollo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A6E1B6-E7EC-4A17-B55D-1B2CF1F0131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Enlace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6652F448-A435-4185-952E-B97DEDCD0F3C}" type="parTrans" cxnId="{BA1BBCEA-3B97-4528-8F7B-39B35B6C434C}">
      <dgm:prSet/>
      <dgm:spPr/>
      <dgm:t>
        <a:bodyPr/>
        <a:lstStyle/>
        <a:p>
          <a:endParaRPr lang="es-ES" sz="1200"/>
        </a:p>
      </dgm:t>
    </dgm:pt>
    <dgm:pt modelId="{0DC7D55B-C644-4AAC-86AC-D5675F7297F8}" type="sibTrans" cxnId="{BA1BBCEA-3B97-4528-8F7B-39B35B6C434C}">
      <dgm:prSet/>
      <dgm:spPr/>
      <dgm:t>
        <a:bodyPr/>
        <a:lstStyle/>
        <a:p>
          <a:endParaRPr lang="es-ES" sz="1200"/>
        </a:p>
      </dgm:t>
    </dgm:pt>
    <dgm:pt modelId="{5759EBC8-BA3F-4BEC-BFBA-E1EF6444F35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 Administrativo(a)</a:t>
          </a:r>
          <a:endParaRPr lang="es-MX" sz="1200" b="0" i="0" u="none" dirty="0"/>
        </a:p>
      </dgm:t>
    </dgm:pt>
    <dgm:pt modelId="{9A18F59B-869C-4193-ACC1-DD08FB4CFC09}" type="sibTrans" cxnId="{F8874324-B814-41F6-8F72-3BD01424621E}">
      <dgm:prSet/>
      <dgm:spPr/>
      <dgm:t>
        <a:bodyPr/>
        <a:lstStyle/>
        <a:p>
          <a:endParaRPr lang="es-ES" sz="1200"/>
        </a:p>
      </dgm:t>
    </dgm:pt>
    <dgm:pt modelId="{938D2E46-8E4A-4B33-913C-B7BAEC928DBF}" type="parTrans" cxnId="{F8874324-B814-41F6-8F72-3BD01424621E}">
      <dgm:prSet/>
      <dgm:spPr/>
      <dgm:t>
        <a:bodyPr/>
        <a:lstStyle/>
        <a:p>
          <a:endParaRPr lang="es-ES" sz="1200"/>
        </a:p>
      </dgm:t>
    </dgm:pt>
    <dgm:pt modelId="{4FA721B4-9F3A-484F-84DF-45FF995E2FE5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cs typeface="Arial" charset="0"/>
            </a:rPr>
            <a:t>Jefe(a) de Observatorio</a:t>
          </a:r>
        </a:p>
      </dgm:t>
    </dgm:pt>
    <dgm:pt modelId="{4C586DA0-6DFA-4984-B60A-83D86B6B6907}" type="parTrans" cxnId="{DC3BEF9A-6CF3-40BC-82AF-1E4BEB954B4D}">
      <dgm:prSet/>
      <dgm:spPr/>
      <dgm:t>
        <a:bodyPr/>
        <a:lstStyle/>
        <a:p>
          <a:endParaRPr lang="es-ES"/>
        </a:p>
      </dgm:t>
    </dgm:pt>
    <dgm:pt modelId="{CFD135B8-E936-40B5-8E40-6EF7ADEC2B89}" type="sibTrans" cxnId="{DC3BEF9A-6CF3-40BC-82AF-1E4BEB954B4D}">
      <dgm:prSet/>
      <dgm:spPr/>
      <dgm:t>
        <a:bodyPr/>
        <a:lstStyle/>
        <a:p>
          <a:endParaRPr lang="es-ES"/>
        </a:p>
      </dgm:t>
    </dgm:pt>
    <dgm:pt modelId="{9FCC2856-EA2F-48D6-AE5B-80E78EA6C4B5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>
              <a:cs typeface="Arial" charset="0"/>
            </a:rPr>
            <a:t>Analistas</a:t>
          </a:r>
          <a:endParaRPr lang="es-MX" altLang="es-MX" sz="1200" dirty="0">
            <a:cs typeface="Arial" charset="0"/>
          </a:endParaRPr>
        </a:p>
      </dgm:t>
    </dgm:pt>
    <dgm:pt modelId="{8F478753-3605-42AF-8A1A-337FE1304FB2}" type="parTrans" cxnId="{7CBE1977-79FE-4711-A809-AABF08886BA1}">
      <dgm:prSet/>
      <dgm:spPr/>
      <dgm:t>
        <a:bodyPr/>
        <a:lstStyle/>
        <a:p>
          <a:endParaRPr lang="es-ES"/>
        </a:p>
      </dgm:t>
    </dgm:pt>
    <dgm:pt modelId="{BCF5BA05-12D9-47BF-AC3F-440E4125D34B}" type="sibTrans" cxnId="{7CBE1977-79FE-4711-A809-AABF08886BA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599" custScaleY="107722" custLinFactNeighborY="7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D5424E5-6CA1-4404-B49D-F5B326A359E2}" type="pres">
      <dgm:prSet presAssocID="{6652F448-A435-4185-952E-B97DEDCD0F3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79751E6C-611F-4226-814D-B2F82BE7E2C2}" type="pres">
      <dgm:prSet presAssocID="{D3A6E1B6-E7EC-4A17-B55D-1B2CF1F0131F}" presName="hierRoot2" presStyleCnt="0">
        <dgm:presLayoutVars>
          <dgm:hierBranch val="init"/>
        </dgm:presLayoutVars>
      </dgm:prSet>
      <dgm:spPr/>
    </dgm:pt>
    <dgm:pt modelId="{6AC882AA-227D-418D-8EEE-B7E9CFD31A17}" type="pres">
      <dgm:prSet presAssocID="{D3A6E1B6-E7EC-4A17-B55D-1B2CF1F0131F}" presName="rootComposite" presStyleCnt="0"/>
      <dgm:spPr/>
    </dgm:pt>
    <dgm:pt modelId="{88858FFA-E338-4A9E-A293-65405970FF12}" type="pres">
      <dgm:prSet presAssocID="{D3A6E1B6-E7EC-4A17-B55D-1B2CF1F0131F}" presName="rootText" presStyleLbl="node2" presStyleIdx="0" presStyleCnt="1" custLinFactNeighborY="-9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8AD56D-BF96-4F12-8531-33AE4CC645D5}" type="pres">
      <dgm:prSet presAssocID="{D3A6E1B6-E7EC-4A17-B55D-1B2CF1F0131F}" presName="rootConnector" presStyleLbl="node2" presStyleIdx="0" presStyleCnt="1"/>
      <dgm:spPr/>
      <dgm:t>
        <a:bodyPr/>
        <a:lstStyle/>
        <a:p>
          <a:endParaRPr lang="es-ES"/>
        </a:p>
      </dgm:t>
    </dgm:pt>
    <dgm:pt modelId="{99AF57C7-92FA-4FFE-B348-02D90A4DA256}" type="pres">
      <dgm:prSet presAssocID="{D3A6E1B6-E7EC-4A17-B55D-1B2CF1F0131F}" presName="hierChild4" presStyleCnt="0"/>
      <dgm:spPr/>
    </dgm:pt>
    <dgm:pt modelId="{D8FAC14C-2042-483A-9318-4BAE4DCD707F}" type="pres">
      <dgm:prSet presAssocID="{D3A6E1B6-E7EC-4A17-B55D-1B2CF1F013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4" custScaleX="113212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41C5FE60-BE34-4CD8-A51C-974B27B43D27}" type="pres">
      <dgm:prSet presAssocID="{4C586DA0-6DFA-4984-B60A-83D86B6B6907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3F736B7A-0ECD-45BA-B950-F3A5334F2167}" type="pres">
      <dgm:prSet presAssocID="{4FA721B4-9F3A-484F-84DF-45FF995E2FE5}" presName="hierRoot3" presStyleCnt="0">
        <dgm:presLayoutVars>
          <dgm:hierBranch val="init"/>
        </dgm:presLayoutVars>
      </dgm:prSet>
      <dgm:spPr/>
    </dgm:pt>
    <dgm:pt modelId="{8D10134E-A7D6-4627-80AF-2ED47E6FE544}" type="pres">
      <dgm:prSet presAssocID="{4FA721B4-9F3A-484F-84DF-45FF995E2FE5}" presName="rootComposite3" presStyleCnt="0"/>
      <dgm:spPr/>
    </dgm:pt>
    <dgm:pt modelId="{E6161396-4F11-49B1-96C4-F17836677C13}" type="pres">
      <dgm:prSet presAssocID="{4FA721B4-9F3A-484F-84DF-45FF995E2FE5}" presName="rootText3" presStyleLbl="asst1" presStyleIdx="1" presStyleCnt="4" custScaleX="113212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489CE0-6930-483D-886A-35C8307F883A}" type="pres">
      <dgm:prSet presAssocID="{4FA721B4-9F3A-484F-84DF-45FF995E2FE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909E383A-44FA-4DF0-A912-1D00FBC95D7F}" type="pres">
      <dgm:prSet presAssocID="{4FA721B4-9F3A-484F-84DF-45FF995E2FE5}" presName="hierChild6" presStyleCnt="0"/>
      <dgm:spPr/>
    </dgm:pt>
    <dgm:pt modelId="{21CAB541-0C39-407A-BF5A-4DC7876F6D5A}" type="pres">
      <dgm:prSet presAssocID="{4FA721B4-9F3A-484F-84DF-45FF995E2FE5}" presName="hierChild7" presStyleCnt="0"/>
      <dgm:spPr/>
    </dgm:pt>
    <dgm:pt modelId="{311221EF-281F-45E0-B29F-8FA0C097C95B}" type="pres">
      <dgm:prSet presAssocID="{938D2E46-8E4A-4B33-913C-B7BAEC928DB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ECE595D0-09AB-4E57-BBCC-6D24CFBC3629}" type="pres">
      <dgm:prSet presAssocID="{5759EBC8-BA3F-4BEC-BFBA-E1EF6444F35C}" presName="hierRoot3" presStyleCnt="0">
        <dgm:presLayoutVars>
          <dgm:hierBranch val="init"/>
        </dgm:presLayoutVars>
      </dgm:prSet>
      <dgm:spPr/>
    </dgm:pt>
    <dgm:pt modelId="{4F60EE43-4B0B-490C-A0CB-809D9B846E62}" type="pres">
      <dgm:prSet presAssocID="{5759EBC8-BA3F-4BEC-BFBA-E1EF6444F35C}" presName="rootComposite3" presStyleCnt="0"/>
      <dgm:spPr/>
    </dgm:pt>
    <dgm:pt modelId="{28B7969A-AD4F-4559-BE49-5614ED8DD292}" type="pres">
      <dgm:prSet presAssocID="{5759EBC8-BA3F-4BEC-BFBA-E1EF6444F35C}" presName="rootText3" presStyleLbl="asst1" presStyleIdx="2" presStyleCnt="4" custScaleX="113212" custScaleY="75295" custLinFactNeighborX="-1290" custLinFactNeighborY="-1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F4A92-9028-416E-8C10-44C6D452CD70}" type="pres">
      <dgm:prSet presAssocID="{5759EBC8-BA3F-4BEC-BFBA-E1EF6444F35C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7F2756C-57A5-4480-A5D7-5938561366F0}" type="pres">
      <dgm:prSet presAssocID="{5759EBC8-BA3F-4BEC-BFBA-E1EF6444F35C}" presName="hierChild6" presStyleCnt="0"/>
      <dgm:spPr/>
    </dgm:pt>
    <dgm:pt modelId="{0DABD4CA-631D-4D9B-AEB5-C33B5122077E}" type="pres">
      <dgm:prSet presAssocID="{5759EBC8-BA3F-4BEC-BFBA-E1EF6444F35C}" presName="hierChild7" presStyleCnt="0"/>
      <dgm:spPr/>
    </dgm:pt>
    <dgm:pt modelId="{B4CB237F-6E91-4BA2-A033-16942288A66F}" type="pres">
      <dgm:prSet presAssocID="{8F478753-3605-42AF-8A1A-337FE1304FB2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0166AFE-9AE7-4154-9DB7-CFB135C88C0E}" type="pres">
      <dgm:prSet presAssocID="{9FCC2856-EA2F-48D6-AE5B-80E78EA6C4B5}" presName="hierRoot3" presStyleCnt="0">
        <dgm:presLayoutVars>
          <dgm:hierBranch val="init"/>
        </dgm:presLayoutVars>
      </dgm:prSet>
      <dgm:spPr/>
    </dgm:pt>
    <dgm:pt modelId="{7588D33D-F44F-490F-91A4-F830D26E272E}" type="pres">
      <dgm:prSet presAssocID="{9FCC2856-EA2F-48D6-AE5B-80E78EA6C4B5}" presName="rootComposite3" presStyleCnt="0"/>
      <dgm:spPr/>
    </dgm:pt>
    <dgm:pt modelId="{C1A81F75-AC3A-4094-8C94-6A09BCF5B55C}" type="pres">
      <dgm:prSet presAssocID="{9FCC2856-EA2F-48D6-AE5B-80E78EA6C4B5}" presName="rootText3" presStyleLbl="asst1" presStyleIdx="3" presStyleCnt="4" custScaleX="113212" custScaleY="75295" custLinFactNeighborX="-1290" custLinFactNeighborY="-1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CCD2AA-CD8F-4335-A6AA-BADCDDCE45D9}" type="pres">
      <dgm:prSet presAssocID="{9FCC2856-EA2F-48D6-AE5B-80E78EA6C4B5}" presName="rootConnector3" presStyleLbl="asst1" presStyleIdx="3" presStyleCnt="4"/>
      <dgm:spPr/>
      <dgm:t>
        <a:bodyPr/>
        <a:lstStyle/>
        <a:p>
          <a:endParaRPr lang="es-ES"/>
        </a:p>
      </dgm:t>
    </dgm:pt>
    <dgm:pt modelId="{16D05AED-8E32-4B7B-BFF9-2A28BCAAE339}" type="pres">
      <dgm:prSet presAssocID="{9FCC2856-EA2F-48D6-AE5B-80E78EA6C4B5}" presName="hierChild6" presStyleCnt="0"/>
      <dgm:spPr/>
    </dgm:pt>
    <dgm:pt modelId="{EE485064-3C79-4AB5-8FC2-67999628C113}" type="pres">
      <dgm:prSet presAssocID="{9FCC2856-EA2F-48D6-AE5B-80E78EA6C4B5}" presName="hierChild7" presStyleCnt="0"/>
      <dgm:spPr/>
    </dgm:pt>
  </dgm:ptLst>
  <dgm:cxnLst>
    <dgm:cxn modelId="{B03EB999-E8A4-40C5-8299-6827EF8594B3}" type="presOf" srcId="{938D2E46-8E4A-4B33-913C-B7BAEC928DBF}" destId="{311221EF-281F-45E0-B29F-8FA0C097C95B}" srcOrd="0" destOrd="0" presId="urn:microsoft.com/office/officeart/2005/8/layout/orgChart1"/>
    <dgm:cxn modelId="{A483308B-44E4-4249-8110-BABC29173824}" type="presOf" srcId="{8AE406FF-1ED1-4934-A5B6-7874694C824A}" destId="{84DF7A88-09E1-4F4F-80D0-2433B2C21A86}" srcOrd="0" destOrd="0" presId="urn:microsoft.com/office/officeart/2005/8/layout/orgChart1"/>
    <dgm:cxn modelId="{7CBE1977-79FE-4711-A809-AABF08886BA1}" srcId="{9DEA55C1-E59C-4B5B-90DC-1D0B54C2B20C}" destId="{9FCC2856-EA2F-48D6-AE5B-80E78EA6C4B5}" srcOrd="3" destOrd="0" parTransId="{8F478753-3605-42AF-8A1A-337FE1304FB2}" sibTransId="{BCF5BA05-12D9-47BF-AC3F-440E4125D34B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B7861E7-9C9A-4671-993F-4099C1D3E341}" type="presOf" srcId="{9DEA55C1-E59C-4B5B-90DC-1D0B54C2B20C}" destId="{B2A4EFCD-7609-4E18-A214-10BA88B362DC}" srcOrd="1" destOrd="0" presId="urn:microsoft.com/office/officeart/2005/8/layout/orgChart1"/>
    <dgm:cxn modelId="{DC3BEF9A-6CF3-40BC-82AF-1E4BEB954B4D}" srcId="{9DEA55C1-E59C-4B5B-90DC-1D0B54C2B20C}" destId="{4FA721B4-9F3A-484F-84DF-45FF995E2FE5}" srcOrd="1" destOrd="0" parTransId="{4C586DA0-6DFA-4984-B60A-83D86B6B6907}" sibTransId="{CFD135B8-E936-40B5-8E40-6EF7ADEC2B89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3BA9E78-05F9-46CD-A450-50DBD4D766B1}" type="presOf" srcId="{D3A6E1B6-E7EC-4A17-B55D-1B2CF1F0131F}" destId="{178AD56D-BF96-4F12-8531-33AE4CC645D5}" srcOrd="1" destOrd="0" presId="urn:microsoft.com/office/officeart/2005/8/layout/orgChart1"/>
    <dgm:cxn modelId="{FA7709D6-0D8D-4615-B2C1-A9C320E5162B}" type="presOf" srcId="{8F478753-3605-42AF-8A1A-337FE1304FB2}" destId="{B4CB237F-6E91-4BA2-A033-16942288A66F}" srcOrd="0" destOrd="0" presId="urn:microsoft.com/office/officeart/2005/8/layout/orgChart1"/>
    <dgm:cxn modelId="{E82E6761-04A7-4D98-9D8E-2FDDC8368665}" type="presOf" srcId="{6652F448-A435-4185-952E-B97DEDCD0F3C}" destId="{6D5424E5-6CA1-4404-B49D-F5B326A359E2}" srcOrd="0" destOrd="0" presId="urn:microsoft.com/office/officeart/2005/8/layout/orgChart1"/>
    <dgm:cxn modelId="{88D0F96B-2BB6-41B8-B203-18DAD538DBFD}" type="presOf" srcId="{9DEA55C1-E59C-4B5B-90DC-1D0B54C2B20C}" destId="{86D99192-4F64-487A-BE9B-B4D3790AE7BC}" srcOrd="0" destOrd="0" presId="urn:microsoft.com/office/officeart/2005/8/layout/orgChart1"/>
    <dgm:cxn modelId="{BA1BBCEA-3B97-4528-8F7B-39B35B6C434C}" srcId="{9DEA55C1-E59C-4B5B-90DC-1D0B54C2B20C}" destId="{D3A6E1B6-E7EC-4A17-B55D-1B2CF1F0131F}" srcOrd="4" destOrd="0" parTransId="{6652F448-A435-4185-952E-B97DEDCD0F3C}" sibTransId="{0DC7D55B-C644-4AAC-86AC-D5675F7297F8}"/>
    <dgm:cxn modelId="{7CE6680A-B53F-4B27-8B5C-6663C241A5C2}" type="presOf" srcId="{9FCC2856-EA2F-48D6-AE5B-80E78EA6C4B5}" destId="{CECCD2AA-CD8F-4335-A6AA-BADCDDCE45D9}" srcOrd="1" destOrd="0" presId="urn:microsoft.com/office/officeart/2005/8/layout/orgChart1"/>
    <dgm:cxn modelId="{A38006B4-C18D-4DAC-8CE1-C73407060383}" type="presOf" srcId="{4FA721B4-9F3A-484F-84DF-45FF995E2FE5}" destId="{E6161396-4F11-49B1-96C4-F17836677C1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FC7287BD-78FF-4C46-9091-2672F6B45E5C}" type="presOf" srcId="{D3A6E1B6-E7EC-4A17-B55D-1B2CF1F0131F}" destId="{88858FFA-E338-4A9E-A293-65405970FF12}" srcOrd="0" destOrd="0" presId="urn:microsoft.com/office/officeart/2005/8/layout/orgChart1"/>
    <dgm:cxn modelId="{EABE8BBB-5590-49C7-B3EE-61FE81E4C0E2}" type="presOf" srcId="{249E77FC-7B70-4B62-8A63-35C970666788}" destId="{D626C255-1536-4EB0-A4A3-D107C591C8D4}" srcOrd="0" destOrd="0" presId="urn:microsoft.com/office/officeart/2005/8/layout/orgChart1"/>
    <dgm:cxn modelId="{F8874324-B814-41F6-8F72-3BD01424621E}" srcId="{9DEA55C1-E59C-4B5B-90DC-1D0B54C2B20C}" destId="{5759EBC8-BA3F-4BEC-BFBA-E1EF6444F35C}" srcOrd="2" destOrd="0" parTransId="{938D2E46-8E4A-4B33-913C-B7BAEC928DBF}" sibTransId="{9A18F59B-869C-4193-ACC1-DD08FB4CFC09}"/>
    <dgm:cxn modelId="{220AFE64-B8D9-40A0-9893-62F77158E112}" type="presOf" srcId="{5759EBC8-BA3F-4BEC-BFBA-E1EF6444F35C}" destId="{28B7969A-AD4F-4559-BE49-5614ED8DD292}" srcOrd="0" destOrd="0" presId="urn:microsoft.com/office/officeart/2005/8/layout/orgChart1"/>
    <dgm:cxn modelId="{5951BD09-32CE-4433-85CE-D73CDED26FA6}" type="presOf" srcId="{4C586DA0-6DFA-4984-B60A-83D86B6B6907}" destId="{41C5FE60-BE34-4CD8-A51C-974B27B43D27}" srcOrd="0" destOrd="0" presId="urn:microsoft.com/office/officeart/2005/8/layout/orgChart1"/>
    <dgm:cxn modelId="{8330BA99-AD3C-440B-A163-57AB1676C45E}" type="presOf" srcId="{9FCC2856-EA2F-48D6-AE5B-80E78EA6C4B5}" destId="{C1A81F75-AC3A-4094-8C94-6A09BCF5B55C}" srcOrd="0" destOrd="0" presId="urn:microsoft.com/office/officeart/2005/8/layout/orgChart1"/>
    <dgm:cxn modelId="{EC9B7024-84E1-49BE-BEC6-9CA4B5E4782B}" type="presOf" srcId="{4FA721B4-9F3A-484F-84DF-45FF995E2FE5}" destId="{24489CE0-6930-483D-886A-35C8307F883A}" srcOrd="1" destOrd="0" presId="urn:microsoft.com/office/officeart/2005/8/layout/orgChart1"/>
    <dgm:cxn modelId="{C364E6E9-500D-4913-B502-8F4991A08EA5}" type="presOf" srcId="{5759EBC8-BA3F-4BEC-BFBA-E1EF6444F35C}" destId="{785F4A92-9028-416E-8C10-44C6D452CD70}" srcOrd="1" destOrd="0" presId="urn:microsoft.com/office/officeart/2005/8/layout/orgChart1"/>
    <dgm:cxn modelId="{35F5FF59-72D2-4E55-9F08-B436FCA79D15}" type="presOf" srcId="{249E77FC-7B70-4B62-8A63-35C970666788}" destId="{2A54EBA9-5ADF-4115-A1E6-A8CF925559FD}" srcOrd="1" destOrd="0" presId="urn:microsoft.com/office/officeart/2005/8/layout/orgChart1"/>
    <dgm:cxn modelId="{D74BADEF-C15D-4D02-9FA9-A234DFBD66DC}" type="presParOf" srcId="{B3263371-B20E-4D1C-87B0-F232DC5A756C}" destId="{8CDE9839-8DE1-472C-9904-C93FC90AA559}" srcOrd="0" destOrd="0" presId="urn:microsoft.com/office/officeart/2005/8/layout/orgChart1"/>
    <dgm:cxn modelId="{FB3751AF-5E5F-417F-AEBF-8D414925AAA5}" type="presParOf" srcId="{8CDE9839-8DE1-472C-9904-C93FC90AA559}" destId="{A15FBA2B-7AAA-4593-A287-168E70F88188}" srcOrd="0" destOrd="0" presId="urn:microsoft.com/office/officeart/2005/8/layout/orgChart1"/>
    <dgm:cxn modelId="{B30986A8-DFA0-4B24-985D-1C7DE4495564}" type="presParOf" srcId="{A15FBA2B-7AAA-4593-A287-168E70F88188}" destId="{86D99192-4F64-487A-BE9B-B4D3790AE7BC}" srcOrd="0" destOrd="0" presId="urn:microsoft.com/office/officeart/2005/8/layout/orgChart1"/>
    <dgm:cxn modelId="{5EFD5BE0-D655-4F4B-820E-555821B203B8}" type="presParOf" srcId="{A15FBA2B-7AAA-4593-A287-168E70F88188}" destId="{B2A4EFCD-7609-4E18-A214-10BA88B362DC}" srcOrd="1" destOrd="0" presId="urn:microsoft.com/office/officeart/2005/8/layout/orgChart1"/>
    <dgm:cxn modelId="{95B8737F-F7AB-4C16-972E-E1D32DA42325}" type="presParOf" srcId="{8CDE9839-8DE1-472C-9904-C93FC90AA559}" destId="{05E8A0F8-8F4A-4D16-B455-9B21EE5D83FA}" srcOrd="1" destOrd="0" presId="urn:microsoft.com/office/officeart/2005/8/layout/orgChart1"/>
    <dgm:cxn modelId="{EF76E9B1-A3CD-4163-B2DE-CB0C03A2B8E1}" type="presParOf" srcId="{05E8A0F8-8F4A-4D16-B455-9B21EE5D83FA}" destId="{6D5424E5-6CA1-4404-B49D-F5B326A359E2}" srcOrd="0" destOrd="0" presId="urn:microsoft.com/office/officeart/2005/8/layout/orgChart1"/>
    <dgm:cxn modelId="{DF4A6FC2-310F-4FA4-B2C5-1D8F50159AC7}" type="presParOf" srcId="{05E8A0F8-8F4A-4D16-B455-9B21EE5D83FA}" destId="{79751E6C-611F-4226-814D-B2F82BE7E2C2}" srcOrd="1" destOrd="0" presId="urn:microsoft.com/office/officeart/2005/8/layout/orgChart1"/>
    <dgm:cxn modelId="{E7D3AEED-8A39-4161-873F-63F4990924BC}" type="presParOf" srcId="{79751E6C-611F-4226-814D-B2F82BE7E2C2}" destId="{6AC882AA-227D-418D-8EEE-B7E9CFD31A17}" srcOrd="0" destOrd="0" presId="urn:microsoft.com/office/officeart/2005/8/layout/orgChart1"/>
    <dgm:cxn modelId="{99F6958D-0E55-4D40-B9A0-2FA1B932FA72}" type="presParOf" srcId="{6AC882AA-227D-418D-8EEE-B7E9CFD31A17}" destId="{88858FFA-E338-4A9E-A293-65405970FF12}" srcOrd="0" destOrd="0" presId="urn:microsoft.com/office/officeart/2005/8/layout/orgChart1"/>
    <dgm:cxn modelId="{1834F338-0624-403A-AEBA-DD1430E95B34}" type="presParOf" srcId="{6AC882AA-227D-418D-8EEE-B7E9CFD31A17}" destId="{178AD56D-BF96-4F12-8531-33AE4CC645D5}" srcOrd="1" destOrd="0" presId="urn:microsoft.com/office/officeart/2005/8/layout/orgChart1"/>
    <dgm:cxn modelId="{91C9BA02-69D8-44BC-8812-77F9CB2DAB6A}" type="presParOf" srcId="{79751E6C-611F-4226-814D-B2F82BE7E2C2}" destId="{99AF57C7-92FA-4FFE-B348-02D90A4DA256}" srcOrd="1" destOrd="0" presId="urn:microsoft.com/office/officeart/2005/8/layout/orgChart1"/>
    <dgm:cxn modelId="{685B0D42-3E39-4C9F-BBB8-00EB99051E7B}" type="presParOf" srcId="{79751E6C-611F-4226-814D-B2F82BE7E2C2}" destId="{D8FAC14C-2042-483A-9318-4BAE4DCD707F}" srcOrd="2" destOrd="0" presId="urn:microsoft.com/office/officeart/2005/8/layout/orgChart1"/>
    <dgm:cxn modelId="{D0FA29C6-9167-445C-9A54-F7ED0FB17970}" type="presParOf" srcId="{8CDE9839-8DE1-472C-9904-C93FC90AA559}" destId="{E6CFA08A-7145-470C-A659-6A725D85622B}" srcOrd="2" destOrd="0" presId="urn:microsoft.com/office/officeart/2005/8/layout/orgChart1"/>
    <dgm:cxn modelId="{39636D98-0B28-48AA-95D5-A7BB6E345DA3}" type="presParOf" srcId="{E6CFA08A-7145-470C-A659-6A725D85622B}" destId="{84DF7A88-09E1-4F4F-80D0-2433B2C21A86}" srcOrd="0" destOrd="0" presId="urn:microsoft.com/office/officeart/2005/8/layout/orgChart1"/>
    <dgm:cxn modelId="{6B94B4C2-595F-44C4-A212-0DBCB912F8FB}" type="presParOf" srcId="{E6CFA08A-7145-470C-A659-6A725D85622B}" destId="{A0A65379-BDF0-4104-A7F0-643E77F9388B}" srcOrd="1" destOrd="0" presId="urn:microsoft.com/office/officeart/2005/8/layout/orgChart1"/>
    <dgm:cxn modelId="{0F770295-97B4-4D1B-BB6F-17FC3284B722}" type="presParOf" srcId="{A0A65379-BDF0-4104-A7F0-643E77F9388B}" destId="{3784CFC3-F2D9-488A-AE9C-C3568DA512EE}" srcOrd="0" destOrd="0" presId="urn:microsoft.com/office/officeart/2005/8/layout/orgChart1"/>
    <dgm:cxn modelId="{EADC5A89-F72F-4EED-97A8-18A7819E802C}" type="presParOf" srcId="{3784CFC3-F2D9-488A-AE9C-C3568DA512EE}" destId="{D626C255-1536-4EB0-A4A3-D107C591C8D4}" srcOrd="0" destOrd="0" presId="urn:microsoft.com/office/officeart/2005/8/layout/orgChart1"/>
    <dgm:cxn modelId="{89464AF4-947C-4ABA-90B4-34386309885E}" type="presParOf" srcId="{3784CFC3-F2D9-488A-AE9C-C3568DA512EE}" destId="{2A54EBA9-5ADF-4115-A1E6-A8CF925559FD}" srcOrd="1" destOrd="0" presId="urn:microsoft.com/office/officeart/2005/8/layout/orgChart1"/>
    <dgm:cxn modelId="{E2D5285D-26C5-4194-A849-0620D7BE58C0}" type="presParOf" srcId="{A0A65379-BDF0-4104-A7F0-643E77F9388B}" destId="{86C08062-08DC-4E99-8089-B9A6DB7B0CC3}" srcOrd="1" destOrd="0" presId="urn:microsoft.com/office/officeart/2005/8/layout/orgChart1"/>
    <dgm:cxn modelId="{011B5433-5DA0-4157-8B29-9933B8110407}" type="presParOf" srcId="{A0A65379-BDF0-4104-A7F0-643E77F9388B}" destId="{1D30BE1A-1909-4D61-8B81-19B28E740DFA}" srcOrd="2" destOrd="0" presId="urn:microsoft.com/office/officeart/2005/8/layout/orgChart1"/>
    <dgm:cxn modelId="{9CA85684-6B80-469F-BF4E-549C81F84950}" type="presParOf" srcId="{E6CFA08A-7145-470C-A659-6A725D85622B}" destId="{41C5FE60-BE34-4CD8-A51C-974B27B43D27}" srcOrd="2" destOrd="0" presId="urn:microsoft.com/office/officeart/2005/8/layout/orgChart1"/>
    <dgm:cxn modelId="{8F382885-B776-4024-9E4A-7350CD09BAD1}" type="presParOf" srcId="{E6CFA08A-7145-470C-A659-6A725D85622B}" destId="{3F736B7A-0ECD-45BA-B950-F3A5334F2167}" srcOrd="3" destOrd="0" presId="urn:microsoft.com/office/officeart/2005/8/layout/orgChart1"/>
    <dgm:cxn modelId="{D853E6EC-45F4-427C-9CE3-1D6D0D84E47F}" type="presParOf" srcId="{3F736B7A-0ECD-45BA-B950-F3A5334F2167}" destId="{8D10134E-A7D6-4627-80AF-2ED47E6FE544}" srcOrd="0" destOrd="0" presId="urn:microsoft.com/office/officeart/2005/8/layout/orgChart1"/>
    <dgm:cxn modelId="{629A78E3-8B5F-4FD4-85E1-0EC51E4C75F8}" type="presParOf" srcId="{8D10134E-A7D6-4627-80AF-2ED47E6FE544}" destId="{E6161396-4F11-49B1-96C4-F17836677C13}" srcOrd="0" destOrd="0" presId="urn:microsoft.com/office/officeart/2005/8/layout/orgChart1"/>
    <dgm:cxn modelId="{054D3593-10C0-4B25-BCC8-53B1DCA08C48}" type="presParOf" srcId="{8D10134E-A7D6-4627-80AF-2ED47E6FE544}" destId="{24489CE0-6930-483D-886A-35C8307F883A}" srcOrd="1" destOrd="0" presId="urn:microsoft.com/office/officeart/2005/8/layout/orgChart1"/>
    <dgm:cxn modelId="{D9448053-9ED9-4573-8206-08DEBC631AD1}" type="presParOf" srcId="{3F736B7A-0ECD-45BA-B950-F3A5334F2167}" destId="{909E383A-44FA-4DF0-A912-1D00FBC95D7F}" srcOrd="1" destOrd="0" presId="urn:microsoft.com/office/officeart/2005/8/layout/orgChart1"/>
    <dgm:cxn modelId="{F48EFD79-DD4D-46FA-9A33-510A816D65C5}" type="presParOf" srcId="{3F736B7A-0ECD-45BA-B950-F3A5334F2167}" destId="{21CAB541-0C39-407A-BF5A-4DC7876F6D5A}" srcOrd="2" destOrd="0" presId="urn:microsoft.com/office/officeart/2005/8/layout/orgChart1"/>
    <dgm:cxn modelId="{D99DA932-4D7E-4C06-BDB6-B9D93758BB39}" type="presParOf" srcId="{E6CFA08A-7145-470C-A659-6A725D85622B}" destId="{311221EF-281F-45E0-B29F-8FA0C097C95B}" srcOrd="4" destOrd="0" presId="urn:microsoft.com/office/officeart/2005/8/layout/orgChart1"/>
    <dgm:cxn modelId="{C6750AEA-3067-4F32-A784-4E87BEEEBBF2}" type="presParOf" srcId="{E6CFA08A-7145-470C-A659-6A725D85622B}" destId="{ECE595D0-09AB-4E57-BBCC-6D24CFBC3629}" srcOrd="5" destOrd="0" presId="urn:microsoft.com/office/officeart/2005/8/layout/orgChart1"/>
    <dgm:cxn modelId="{BEAE6498-9B46-4BBA-ABE2-2B843C7366C3}" type="presParOf" srcId="{ECE595D0-09AB-4E57-BBCC-6D24CFBC3629}" destId="{4F60EE43-4B0B-490C-A0CB-809D9B846E62}" srcOrd="0" destOrd="0" presId="urn:microsoft.com/office/officeart/2005/8/layout/orgChart1"/>
    <dgm:cxn modelId="{B6656184-2DD6-4CD6-A581-2D48C9B73261}" type="presParOf" srcId="{4F60EE43-4B0B-490C-A0CB-809D9B846E62}" destId="{28B7969A-AD4F-4559-BE49-5614ED8DD292}" srcOrd="0" destOrd="0" presId="urn:microsoft.com/office/officeart/2005/8/layout/orgChart1"/>
    <dgm:cxn modelId="{0BC59D46-F843-4F74-92AE-5656C6454795}" type="presParOf" srcId="{4F60EE43-4B0B-490C-A0CB-809D9B846E62}" destId="{785F4A92-9028-416E-8C10-44C6D452CD70}" srcOrd="1" destOrd="0" presId="urn:microsoft.com/office/officeart/2005/8/layout/orgChart1"/>
    <dgm:cxn modelId="{211A66B6-8D4F-46EA-AD9D-A3244362333A}" type="presParOf" srcId="{ECE595D0-09AB-4E57-BBCC-6D24CFBC3629}" destId="{F7F2756C-57A5-4480-A5D7-5938561366F0}" srcOrd="1" destOrd="0" presId="urn:microsoft.com/office/officeart/2005/8/layout/orgChart1"/>
    <dgm:cxn modelId="{9B89E3A5-8DF5-44F1-BDA8-0A4E42D6CA57}" type="presParOf" srcId="{ECE595D0-09AB-4E57-BBCC-6D24CFBC3629}" destId="{0DABD4CA-631D-4D9B-AEB5-C33B5122077E}" srcOrd="2" destOrd="0" presId="urn:microsoft.com/office/officeart/2005/8/layout/orgChart1"/>
    <dgm:cxn modelId="{E9131256-21CA-4E00-A82B-3F02BD8201C4}" type="presParOf" srcId="{E6CFA08A-7145-470C-A659-6A725D85622B}" destId="{B4CB237F-6E91-4BA2-A033-16942288A66F}" srcOrd="6" destOrd="0" presId="urn:microsoft.com/office/officeart/2005/8/layout/orgChart1"/>
    <dgm:cxn modelId="{2959271C-2A2F-40C9-91EB-E7A936FB3F0F}" type="presParOf" srcId="{E6CFA08A-7145-470C-A659-6A725D85622B}" destId="{90166AFE-9AE7-4154-9DB7-CFB135C88C0E}" srcOrd="7" destOrd="0" presId="urn:microsoft.com/office/officeart/2005/8/layout/orgChart1"/>
    <dgm:cxn modelId="{C4122A0F-D1BE-42B6-BC29-8FB44BD2050E}" type="presParOf" srcId="{90166AFE-9AE7-4154-9DB7-CFB135C88C0E}" destId="{7588D33D-F44F-490F-91A4-F830D26E272E}" srcOrd="0" destOrd="0" presId="urn:microsoft.com/office/officeart/2005/8/layout/orgChart1"/>
    <dgm:cxn modelId="{27884B73-10F7-4132-A757-1BCFA8A8B992}" type="presParOf" srcId="{7588D33D-F44F-490F-91A4-F830D26E272E}" destId="{C1A81F75-AC3A-4094-8C94-6A09BCF5B55C}" srcOrd="0" destOrd="0" presId="urn:microsoft.com/office/officeart/2005/8/layout/orgChart1"/>
    <dgm:cxn modelId="{1909B397-034B-41AB-B2AA-499A9990407E}" type="presParOf" srcId="{7588D33D-F44F-490F-91A4-F830D26E272E}" destId="{CECCD2AA-CD8F-4335-A6AA-BADCDDCE45D9}" srcOrd="1" destOrd="0" presId="urn:microsoft.com/office/officeart/2005/8/layout/orgChart1"/>
    <dgm:cxn modelId="{6A46DE21-E567-4DAD-9AE5-92665118328E}" type="presParOf" srcId="{90166AFE-9AE7-4154-9DB7-CFB135C88C0E}" destId="{16D05AED-8E32-4B7B-BFF9-2A28BCAAE339}" srcOrd="1" destOrd="0" presId="urn:microsoft.com/office/officeart/2005/8/layout/orgChart1"/>
    <dgm:cxn modelId="{785DC6A7-2206-45BB-B177-B6957A8CC465}" type="presParOf" srcId="{90166AFE-9AE7-4154-9DB7-CFB135C88C0E}" destId="{EE485064-3C79-4AB5-8FC2-67999628C1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>
              <a:cs typeface="Arial" charset="0"/>
            </a:rPr>
            <a:t>Jefe(a) de </a:t>
          </a:r>
          <a:r>
            <a:rPr lang="es-ES" sz="1200" b="0" dirty="0" smtClean="0">
              <a:cs typeface="Arial" charset="0"/>
            </a:rPr>
            <a:t>Observatorio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30990" custScaleY="34672" custLinFactNeighborX="-66" custLinFactNeighborY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24484" custScaleY="26050" custLinFactNeighborX="-37" custLinFactNeighborY="-14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Comunicación </a:t>
          </a:r>
          <a:r>
            <a:rPr lang="es-MX" altLang="es-MX" sz="1200" dirty="0" smtClean="0"/>
            <a:t>Social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Diseñador(a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endParaRPr lang="es-MX" altLang="es-MX" sz="1200" dirty="0"/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Fotógrafo(a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ES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/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Emergencias</a:t>
          </a:r>
          <a:endParaRPr lang="es-MX" altLang="es-MX" sz="1200" dirty="0">
            <a:latin typeface="+mn-lt"/>
          </a:endParaRP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Monitoreo y Análisis</a:t>
          </a:r>
          <a:endParaRPr lang="es-MX" altLang="es-MX" sz="1200" dirty="0">
            <a:latin typeface="+mn-lt"/>
          </a:endParaRP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Técnico</a:t>
          </a:r>
          <a:endParaRPr lang="es-MX" altLang="es-MX" sz="1200" dirty="0">
            <a:latin typeface="+mn-lt"/>
          </a:endParaRP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Sistemas, Tecnología y Seguridad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77421" custScaleY="171507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4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4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4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4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4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4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</dgm:ptLst>
  <dgm:cxnLst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B90A2FF7-33A5-411C-B7C6-BF5698269D42}" srcId="{3CFE79C6-0F79-4DC4-9A08-18E753789DBD}" destId="{162C54C2-606F-414B-8B2A-9AD090F4CB90}" srcOrd="0" destOrd="0" parTransId="{4D67ED99-36B8-4897-B49E-37FF9BA8B626}" sibTransId="{C1085440-8997-4506-AA04-030FC4B0F78A}"/>
    <dgm:cxn modelId="{E96AE3D3-C6D8-4613-A0C3-3B9DC4A422E4}" srcId="{3CFE79C6-0F79-4DC4-9A08-18E753789DBD}" destId="{DA49A33B-8900-496B-93ED-5FD964B18A2A}" srcOrd="1" destOrd="0" parTransId="{358C2D60-143F-42C9-9F00-1ECB6CF3AA31}" sibTransId="{412B2971-EF45-4B70-BA31-42BD5E8E2A7D}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1DB873C8-BCF9-4728-B5CD-9F638C30B1BE}" srcId="{3CFE79C6-0F79-4DC4-9A08-18E753789DBD}" destId="{8C7A631D-BF2E-4521-8D35-C47DCFC7B0A6}" srcOrd="2" destOrd="0" parTransId="{3C4F2311-17A6-4895-92FA-F67E6B2A2237}" sibTransId="{75FC7A5A-AFF5-40E0-9F7D-7E0333ACEB8C}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E471BFA5-089E-417E-8AA7-7086953D4782}" srcId="{3CFE79C6-0F79-4DC4-9A08-18E753789DBD}" destId="{3C17B77C-87A6-4FB0-B739-1E0D1412B61F}" srcOrd="3" destOrd="0" parTransId="{0AAD870E-BCC1-48AE-BE5E-CC197042DC7C}" sibTransId="{DC560FC1-2793-4770-A835-9986FBF02663}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Sistemas, Tecnología y </a:t>
          </a:r>
          <a:r>
            <a:rPr lang="es-ES" sz="1200" dirty="0" smtClean="0"/>
            <a:t>Seguridad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Sistemas, </a:t>
          </a:r>
          <a:br>
            <a:rPr lang="es-ES" sz="1200" dirty="0"/>
          </a:br>
          <a:r>
            <a:rPr lang="es-ES" sz="1200" dirty="0"/>
            <a:t>Tecnología y </a:t>
          </a:r>
          <a:r>
            <a:rPr lang="es-ES" sz="1200" dirty="0" smtClean="0"/>
            <a:t>Seguridad</a:t>
          </a:r>
          <a:endParaRPr lang="es-ES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AEAC847-8A6B-4B75-B354-8598DC871FA4}" type="asst">
      <dgm:prSet custT="1"/>
      <dgm:spPr/>
      <dgm:t>
        <a:bodyPr/>
        <a:lstStyle/>
        <a:p>
          <a:r>
            <a:rPr lang="es-ES" sz="1200" dirty="0" smtClean="0"/>
            <a:t>Choferes</a:t>
          </a:r>
          <a:endParaRPr lang="es-ES" sz="1200" dirty="0"/>
        </a:p>
      </dgm:t>
    </dgm:pt>
    <dgm:pt modelId="{9EB7F663-EBB4-4999-8C6C-E5227286B468}" type="parTrans" cxnId="{0CB1176A-A010-46F1-B3A0-5060BB86ED48}">
      <dgm:prSet/>
      <dgm:spPr/>
      <dgm:t>
        <a:bodyPr/>
        <a:lstStyle/>
        <a:p>
          <a:endParaRPr lang="es-ES"/>
        </a:p>
      </dgm:t>
    </dgm:pt>
    <dgm:pt modelId="{BBB97DF4-805E-4436-AED9-E65AD3AA6A5D}" type="sibTrans" cxnId="{0CB1176A-A010-46F1-B3A0-5060BB86ED48}">
      <dgm:prSet/>
      <dgm:spPr/>
      <dgm:t>
        <a:bodyPr/>
        <a:lstStyle/>
        <a:p>
          <a:endParaRPr lang="es-ES"/>
        </a:p>
      </dgm:t>
    </dgm:pt>
    <dgm:pt modelId="{E170AE86-13A6-411B-9B06-799CD93A5D15}" type="asst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D3979194-9DAD-45A8-99F8-806D84D41F1A}" type="parTrans" cxnId="{50993DF4-56C5-424D-B483-715A5A3A7AE5}">
      <dgm:prSet/>
      <dgm:spPr/>
      <dgm:t>
        <a:bodyPr/>
        <a:lstStyle/>
        <a:p>
          <a:endParaRPr lang="es-MX"/>
        </a:p>
      </dgm:t>
    </dgm:pt>
    <dgm:pt modelId="{99B36204-2AFE-4F5B-AC0A-B4D3E4D7EFD1}" type="sibTrans" cxnId="{50993DF4-56C5-424D-B483-715A5A3A7AE5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0167" custScaleY="84409" custLinFactNeighborX="482" custLinFactNeighborY="3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B629531-8094-48B1-A912-03163CE2EB0E}" type="pres">
      <dgm:prSet presAssocID="{2A362D5D-A3DA-4F6C-8849-2A8C51EEB6D2}" presName="Name35" presStyleLbl="parChTrans1D2" presStyleIdx="0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65596" custScaleY="66883" custLinFactNeighborX="547" custLinFactNeighborY="-2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6BDF1DE8-F79F-440B-8116-1288EA05FAFF}" type="pres">
      <dgm:prSet presAssocID="{9EB7F663-EBB4-4999-8C6C-E5227286B468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6AEF4FBB-2DFA-47AA-8EFF-2339C9888D24}" type="pres">
      <dgm:prSet presAssocID="{4AEAC847-8A6B-4B75-B354-8598DC871FA4}" presName="hierRoot3" presStyleCnt="0">
        <dgm:presLayoutVars>
          <dgm:hierBranch val="init"/>
        </dgm:presLayoutVars>
      </dgm:prSet>
      <dgm:spPr/>
    </dgm:pt>
    <dgm:pt modelId="{F5AFEEDF-8F9E-4DEA-85E8-C887274D4E90}" type="pres">
      <dgm:prSet presAssocID="{4AEAC847-8A6B-4B75-B354-8598DC871FA4}" presName="rootComposite3" presStyleCnt="0"/>
      <dgm:spPr/>
    </dgm:pt>
    <dgm:pt modelId="{6B0516F0-E784-462F-BB9C-597A3A7AF9A9}" type="pres">
      <dgm:prSet presAssocID="{4AEAC847-8A6B-4B75-B354-8598DC871FA4}" presName="rootText3" presStyleLbl="asst1" presStyleIdx="0" presStyleCnt="2" custScaleX="52009" custScaleY="53495" custLinFactNeighborX="-72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BE0C57-AFF0-43A2-B1D6-78615B488F07}" type="pres">
      <dgm:prSet presAssocID="{4AEAC847-8A6B-4B75-B354-8598DC871FA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9A578F69-9F26-486D-BD18-F72804C2416C}" type="pres">
      <dgm:prSet presAssocID="{4AEAC847-8A6B-4B75-B354-8598DC871FA4}" presName="hierChild6" presStyleCnt="0"/>
      <dgm:spPr/>
    </dgm:pt>
    <dgm:pt modelId="{BD7C54BA-6443-46E6-845C-22C4F5888043}" type="pres">
      <dgm:prSet presAssocID="{4AEAC847-8A6B-4B75-B354-8598DC871FA4}" presName="hierChild7" presStyleCnt="0"/>
      <dgm:spPr/>
    </dgm:pt>
    <dgm:pt modelId="{6CADFBC4-36C6-4646-9CBC-457490BD58A9}" type="pres">
      <dgm:prSet presAssocID="{D3979194-9DAD-45A8-99F8-806D84D41F1A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EB5D2130-0DE6-4CC4-88FE-FC341F595C0A}" type="pres">
      <dgm:prSet presAssocID="{E170AE86-13A6-411B-9B06-799CD93A5D15}" presName="hierRoot3" presStyleCnt="0">
        <dgm:presLayoutVars>
          <dgm:hierBranch val="init"/>
        </dgm:presLayoutVars>
      </dgm:prSet>
      <dgm:spPr/>
    </dgm:pt>
    <dgm:pt modelId="{62621681-21A7-4502-B065-4077DAD2D495}" type="pres">
      <dgm:prSet presAssocID="{E170AE86-13A6-411B-9B06-799CD93A5D15}" presName="rootComposite3" presStyleCnt="0"/>
      <dgm:spPr/>
    </dgm:pt>
    <dgm:pt modelId="{5A85CEA1-E22E-435A-8F8C-CD2C74267CE1}" type="pres">
      <dgm:prSet presAssocID="{E170AE86-13A6-411B-9B06-799CD93A5D15}" presName="rootText3" presStyleLbl="asst1" presStyleIdx="1" presStyleCnt="2" custScaleX="52009" custScaleY="53495" custLinFactNeighborX="-158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AAB6A7-88F7-4AD5-A860-CFC68EECDC4D}" type="pres">
      <dgm:prSet presAssocID="{E170AE86-13A6-411B-9B06-799CD93A5D1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B34328D0-A5BD-452D-9BD1-74932985E562}" type="pres">
      <dgm:prSet presAssocID="{E170AE86-13A6-411B-9B06-799CD93A5D15}" presName="hierChild6" presStyleCnt="0"/>
      <dgm:spPr/>
    </dgm:pt>
    <dgm:pt modelId="{8E3A0EEE-FA4F-4238-8619-8F4F95B98693}" type="pres">
      <dgm:prSet presAssocID="{E170AE86-13A6-411B-9B06-799CD93A5D15}" presName="hierChild7" presStyleCnt="0"/>
      <dgm:spPr/>
    </dgm:pt>
  </dgm:ptLst>
  <dgm:cxnLst>
    <dgm:cxn modelId="{F4C4E3A0-7DA3-495E-AFB0-795E665BA189}" type="presOf" srcId="{4AEAC847-8A6B-4B75-B354-8598DC871FA4}" destId="{5CBE0C57-AFF0-43A2-B1D6-78615B488F07}" srcOrd="1" destOrd="0" presId="urn:microsoft.com/office/officeart/2005/8/layout/orgChart1"/>
    <dgm:cxn modelId="{4A44EA0C-415E-4568-B3E6-0D039F238A73}" type="presOf" srcId="{80C91609-4155-490D-A93A-2840363F77EF}" destId="{0E4A1FB2-B936-4A45-9B17-4DC72B6EC80F}" srcOrd="0" destOrd="0" presId="urn:microsoft.com/office/officeart/2005/8/layout/orgChart1"/>
    <dgm:cxn modelId="{699D086D-DC08-4042-82C9-E7ADE7C40759}" type="presOf" srcId="{D3979194-9DAD-45A8-99F8-806D84D41F1A}" destId="{6CADFBC4-36C6-4646-9CBC-457490BD58A9}" srcOrd="0" destOrd="0" presId="urn:microsoft.com/office/officeart/2005/8/layout/orgChart1"/>
    <dgm:cxn modelId="{92A01FCD-CEBB-4EE1-8EAD-B6A188ED591B}" type="presOf" srcId="{E170AE86-13A6-411B-9B06-799CD93A5D15}" destId="{5CAAB6A7-88F7-4AD5-A860-CFC68EECDC4D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6D5D2AD-7422-4562-97EB-62619CFF6B1C}" type="presOf" srcId="{9EB7F663-EBB4-4999-8C6C-E5227286B468}" destId="{6BDF1DE8-F79F-440B-8116-1288EA05FAF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0CB1176A-A010-46F1-B3A0-5060BB86ED48}" srcId="{9DEA55C1-E59C-4B5B-90DC-1D0B54C2B20C}" destId="{4AEAC847-8A6B-4B75-B354-8598DC871FA4}" srcOrd="1" destOrd="0" parTransId="{9EB7F663-EBB4-4999-8C6C-E5227286B468}" sibTransId="{BBB97DF4-805E-4436-AED9-E65AD3AA6A5D}"/>
    <dgm:cxn modelId="{897CCE8F-A0DD-435E-80BE-D806F6C20B0E}" type="presOf" srcId="{9DEA55C1-E59C-4B5B-90DC-1D0B54C2B20C}" destId="{B2A4EFCD-7609-4E18-A214-10BA88B362DC}" srcOrd="1" destOrd="0" presId="urn:microsoft.com/office/officeart/2005/8/layout/orgChart1"/>
    <dgm:cxn modelId="{50993DF4-56C5-424D-B483-715A5A3A7AE5}" srcId="{9DEA55C1-E59C-4B5B-90DC-1D0B54C2B20C}" destId="{E170AE86-13A6-411B-9B06-799CD93A5D15}" srcOrd="2" destOrd="0" parTransId="{D3979194-9DAD-45A8-99F8-806D84D41F1A}" sibTransId="{99B36204-2AFE-4F5B-AC0A-B4D3E4D7EFD1}"/>
    <dgm:cxn modelId="{BEDA13D5-1B4A-4737-B1F8-495260B1725E}" type="presOf" srcId="{4AEAC847-8A6B-4B75-B354-8598DC871FA4}" destId="{6B0516F0-E784-462F-BB9C-597A3A7AF9A9}" srcOrd="0" destOrd="0" presId="urn:microsoft.com/office/officeart/2005/8/layout/orgChart1"/>
    <dgm:cxn modelId="{264E9919-00F0-4161-8BFB-CE214505B317}" type="presOf" srcId="{2A362D5D-A3DA-4F6C-8849-2A8C51EEB6D2}" destId="{1B629531-8094-48B1-A912-03163CE2EB0E}" srcOrd="0" destOrd="0" presId="urn:microsoft.com/office/officeart/2005/8/layout/orgChart1"/>
    <dgm:cxn modelId="{6646EB28-4F05-4D69-B83F-147731A08DC0}" type="presOf" srcId="{9DEA55C1-E59C-4B5B-90DC-1D0B54C2B20C}" destId="{86D99192-4F64-487A-BE9B-B4D3790AE7BC}" srcOrd="0" destOrd="0" presId="urn:microsoft.com/office/officeart/2005/8/layout/orgChart1"/>
    <dgm:cxn modelId="{A5484B58-AE89-44A3-BEEA-0E9430DDA487}" type="presOf" srcId="{E170AE86-13A6-411B-9B06-799CD93A5D15}" destId="{5A85CEA1-E22E-435A-8F8C-CD2C74267CE1}" srcOrd="0" destOrd="0" presId="urn:microsoft.com/office/officeart/2005/8/layout/orgChart1"/>
    <dgm:cxn modelId="{D2139F06-0E3D-43E2-9503-B5DE0E61567B}" type="presOf" srcId="{BD3D72B1-EEF6-4EB4-803A-A74A6B419346}" destId="{B3263371-B20E-4D1C-87B0-F232DC5A756C}" srcOrd="0" destOrd="0" presId="urn:microsoft.com/office/officeart/2005/8/layout/orgChart1"/>
    <dgm:cxn modelId="{C2AFCAF5-47D7-480E-8656-73E4A2154ED3}" type="presOf" srcId="{80C91609-4155-490D-A93A-2840363F77EF}" destId="{70C7E907-B590-4FA8-BA47-0908BC71EE25}" srcOrd="1" destOrd="0" presId="urn:microsoft.com/office/officeart/2005/8/layout/orgChart1"/>
    <dgm:cxn modelId="{4FFE41C9-4CBB-423B-BA58-A3BB53F5AA61}" type="presParOf" srcId="{B3263371-B20E-4D1C-87B0-F232DC5A756C}" destId="{8CDE9839-8DE1-472C-9904-C93FC90AA559}" srcOrd="0" destOrd="0" presId="urn:microsoft.com/office/officeart/2005/8/layout/orgChart1"/>
    <dgm:cxn modelId="{3E388EDC-026E-4F64-9657-2D1EC5651365}" type="presParOf" srcId="{8CDE9839-8DE1-472C-9904-C93FC90AA559}" destId="{A15FBA2B-7AAA-4593-A287-168E70F88188}" srcOrd="0" destOrd="0" presId="urn:microsoft.com/office/officeart/2005/8/layout/orgChart1"/>
    <dgm:cxn modelId="{EB615548-4221-4E93-A96D-9858D6E4601D}" type="presParOf" srcId="{A15FBA2B-7AAA-4593-A287-168E70F88188}" destId="{86D99192-4F64-487A-BE9B-B4D3790AE7BC}" srcOrd="0" destOrd="0" presId="urn:microsoft.com/office/officeart/2005/8/layout/orgChart1"/>
    <dgm:cxn modelId="{2A494CBD-391C-4764-9E4D-ADAA42D25F8E}" type="presParOf" srcId="{A15FBA2B-7AAA-4593-A287-168E70F88188}" destId="{B2A4EFCD-7609-4E18-A214-10BA88B362DC}" srcOrd="1" destOrd="0" presId="urn:microsoft.com/office/officeart/2005/8/layout/orgChart1"/>
    <dgm:cxn modelId="{1015DB0E-1579-4828-BE09-CFB6F2072E61}" type="presParOf" srcId="{8CDE9839-8DE1-472C-9904-C93FC90AA559}" destId="{05E8A0F8-8F4A-4D16-B455-9B21EE5D83FA}" srcOrd="1" destOrd="0" presId="urn:microsoft.com/office/officeart/2005/8/layout/orgChart1"/>
    <dgm:cxn modelId="{DD248116-C19F-4382-8F76-D0E412A8481B}" type="presParOf" srcId="{05E8A0F8-8F4A-4D16-B455-9B21EE5D83FA}" destId="{1B629531-8094-48B1-A912-03163CE2EB0E}" srcOrd="0" destOrd="0" presId="urn:microsoft.com/office/officeart/2005/8/layout/orgChart1"/>
    <dgm:cxn modelId="{F6E03293-9EE9-44B9-A066-7D5169F178EC}" type="presParOf" srcId="{05E8A0F8-8F4A-4D16-B455-9B21EE5D83FA}" destId="{B570DFF2-79FF-4DD0-A8FE-728069315CDB}" srcOrd="1" destOrd="0" presId="urn:microsoft.com/office/officeart/2005/8/layout/orgChart1"/>
    <dgm:cxn modelId="{ECFC8B59-1F7E-432E-B07D-BC2869DB4F22}" type="presParOf" srcId="{B570DFF2-79FF-4DD0-A8FE-728069315CDB}" destId="{AC57EB8E-F8F8-49E5-AB3B-101A503E7149}" srcOrd="0" destOrd="0" presId="urn:microsoft.com/office/officeart/2005/8/layout/orgChart1"/>
    <dgm:cxn modelId="{8BF3C99B-9051-4491-A800-A2DDA926ABEE}" type="presParOf" srcId="{AC57EB8E-F8F8-49E5-AB3B-101A503E7149}" destId="{0E4A1FB2-B936-4A45-9B17-4DC72B6EC80F}" srcOrd="0" destOrd="0" presId="urn:microsoft.com/office/officeart/2005/8/layout/orgChart1"/>
    <dgm:cxn modelId="{53C778BA-9903-450E-BF8D-26A69A89A20D}" type="presParOf" srcId="{AC57EB8E-F8F8-49E5-AB3B-101A503E7149}" destId="{70C7E907-B590-4FA8-BA47-0908BC71EE25}" srcOrd="1" destOrd="0" presId="urn:microsoft.com/office/officeart/2005/8/layout/orgChart1"/>
    <dgm:cxn modelId="{13D29696-A9F1-4921-B527-424DC5DDEF88}" type="presParOf" srcId="{B570DFF2-79FF-4DD0-A8FE-728069315CDB}" destId="{0DCE5A2E-AABD-41D8-AB45-73FC6E777742}" srcOrd="1" destOrd="0" presId="urn:microsoft.com/office/officeart/2005/8/layout/orgChart1"/>
    <dgm:cxn modelId="{6B868DC8-8362-493B-A2D3-740D3C93D9E6}" type="presParOf" srcId="{B570DFF2-79FF-4DD0-A8FE-728069315CDB}" destId="{4F6E22EF-9940-4E6D-8F89-9A1FB953EB04}" srcOrd="2" destOrd="0" presId="urn:microsoft.com/office/officeart/2005/8/layout/orgChart1"/>
    <dgm:cxn modelId="{73BE70B3-5630-45E1-9154-CA79D2B094F3}" type="presParOf" srcId="{8CDE9839-8DE1-472C-9904-C93FC90AA559}" destId="{E6CFA08A-7145-470C-A659-6A725D85622B}" srcOrd="2" destOrd="0" presId="urn:microsoft.com/office/officeart/2005/8/layout/orgChart1"/>
    <dgm:cxn modelId="{BC28E4A7-85DA-4F82-9841-8BE176AD7587}" type="presParOf" srcId="{E6CFA08A-7145-470C-A659-6A725D85622B}" destId="{6BDF1DE8-F79F-440B-8116-1288EA05FAFF}" srcOrd="0" destOrd="0" presId="urn:microsoft.com/office/officeart/2005/8/layout/orgChart1"/>
    <dgm:cxn modelId="{ACBEAEEE-00EE-44F9-92F5-F4A6E11D5929}" type="presParOf" srcId="{E6CFA08A-7145-470C-A659-6A725D85622B}" destId="{6AEF4FBB-2DFA-47AA-8EFF-2339C9888D24}" srcOrd="1" destOrd="0" presId="urn:microsoft.com/office/officeart/2005/8/layout/orgChart1"/>
    <dgm:cxn modelId="{AEEAABB6-EAAF-4E36-93D8-9561BCF9F7E8}" type="presParOf" srcId="{6AEF4FBB-2DFA-47AA-8EFF-2339C9888D24}" destId="{F5AFEEDF-8F9E-4DEA-85E8-C887274D4E90}" srcOrd="0" destOrd="0" presId="urn:microsoft.com/office/officeart/2005/8/layout/orgChart1"/>
    <dgm:cxn modelId="{2EE72040-4240-422C-85F0-21BC988F2D63}" type="presParOf" srcId="{F5AFEEDF-8F9E-4DEA-85E8-C887274D4E90}" destId="{6B0516F0-E784-462F-BB9C-597A3A7AF9A9}" srcOrd="0" destOrd="0" presId="urn:microsoft.com/office/officeart/2005/8/layout/orgChart1"/>
    <dgm:cxn modelId="{5ED1F352-E5A7-4BF3-BC20-AE47BDD9C280}" type="presParOf" srcId="{F5AFEEDF-8F9E-4DEA-85E8-C887274D4E90}" destId="{5CBE0C57-AFF0-43A2-B1D6-78615B488F07}" srcOrd="1" destOrd="0" presId="urn:microsoft.com/office/officeart/2005/8/layout/orgChart1"/>
    <dgm:cxn modelId="{42334EEF-6308-4565-868E-CFC1ECF9C291}" type="presParOf" srcId="{6AEF4FBB-2DFA-47AA-8EFF-2339C9888D24}" destId="{9A578F69-9F26-486D-BD18-F72804C2416C}" srcOrd="1" destOrd="0" presId="urn:microsoft.com/office/officeart/2005/8/layout/orgChart1"/>
    <dgm:cxn modelId="{E021882F-291D-4A4A-950A-04280AEC1FD6}" type="presParOf" srcId="{6AEF4FBB-2DFA-47AA-8EFF-2339C9888D24}" destId="{BD7C54BA-6443-46E6-845C-22C4F5888043}" srcOrd="2" destOrd="0" presId="urn:microsoft.com/office/officeart/2005/8/layout/orgChart1"/>
    <dgm:cxn modelId="{9A60940B-5B46-43F0-9B43-732579869A5A}" type="presParOf" srcId="{E6CFA08A-7145-470C-A659-6A725D85622B}" destId="{6CADFBC4-36C6-4646-9CBC-457490BD58A9}" srcOrd="2" destOrd="0" presId="urn:microsoft.com/office/officeart/2005/8/layout/orgChart1"/>
    <dgm:cxn modelId="{355FF209-3A33-4859-B11F-769B9EEF05B0}" type="presParOf" srcId="{E6CFA08A-7145-470C-A659-6A725D85622B}" destId="{EB5D2130-0DE6-4CC4-88FE-FC341F595C0A}" srcOrd="3" destOrd="0" presId="urn:microsoft.com/office/officeart/2005/8/layout/orgChart1"/>
    <dgm:cxn modelId="{AA287E2B-9335-4131-9DFB-64F606BBFD25}" type="presParOf" srcId="{EB5D2130-0DE6-4CC4-88FE-FC341F595C0A}" destId="{62621681-21A7-4502-B065-4077DAD2D495}" srcOrd="0" destOrd="0" presId="urn:microsoft.com/office/officeart/2005/8/layout/orgChart1"/>
    <dgm:cxn modelId="{F5D8D7D0-5F9F-412B-A3D0-BB13BE430DA8}" type="presParOf" srcId="{62621681-21A7-4502-B065-4077DAD2D495}" destId="{5A85CEA1-E22E-435A-8F8C-CD2C74267CE1}" srcOrd="0" destOrd="0" presId="urn:microsoft.com/office/officeart/2005/8/layout/orgChart1"/>
    <dgm:cxn modelId="{411BF47E-8F63-4CCA-AF12-6C6CC43EE559}" type="presParOf" srcId="{62621681-21A7-4502-B065-4077DAD2D495}" destId="{5CAAB6A7-88F7-4AD5-A860-CFC68EECDC4D}" srcOrd="1" destOrd="0" presId="urn:microsoft.com/office/officeart/2005/8/layout/orgChart1"/>
    <dgm:cxn modelId="{9D9960FA-0C65-47BA-9E22-9BFC7016D3B5}" type="presParOf" srcId="{EB5D2130-0DE6-4CC4-88FE-FC341F595C0A}" destId="{B34328D0-A5BD-452D-9BD1-74932985E562}" srcOrd="1" destOrd="0" presId="urn:microsoft.com/office/officeart/2005/8/layout/orgChart1"/>
    <dgm:cxn modelId="{CFADC851-2406-4576-88F8-6BC103B457DB}" type="presParOf" srcId="{EB5D2130-0DE6-4CC4-88FE-FC341F595C0A}" destId="{8E3A0EEE-FA4F-4238-8619-8F4F95B986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</a:t>
          </a:r>
          <a:r>
            <a:rPr lang="es-MX" altLang="es-MX" sz="1200" dirty="0" smtClean="0"/>
            <a:t>Emergencias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3CF69E1-B124-4DF3-9005-2F2EFADB9CD2}">
      <dgm:prSet custT="1"/>
      <dgm:spPr>
        <a:solidFill>
          <a:schemeClr val="bg1"/>
        </a:solidFill>
      </dgm:spPr>
      <dgm:t>
        <a:bodyPr/>
        <a:lstStyle/>
        <a:p>
          <a:r>
            <a:rPr lang="es-ES" altLang="es-MX" sz="1200" b="0" i="0" u="none" dirty="0"/>
            <a:t>Jefe(a) de Plataforma </a:t>
          </a:r>
          <a:r>
            <a:rPr lang="es-ES" altLang="es-MX" sz="1200" b="0" i="0" u="none" dirty="0" smtClean="0"/>
            <a:t>México</a:t>
          </a:r>
          <a:endParaRPr lang="es-ES" altLang="es-MX" sz="1200" b="0" i="0" u="none" dirty="0"/>
        </a:p>
      </dgm:t>
    </dgm:pt>
    <dgm:pt modelId="{D8FA9C85-4153-4D01-8B86-D87B5F4B9B29}" type="parTrans" cxnId="{D89D6E5B-7D49-451F-A103-702E5892DC63}">
      <dgm:prSet/>
      <dgm:spPr/>
      <dgm:t>
        <a:bodyPr/>
        <a:lstStyle/>
        <a:p>
          <a:endParaRPr lang="es-ES"/>
        </a:p>
      </dgm:t>
    </dgm:pt>
    <dgm:pt modelId="{7FB68098-EC72-4D21-BD48-1EC958E43E3E}" type="sibTrans" cxnId="{D89D6E5B-7D49-451F-A103-702E5892DC63}">
      <dgm:prSet/>
      <dgm:spPr/>
      <dgm:t>
        <a:bodyPr/>
        <a:lstStyle/>
        <a:p>
          <a:endParaRPr lang="es-ES"/>
        </a:p>
      </dgm:t>
    </dgm:pt>
    <dgm:pt modelId="{45C01310-2262-462A-B29C-8EC6607AC2B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altLang="es-MX" sz="1200" b="0" i="0" u="none" dirty="0"/>
            <a:t>Jefe(a) de </a:t>
          </a:r>
          <a:r>
            <a:rPr lang="es-ES" altLang="es-MX" sz="1200" b="0" i="0" u="none" dirty="0" smtClean="0"/>
            <a:t>Radio</a:t>
          </a:r>
          <a:endParaRPr lang="es-ES" altLang="es-MX" sz="1200" b="0" i="0" u="none" dirty="0"/>
        </a:p>
      </dgm:t>
    </dgm:pt>
    <dgm:pt modelId="{3A01702F-6D0B-404F-8473-B940790BA2D7}" type="parTrans" cxnId="{A0617990-C1E5-4FEE-8FF3-BF9F3DFE920F}">
      <dgm:prSet/>
      <dgm:spPr/>
      <dgm:t>
        <a:bodyPr/>
        <a:lstStyle/>
        <a:p>
          <a:endParaRPr lang="es-ES"/>
        </a:p>
      </dgm:t>
    </dgm:pt>
    <dgm:pt modelId="{A1E7BBE2-8F0A-43F9-9F9F-8CA7E786CD20}" type="sibTrans" cxnId="{A0617990-C1E5-4FEE-8FF3-BF9F3DFE920F}">
      <dgm:prSet/>
      <dgm:spPr/>
      <dgm:t>
        <a:bodyPr/>
        <a:lstStyle/>
        <a:p>
          <a:endParaRPr lang="es-ES"/>
        </a:p>
      </dgm:t>
    </dgm:pt>
    <dgm:pt modelId="{78886971-1B5F-4095-8CEC-BFA41F6D3007}">
      <dgm:prSet custT="1"/>
      <dgm:spPr/>
      <dgm:t>
        <a:bodyPr/>
        <a:lstStyle/>
        <a:p>
          <a:r>
            <a:rPr lang="es-MX" altLang="es-MX" sz="1200" b="0" i="0" u="none" dirty="0"/>
            <a:t>Supervisores(as) de </a:t>
          </a:r>
          <a:r>
            <a:rPr lang="es-MX" altLang="es-MX" sz="1200" b="0" i="0" u="none" dirty="0" smtClean="0"/>
            <a:t>Radio</a:t>
          </a:r>
          <a:endParaRPr lang="es-ES" sz="1200" dirty="0"/>
        </a:p>
      </dgm:t>
    </dgm:pt>
    <dgm:pt modelId="{3411ED30-5609-45E3-A015-0BDBBA694CEA}" type="parTrans" cxnId="{DD88B176-8312-48A9-A73C-97E7A868089C}">
      <dgm:prSet/>
      <dgm:spPr/>
      <dgm:t>
        <a:bodyPr/>
        <a:lstStyle/>
        <a:p>
          <a:endParaRPr lang="es-ES"/>
        </a:p>
      </dgm:t>
    </dgm:pt>
    <dgm:pt modelId="{85BEEDA8-1C2E-430D-8640-628EC8D1C2E8}" type="sibTrans" cxnId="{DD88B176-8312-48A9-A73C-97E7A868089C}">
      <dgm:prSet/>
      <dgm:spPr/>
      <dgm:t>
        <a:bodyPr/>
        <a:lstStyle/>
        <a:p>
          <a:endParaRPr lang="es-ES"/>
        </a:p>
      </dgm:t>
    </dgm:pt>
    <dgm:pt modelId="{52E0E049-238D-4519-A358-64C7ABC45E24}">
      <dgm:prSet custT="1"/>
      <dgm:spPr/>
      <dgm:t>
        <a:bodyPr/>
        <a:lstStyle/>
        <a:p>
          <a:r>
            <a:rPr lang="es-MX" altLang="es-MX" sz="1200" b="0" i="0" u="none" dirty="0"/>
            <a:t>Operadores(as) Radio </a:t>
          </a:r>
          <a:r>
            <a:rPr lang="es-MX" altLang="es-MX" sz="1200" b="0" i="0" u="none" dirty="0" smtClean="0"/>
            <a:t>Central</a:t>
          </a:r>
          <a:endParaRPr lang="es-ES" sz="1200" dirty="0"/>
        </a:p>
      </dgm:t>
    </dgm:pt>
    <dgm:pt modelId="{4786325F-4719-4032-BDF7-8012D0409321}" type="parTrans" cxnId="{33950E3E-B22C-435B-BC07-B877172722BB}">
      <dgm:prSet/>
      <dgm:spPr/>
      <dgm:t>
        <a:bodyPr/>
        <a:lstStyle/>
        <a:p>
          <a:endParaRPr lang="es-ES"/>
        </a:p>
      </dgm:t>
    </dgm:pt>
    <dgm:pt modelId="{DA0653B7-6EB6-4CAF-8381-DDD9D1D4C6D2}" type="sibTrans" cxnId="{33950E3E-B22C-435B-BC07-B877172722BB}">
      <dgm:prSet/>
      <dgm:spPr/>
      <dgm:t>
        <a:bodyPr/>
        <a:lstStyle/>
        <a:p>
          <a:endParaRPr lang="es-ES"/>
        </a:p>
      </dgm:t>
    </dgm:pt>
    <dgm:pt modelId="{8CA36A72-1AC9-42BB-95F4-08F14216D01E}">
      <dgm:prSet custT="1"/>
      <dgm:spPr/>
      <dgm:t>
        <a:bodyPr/>
        <a:lstStyle/>
        <a:p>
          <a:r>
            <a:rPr lang="es-MX" altLang="es-MX" sz="1200" b="0" i="0" u="none" dirty="0" smtClean="0"/>
            <a:t>Auxiliar</a:t>
          </a:r>
          <a:endParaRPr lang="es-ES" sz="1200" dirty="0"/>
        </a:p>
      </dgm:t>
    </dgm:pt>
    <dgm:pt modelId="{C3F61003-2E6F-4423-988E-1DB27E736C42}" type="parTrans" cxnId="{0148D0AD-25C0-4BF6-A146-9AA5606A67E0}">
      <dgm:prSet/>
      <dgm:spPr/>
      <dgm:t>
        <a:bodyPr/>
        <a:lstStyle/>
        <a:p>
          <a:endParaRPr lang="es-ES"/>
        </a:p>
      </dgm:t>
    </dgm:pt>
    <dgm:pt modelId="{E452A1AD-C9A1-4F37-8C0F-171D464D41A5}" type="sibTrans" cxnId="{0148D0AD-25C0-4BF6-A146-9AA5606A67E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125" custScaleY="84105" custLinFactNeighborX="10975" custLinFactNeighborY="-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1DD8C54-B406-4FB5-BDF7-1F13B4EC4E19}" type="pres">
      <dgm:prSet presAssocID="{3A01702F-6D0B-404F-8473-B940790BA2D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DE54CF7A-8C47-407D-B368-24D640ACA59E}" type="pres">
      <dgm:prSet presAssocID="{45C01310-2262-462A-B29C-8EC6607AC2BC}" presName="hierRoot2" presStyleCnt="0">
        <dgm:presLayoutVars>
          <dgm:hierBranch/>
        </dgm:presLayoutVars>
      </dgm:prSet>
      <dgm:spPr/>
    </dgm:pt>
    <dgm:pt modelId="{85CB5FC5-5EF9-4C01-96F4-56D880A47284}" type="pres">
      <dgm:prSet presAssocID="{45C01310-2262-462A-B29C-8EC6607AC2BC}" presName="rootComposite" presStyleCnt="0"/>
      <dgm:spPr/>
    </dgm:pt>
    <dgm:pt modelId="{E9C7C7FB-5791-4853-9E5A-DCFB57DAB1F8}" type="pres">
      <dgm:prSet presAssocID="{45C01310-2262-462A-B29C-8EC6607AC2BC}" presName="rootText" presStyleLbl="node2" presStyleIdx="0" presStyleCnt="2" custScaleX="127201" custScaleY="72288" custLinFactNeighborX="1093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961E91-7C8C-400F-B1AA-5EF51DBF49DD}" type="pres">
      <dgm:prSet presAssocID="{45C01310-2262-462A-B29C-8EC6607AC2BC}" presName="rootConnector" presStyleLbl="node2" presStyleIdx="0" presStyleCnt="2"/>
      <dgm:spPr/>
      <dgm:t>
        <a:bodyPr/>
        <a:lstStyle/>
        <a:p>
          <a:endParaRPr lang="es-ES"/>
        </a:p>
      </dgm:t>
    </dgm:pt>
    <dgm:pt modelId="{B7D64B1C-B132-4711-ABEC-E2E7ECFD6054}" type="pres">
      <dgm:prSet presAssocID="{45C01310-2262-462A-B29C-8EC6607AC2BC}" presName="hierChild4" presStyleCnt="0"/>
      <dgm:spPr/>
    </dgm:pt>
    <dgm:pt modelId="{A45732AF-2C44-44F3-84F6-1B740BC166DC}" type="pres">
      <dgm:prSet presAssocID="{3411ED30-5609-45E3-A015-0BDBBA694CE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3493657-DEC1-4119-B2EE-7984E086E165}" type="pres">
      <dgm:prSet presAssocID="{78886971-1B5F-4095-8CEC-BFA41F6D3007}" presName="hierRoot2" presStyleCnt="0">
        <dgm:presLayoutVars>
          <dgm:hierBranch/>
        </dgm:presLayoutVars>
      </dgm:prSet>
      <dgm:spPr/>
    </dgm:pt>
    <dgm:pt modelId="{7EB9073E-4E40-47B1-86AF-4399B53B59AE}" type="pres">
      <dgm:prSet presAssocID="{78886971-1B5F-4095-8CEC-BFA41F6D3007}" presName="rootComposite" presStyleCnt="0"/>
      <dgm:spPr/>
    </dgm:pt>
    <dgm:pt modelId="{C21FB79D-DB32-42E0-85AB-FDC784C29599}" type="pres">
      <dgm:prSet presAssocID="{78886971-1B5F-4095-8CEC-BFA41F6D3007}" presName="rootText" presStyleLbl="node3" presStyleIdx="0" presStyleCnt="1" custScaleX="127201" custScaleY="68168" custLinFactNeighborX="11027" custLinFactNeighborY="-137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6F061C-C5C1-41B1-A9AD-8925D8824586}" type="pres">
      <dgm:prSet presAssocID="{78886971-1B5F-4095-8CEC-BFA41F6D3007}" presName="rootConnector" presStyleLbl="node3" presStyleIdx="0" presStyleCnt="1"/>
      <dgm:spPr/>
      <dgm:t>
        <a:bodyPr/>
        <a:lstStyle/>
        <a:p>
          <a:endParaRPr lang="es-ES"/>
        </a:p>
      </dgm:t>
    </dgm:pt>
    <dgm:pt modelId="{8DA93701-6779-44CA-A8F0-8DC981C14EBB}" type="pres">
      <dgm:prSet presAssocID="{78886971-1B5F-4095-8CEC-BFA41F6D3007}" presName="hierChild4" presStyleCnt="0"/>
      <dgm:spPr/>
    </dgm:pt>
    <dgm:pt modelId="{953C5E24-7A66-4A93-A2C9-8C59AC26D38A}" type="pres">
      <dgm:prSet presAssocID="{4786325F-4719-4032-BDF7-8012D040932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CB504A80-0210-4B2C-BCD3-4A722A7F7129}" type="pres">
      <dgm:prSet presAssocID="{52E0E049-238D-4519-A358-64C7ABC45E24}" presName="hierRoot2" presStyleCnt="0">
        <dgm:presLayoutVars>
          <dgm:hierBranch val="init"/>
        </dgm:presLayoutVars>
      </dgm:prSet>
      <dgm:spPr/>
    </dgm:pt>
    <dgm:pt modelId="{CD5A9DEE-4646-4254-A1F3-20F1322EEAB9}" type="pres">
      <dgm:prSet presAssocID="{52E0E049-238D-4519-A358-64C7ABC45E24}" presName="rootComposite" presStyleCnt="0"/>
      <dgm:spPr/>
    </dgm:pt>
    <dgm:pt modelId="{1974DAC8-FAF9-4D7C-9C80-A56DB14AD3E0}" type="pres">
      <dgm:prSet presAssocID="{52E0E049-238D-4519-A358-64C7ABC45E24}" presName="rootText" presStyleLbl="node4" presStyleIdx="0" presStyleCnt="2" custScaleX="242288" custScaleY="231926" custLinFactNeighborX="-34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48CD7-6FF8-464A-836E-0CF2EB15CD08}" type="pres">
      <dgm:prSet presAssocID="{52E0E049-238D-4519-A358-64C7ABC45E24}" presName="rootConnector" presStyleLbl="node4" presStyleIdx="0" presStyleCnt="2"/>
      <dgm:spPr/>
      <dgm:t>
        <a:bodyPr/>
        <a:lstStyle/>
        <a:p>
          <a:endParaRPr lang="es-ES"/>
        </a:p>
      </dgm:t>
    </dgm:pt>
    <dgm:pt modelId="{EA005D7A-3E2C-4644-B063-A79781AAE39F}" type="pres">
      <dgm:prSet presAssocID="{52E0E049-238D-4519-A358-64C7ABC45E24}" presName="hierChild4" presStyleCnt="0"/>
      <dgm:spPr/>
    </dgm:pt>
    <dgm:pt modelId="{C7D1BBDD-B2CE-45B7-9EBB-81BD5095C8FE}" type="pres">
      <dgm:prSet presAssocID="{52E0E049-238D-4519-A358-64C7ABC45E24}" presName="hierChild5" presStyleCnt="0"/>
      <dgm:spPr/>
    </dgm:pt>
    <dgm:pt modelId="{960EC1B1-174F-4E82-AD7B-70A70647DEEF}" type="pres">
      <dgm:prSet presAssocID="{C3F61003-2E6F-4423-988E-1DB27E736C42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37A08DB-3843-481B-988A-6E2332FC1E6C}" type="pres">
      <dgm:prSet presAssocID="{8CA36A72-1AC9-42BB-95F4-08F14216D01E}" presName="hierRoot2" presStyleCnt="0">
        <dgm:presLayoutVars>
          <dgm:hierBranch val="init"/>
        </dgm:presLayoutVars>
      </dgm:prSet>
      <dgm:spPr/>
    </dgm:pt>
    <dgm:pt modelId="{9318928D-CB2D-4807-BA1B-4E07F0926E80}" type="pres">
      <dgm:prSet presAssocID="{8CA36A72-1AC9-42BB-95F4-08F14216D01E}" presName="rootComposite" presStyleCnt="0"/>
      <dgm:spPr/>
    </dgm:pt>
    <dgm:pt modelId="{078791C0-B9CE-46AB-8517-8DBD7F982F88}" type="pres">
      <dgm:prSet presAssocID="{8CA36A72-1AC9-42BB-95F4-08F14216D01E}" presName="rootText" presStyleLbl="node4" presStyleIdx="1" presStyleCnt="2" custScaleX="77397" custScaleY="74032" custLinFactNeighborX="-32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69DC22-9B87-42E2-A6E7-B3E6BCC53DB2}" type="pres">
      <dgm:prSet presAssocID="{8CA36A72-1AC9-42BB-95F4-08F14216D01E}" presName="rootConnector" presStyleLbl="node4" presStyleIdx="1" presStyleCnt="2"/>
      <dgm:spPr/>
      <dgm:t>
        <a:bodyPr/>
        <a:lstStyle/>
        <a:p>
          <a:endParaRPr lang="es-ES"/>
        </a:p>
      </dgm:t>
    </dgm:pt>
    <dgm:pt modelId="{3D7187FF-1E19-4660-B2A6-267B9346F675}" type="pres">
      <dgm:prSet presAssocID="{8CA36A72-1AC9-42BB-95F4-08F14216D01E}" presName="hierChild4" presStyleCnt="0"/>
      <dgm:spPr/>
    </dgm:pt>
    <dgm:pt modelId="{F989CD88-1A3C-483A-8313-95FDAEED0497}" type="pres">
      <dgm:prSet presAssocID="{8CA36A72-1AC9-42BB-95F4-08F14216D01E}" presName="hierChild5" presStyleCnt="0"/>
      <dgm:spPr/>
    </dgm:pt>
    <dgm:pt modelId="{8F2A5738-0092-40AF-AC7B-5321BC1BFF87}" type="pres">
      <dgm:prSet presAssocID="{78886971-1B5F-4095-8CEC-BFA41F6D3007}" presName="hierChild5" presStyleCnt="0"/>
      <dgm:spPr/>
    </dgm:pt>
    <dgm:pt modelId="{E2BC35ED-39EE-468B-9F88-BEC33146A189}" type="pres">
      <dgm:prSet presAssocID="{45C01310-2262-462A-B29C-8EC6607AC2BC}" presName="hierChild5" presStyleCnt="0"/>
      <dgm:spPr/>
    </dgm:pt>
    <dgm:pt modelId="{70F54C93-52D4-4ED5-9C70-D35B812DA872}" type="pres">
      <dgm:prSet presAssocID="{D8FA9C85-4153-4D01-8B86-D87B5F4B9B2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CDB706-4E30-4955-A30E-AB401265BC36}" type="pres">
      <dgm:prSet presAssocID="{13CF69E1-B124-4DF3-9005-2F2EFADB9CD2}" presName="hierRoot2" presStyleCnt="0">
        <dgm:presLayoutVars>
          <dgm:hierBranch val="init"/>
        </dgm:presLayoutVars>
      </dgm:prSet>
      <dgm:spPr/>
    </dgm:pt>
    <dgm:pt modelId="{C9A6FA35-0F1D-4537-BECD-72640546A960}" type="pres">
      <dgm:prSet presAssocID="{13CF69E1-B124-4DF3-9005-2F2EFADB9CD2}" presName="rootComposite" presStyleCnt="0"/>
      <dgm:spPr/>
    </dgm:pt>
    <dgm:pt modelId="{C483119D-4248-4FB6-A51A-FF463787E698}" type="pres">
      <dgm:prSet presAssocID="{13CF69E1-B124-4DF3-9005-2F2EFADB9CD2}" presName="rootText" presStyleLbl="node2" presStyleIdx="1" presStyleCnt="2" custScaleX="127201" custScaleY="72288" custLinFactNeighborX="1112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DF024-6ED2-4FED-A278-758F4E01EFCB}" type="pres">
      <dgm:prSet presAssocID="{13CF69E1-B124-4DF3-9005-2F2EFADB9CD2}" presName="rootConnector" presStyleLbl="node2" presStyleIdx="1" presStyleCnt="2"/>
      <dgm:spPr/>
      <dgm:t>
        <a:bodyPr/>
        <a:lstStyle/>
        <a:p>
          <a:endParaRPr lang="es-ES"/>
        </a:p>
      </dgm:t>
    </dgm:pt>
    <dgm:pt modelId="{8BD2EDBC-2421-4ECD-9CCF-7C80A756D4FD}" type="pres">
      <dgm:prSet presAssocID="{13CF69E1-B124-4DF3-9005-2F2EFADB9CD2}" presName="hierChild4" presStyleCnt="0"/>
      <dgm:spPr/>
    </dgm:pt>
    <dgm:pt modelId="{CFB11CBA-F0E2-44CB-8B56-B176E83C6A92}" type="pres">
      <dgm:prSet presAssocID="{13CF69E1-B124-4DF3-9005-2F2EFADB9CD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1C51B26-8759-4CBF-AD22-52841202CE48}" type="presOf" srcId="{D8FA9C85-4153-4D01-8B86-D87B5F4B9B29}" destId="{70F54C93-52D4-4ED5-9C70-D35B812DA872}" srcOrd="0" destOrd="0" presId="urn:microsoft.com/office/officeart/2005/8/layout/orgChart1"/>
    <dgm:cxn modelId="{D89D6E5B-7D49-451F-A103-702E5892DC63}" srcId="{9DEA55C1-E59C-4B5B-90DC-1D0B54C2B20C}" destId="{13CF69E1-B124-4DF3-9005-2F2EFADB9CD2}" srcOrd="1" destOrd="0" parTransId="{D8FA9C85-4153-4D01-8B86-D87B5F4B9B29}" sibTransId="{7FB68098-EC72-4D21-BD48-1EC958E43E3E}"/>
    <dgm:cxn modelId="{DA87735A-E8D7-44EF-A3EB-F27D784F46A9}" type="presOf" srcId="{52E0E049-238D-4519-A358-64C7ABC45E24}" destId="{1974DAC8-FAF9-4D7C-9C80-A56DB14AD3E0}" srcOrd="0" destOrd="0" presId="urn:microsoft.com/office/officeart/2005/8/layout/orgChart1"/>
    <dgm:cxn modelId="{0CD09D40-1B68-404A-A48E-2B68F7923021}" type="presOf" srcId="{13CF69E1-B124-4DF3-9005-2F2EFADB9CD2}" destId="{C483119D-4248-4FB6-A51A-FF463787E698}" srcOrd="0" destOrd="0" presId="urn:microsoft.com/office/officeart/2005/8/layout/orgChart1"/>
    <dgm:cxn modelId="{2ACEB427-ED3A-4BC1-AB54-64B177D2C284}" type="presOf" srcId="{4786325F-4719-4032-BDF7-8012D0409321}" destId="{953C5E24-7A66-4A93-A2C9-8C59AC26D38A}" srcOrd="0" destOrd="0" presId="urn:microsoft.com/office/officeart/2005/8/layout/orgChart1"/>
    <dgm:cxn modelId="{4ECD01FA-4D99-4103-8EB3-D350384DFE31}" type="presOf" srcId="{52E0E049-238D-4519-A358-64C7ABC45E24}" destId="{1A948CD7-6FF8-464A-836E-0CF2EB15CD08}" srcOrd="1" destOrd="0" presId="urn:microsoft.com/office/officeart/2005/8/layout/orgChart1"/>
    <dgm:cxn modelId="{710F9F89-BA88-46D1-A7B6-9D52B196DEB6}" type="presOf" srcId="{13CF69E1-B124-4DF3-9005-2F2EFADB9CD2}" destId="{556DF024-6ED2-4FED-A278-758F4E01EFCB}" srcOrd="1" destOrd="0" presId="urn:microsoft.com/office/officeart/2005/8/layout/orgChart1"/>
    <dgm:cxn modelId="{33950E3E-B22C-435B-BC07-B877172722BB}" srcId="{78886971-1B5F-4095-8CEC-BFA41F6D3007}" destId="{52E0E049-238D-4519-A358-64C7ABC45E24}" srcOrd="0" destOrd="0" parTransId="{4786325F-4719-4032-BDF7-8012D0409321}" sibTransId="{DA0653B7-6EB6-4CAF-8381-DDD9D1D4C6D2}"/>
    <dgm:cxn modelId="{917C978E-A8E1-482B-A376-9BC9B956C890}" type="presOf" srcId="{45C01310-2262-462A-B29C-8EC6607AC2BC}" destId="{6D961E91-7C8C-400F-B1AA-5EF51DBF49DD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8B176-8312-48A9-A73C-97E7A868089C}" srcId="{45C01310-2262-462A-B29C-8EC6607AC2BC}" destId="{78886971-1B5F-4095-8CEC-BFA41F6D3007}" srcOrd="0" destOrd="0" parTransId="{3411ED30-5609-45E3-A015-0BDBBA694CEA}" sibTransId="{85BEEDA8-1C2E-430D-8640-628EC8D1C2E8}"/>
    <dgm:cxn modelId="{CCA13686-37F2-4251-9BC7-F6DBB3D66580}" type="presOf" srcId="{3A01702F-6D0B-404F-8473-B940790BA2D7}" destId="{A1DD8C54-B406-4FB5-BDF7-1F13B4EC4E19}" srcOrd="0" destOrd="0" presId="urn:microsoft.com/office/officeart/2005/8/layout/orgChart1"/>
    <dgm:cxn modelId="{0148D0AD-25C0-4BF6-A146-9AA5606A67E0}" srcId="{78886971-1B5F-4095-8CEC-BFA41F6D3007}" destId="{8CA36A72-1AC9-42BB-95F4-08F14216D01E}" srcOrd="1" destOrd="0" parTransId="{C3F61003-2E6F-4423-988E-1DB27E736C42}" sibTransId="{E452A1AD-C9A1-4F37-8C0F-171D464D41A5}"/>
    <dgm:cxn modelId="{AA0A1621-0EB4-4E02-922E-F85EEEB61B34}" type="presOf" srcId="{C3F61003-2E6F-4423-988E-1DB27E736C42}" destId="{960EC1B1-174F-4E82-AD7B-70A70647DEEF}" srcOrd="0" destOrd="0" presId="urn:microsoft.com/office/officeart/2005/8/layout/orgChart1"/>
    <dgm:cxn modelId="{44F39A85-CEF5-40DD-9914-BFCFEC122456}" type="presOf" srcId="{78886971-1B5F-4095-8CEC-BFA41F6D3007}" destId="{C21FB79D-DB32-42E0-85AB-FDC784C29599}" srcOrd="0" destOrd="0" presId="urn:microsoft.com/office/officeart/2005/8/layout/orgChart1"/>
    <dgm:cxn modelId="{D4781A72-49F2-478E-ACF3-DD6279D98EFC}" type="presOf" srcId="{3411ED30-5609-45E3-A015-0BDBBA694CEA}" destId="{A45732AF-2C44-44F3-84F6-1B740BC166DC}" srcOrd="0" destOrd="0" presId="urn:microsoft.com/office/officeart/2005/8/layout/orgChart1"/>
    <dgm:cxn modelId="{A0617990-C1E5-4FEE-8FF3-BF9F3DFE920F}" srcId="{9DEA55C1-E59C-4B5B-90DC-1D0B54C2B20C}" destId="{45C01310-2262-462A-B29C-8EC6607AC2BC}" srcOrd="0" destOrd="0" parTransId="{3A01702F-6D0B-404F-8473-B940790BA2D7}" sibTransId="{A1E7BBE2-8F0A-43F9-9F9F-8CA7E786CD2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80DDFB4-6296-4047-AC1B-AFD1E132F238}" type="presOf" srcId="{45C01310-2262-462A-B29C-8EC6607AC2BC}" destId="{E9C7C7FB-5791-4853-9E5A-DCFB57DAB1F8}" srcOrd="0" destOrd="0" presId="urn:microsoft.com/office/officeart/2005/8/layout/orgChart1"/>
    <dgm:cxn modelId="{6A1D1CEC-A1D6-4D49-B1E6-51C11BE7BF25}" type="presOf" srcId="{78886971-1B5F-4095-8CEC-BFA41F6D3007}" destId="{8A6F061C-C5C1-41B1-A9AD-8925D882458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D56E984-A125-4E02-888A-3AD4BCC71E12}" type="presOf" srcId="{8CA36A72-1AC9-42BB-95F4-08F14216D01E}" destId="{078791C0-B9CE-46AB-8517-8DBD7F982F88}" srcOrd="0" destOrd="0" presId="urn:microsoft.com/office/officeart/2005/8/layout/orgChart1"/>
    <dgm:cxn modelId="{FB675BD2-7550-4428-B0CF-ED8563E5F1BB}" type="presOf" srcId="{8CA36A72-1AC9-42BB-95F4-08F14216D01E}" destId="{BE69DC22-9B87-42E2-A6E7-B3E6BCC53DB2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041CE71-9FA2-4ADA-8FC7-849127F24252}" type="presParOf" srcId="{05E8A0F8-8F4A-4D16-B455-9B21EE5D83FA}" destId="{A1DD8C54-B406-4FB5-BDF7-1F13B4EC4E19}" srcOrd="0" destOrd="0" presId="urn:microsoft.com/office/officeart/2005/8/layout/orgChart1"/>
    <dgm:cxn modelId="{F632A5B4-4639-42A6-82C1-B4333636A4A5}" type="presParOf" srcId="{05E8A0F8-8F4A-4D16-B455-9B21EE5D83FA}" destId="{DE54CF7A-8C47-407D-B368-24D640ACA59E}" srcOrd="1" destOrd="0" presId="urn:microsoft.com/office/officeart/2005/8/layout/orgChart1"/>
    <dgm:cxn modelId="{C78C47C9-6683-4198-8F64-72BDBDD5F031}" type="presParOf" srcId="{DE54CF7A-8C47-407D-B368-24D640ACA59E}" destId="{85CB5FC5-5EF9-4C01-96F4-56D880A47284}" srcOrd="0" destOrd="0" presId="urn:microsoft.com/office/officeart/2005/8/layout/orgChart1"/>
    <dgm:cxn modelId="{FFBF6917-B416-4E52-B365-7994EDBB8E69}" type="presParOf" srcId="{85CB5FC5-5EF9-4C01-96F4-56D880A47284}" destId="{E9C7C7FB-5791-4853-9E5A-DCFB57DAB1F8}" srcOrd="0" destOrd="0" presId="urn:microsoft.com/office/officeart/2005/8/layout/orgChart1"/>
    <dgm:cxn modelId="{C55FD937-DEDA-435A-AC0F-2193F186C9DB}" type="presParOf" srcId="{85CB5FC5-5EF9-4C01-96F4-56D880A47284}" destId="{6D961E91-7C8C-400F-B1AA-5EF51DBF49DD}" srcOrd="1" destOrd="0" presId="urn:microsoft.com/office/officeart/2005/8/layout/orgChart1"/>
    <dgm:cxn modelId="{A89F89A6-4A2B-4A4D-A1E9-8E5D8C4114A0}" type="presParOf" srcId="{DE54CF7A-8C47-407D-B368-24D640ACA59E}" destId="{B7D64B1C-B132-4711-ABEC-E2E7ECFD6054}" srcOrd="1" destOrd="0" presId="urn:microsoft.com/office/officeart/2005/8/layout/orgChart1"/>
    <dgm:cxn modelId="{86E7DA64-605E-4408-AA1E-DBED42FC07B8}" type="presParOf" srcId="{B7D64B1C-B132-4711-ABEC-E2E7ECFD6054}" destId="{A45732AF-2C44-44F3-84F6-1B740BC166DC}" srcOrd="0" destOrd="0" presId="urn:microsoft.com/office/officeart/2005/8/layout/orgChart1"/>
    <dgm:cxn modelId="{AD37C62A-4C6D-41F1-860D-D6CC46B82517}" type="presParOf" srcId="{B7D64B1C-B132-4711-ABEC-E2E7ECFD6054}" destId="{13493657-DEC1-4119-B2EE-7984E086E165}" srcOrd="1" destOrd="0" presId="urn:microsoft.com/office/officeart/2005/8/layout/orgChart1"/>
    <dgm:cxn modelId="{1A9E7D55-A3D0-425C-8FBC-609F004B620C}" type="presParOf" srcId="{13493657-DEC1-4119-B2EE-7984E086E165}" destId="{7EB9073E-4E40-47B1-86AF-4399B53B59AE}" srcOrd="0" destOrd="0" presId="urn:microsoft.com/office/officeart/2005/8/layout/orgChart1"/>
    <dgm:cxn modelId="{9BAFF757-492C-42EE-8523-0D7A44AC16C2}" type="presParOf" srcId="{7EB9073E-4E40-47B1-86AF-4399B53B59AE}" destId="{C21FB79D-DB32-42E0-85AB-FDC784C29599}" srcOrd="0" destOrd="0" presId="urn:microsoft.com/office/officeart/2005/8/layout/orgChart1"/>
    <dgm:cxn modelId="{72A0DC80-271D-436B-B833-1E212B1021A5}" type="presParOf" srcId="{7EB9073E-4E40-47B1-86AF-4399B53B59AE}" destId="{8A6F061C-C5C1-41B1-A9AD-8925D8824586}" srcOrd="1" destOrd="0" presId="urn:microsoft.com/office/officeart/2005/8/layout/orgChart1"/>
    <dgm:cxn modelId="{4AE32887-96C0-485A-B7CC-A76D0FD7475B}" type="presParOf" srcId="{13493657-DEC1-4119-B2EE-7984E086E165}" destId="{8DA93701-6779-44CA-A8F0-8DC981C14EBB}" srcOrd="1" destOrd="0" presId="urn:microsoft.com/office/officeart/2005/8/layout/orgChart1"/>
    <dgm:cxn modelId="{1096CD04-44B6-4A0A-B2B4-480D14705512}" type="presParOf" srcId="{8DA93701-6779-44CA-A8F0-8DC981C14EBB}" destId="{953C5E24-7A66-4A93-A2C9-8C59AC26D38A}" srcOrd="0" destOrd="0" presId="urn:microsoft.com/office/officeart/2005/8/layout/orgChart1"/>
    <dgm:cxn modelId="{81FEC7BE-87AB-4ACB-AD04-70F6D6D452EF}" type="presParOf" srcId="{8DA93701-6779-44CA-A8F0-8DC981C14EBB}" destId="{CB504A80-0210-4B2C-BCD3-4A722A7F7129}" srcOrd="1" destOrd="0" presId="urn:microsoft.com/office/officeart/2005/8/layout/orgChart1"/>
    <dgm:cxn modelId="{656115CD-3E9B-416C-A733-6F3B23D86F0F}" type="presParOf" srcId="{CB504A80-0210-4B2C-BCD3-4A722A7F7129}" destId="{CD5A9DEE-4646-4254-A1F3-20F1322EEAB9}" srcOrd="0" destOrd="0" presId="urn:microsoft.com/office/officeart/2005/8/layout/orgChart1"/>
    <dgm:cxn modelId="{3FD4B217-4AED-44B6-9EA4-A4A8B3BBA087}" type="presParOf" srcId="{CD5A9DEE-4646-4254-A1F3-20F1322EEAB9}" destId="{1974DAC8-FAF9-4D7C-9C80-A56DB14AD3E0}" srcOrd="0" destOrd="0" presId="urn:microsoft.com/office/officeart/2005/8/layout/orgChart1"/>
    <dgm:cxn modelId="{8571A4A2-570A-4772-A938-9EC772D7B765}" type="presParOf" srcId="{CD5A9DEE-4646-4254-A1F3-20F1322EEAB9}" destId="{1A948CD7-6FF8-464A-836E-0CF2EB15CD08}" srcOrd="1" destOrd="0" presId="urn:microsoft.com/office/officeart/2005/8/layout/orgChart1"/>
    <dgm:cxn modelId="{F8783A27-3839-4E23-B5F5-1200200E9627}" type="presParOf" srcId="{CB504A80-0210-4B2C-BCD3-4A722A7F7129}" destId="{EA005D7A-3E2C-4644-B063-A79781AAE39F}" srcOrd="1" destOrd="0" presId="urn:microsoft.com/office/officeart/2005/8/layout/orgChart1"/>
    <dgm:cxn modelId="{53521BF7-D42F-4835-A252-5152D0494664}" type="presParOf" srcId="{CB504A80-0210-4B2C-BCD3-4A722A7F7129}" destId="{C7D1BBDD-B2CE-45B7-9EBB-81BD5095C8FE}" srcOrd="2" destOrd="0" presId="urn:microsoft.com/office/officeart/2005/8/layout/orgChart1"/>
    <dgm:cxn modelId="{8A4E5FA1-2E1D-459A-9623-249B224EF755}" type="presParOf" srcId="{8DA93701-6779-44CA-A8F0-8DC981C14EBB}" destId="{960EC1B1-174F-4E82-AD7B-70A70647DEEF}" srcOrd="2" destOrd="0" presId="urn:microsoft.com/office/officeart/2005/8/layout/orgChart1"/>
    <dgm:cxn modelId="{7690F08C-8D44-4A45-8D68-2E953FB1AD8E}" type="presParOf" srcId="{8DA93701-6779-44CA-A8F0-8DC981C14EBB}" destId="{737A08DB-3843-481B-988A-6E2332FC1E6C}" srcOrd="3" destOrd="0" presId="urn:microsoft.com/office/officeart/2005/8/layout/orgChart1"/>
    <dgm:cxn modelId="{C34459C9-43F7-4F8A-B717-1C053CB7F417}" type="presParOf" srcId="{737A08DB-3843-481B-988A-6E2332FC1E6C}" destId="{9318928D-CB2D-4807-BA1B-4E07F0926E80}" srcOrd="0" destOrd="0" presId="urn:microsoft.com/office/officeart/2005/8/layout/orgChart1"/>
    <dgm:cxn modelId="{F83E0FC5-D72E-4474-8670-DB25657D5BA5}" type="presParOf" srcId="{9318928D-CB2D-4807-BA1B-4E07F0926E80}" destId="{078791C0-B9CE-46AB-8517-8DBD7F982F88}" srcOrd="0" destOrd="0" presId="urn:microsoft.com/office/officeart/2005/8/layout/orgChart1"/>
    <dgm:cxn modelId="{A3412D99-3A2D-44E9-99B5-767115F58CB9}" type="presParOf" srcId="{9318928D-CB2D-4807-BA1B-4E07F0926E80}" destId="{BE69DC22-9B87-42E2-A6E7-B3E6BCC53DB2}" srcOrd="1" destOrd="0" presId="urn:microsoft.com/office/officeart/2005/8/layout/orgChart1"/>
    <dgm:cxn modelId="{F2D611DA-83CB-43D9-A4F9-0935DCF860F2}" type="presParOf" srcId="{737A08DB-3843-481B-988A-6E2332FC1E6C}" destId="{3D7187FF-1E19-4660-B2A6-267B9346F675}" srcOrd="1" destOrd="0" presId="urn:microsoft.com/office/officeart/2005/8/layout/orgChart1"/>
    <dgm:cxn modelId="{43D758C3-D0A8-4E67-ABDD-282369CB38DA}" type="presParOf" srcId="{737A08DB-3843-481B-988A-6E2332FC1E6C}" destId="{F989CD88-1A3C-483A-8313-95FDAEED0497}" srcOrd="2" destOrd="0" presId="urn:microsoft.com/office/officeart/2005/8/layout/orgChart1"/>
    <dgm:cxn modelId="{22D309D3-D736-4B12-8E1F-A1B432C542C9}" type="presParOf" srcId="{13493657-DEC1-4119-B2EE-7984E086E165}" destId="{8F2A5738-0092-40AF-AC7B-5321BC1BFF87}" srcOrd="2" destOrd="0" presId="urn:microsoft.com/office/officeart/2005/8/layout/orgChart1"/>
    <dgm:cxn modelId="{18A53145-EA79-4E0E-9018-FCE91CB82DCD}" type="presParOf" srcId="{DE54CF7A-8C47-407D-B368-24D640ACA59E}" destId="{E2BC35ED-39EE-468B-9F88-BEC33146A189}" srcOrd="2" destOrd="0" presId="urn:microsoft.com/office/officeart/2005/8/layout/orgChart1"/>
    <dgm:cxn modelId="{603422F9-511D-4867-9118-0B39EB94690A}" type="presParOf" srcId="{05E8A0F8-8F4A-4D16-B455-9B21EE5D83FA}" destId="{70F54C93-52D4-4ED5-9C70-D35B812DA872}" srcOrd="2" destOrd="0" presId="urn:microsoft.com/office/officeart/2005/8/layout/orgChart1"/>
    <dgm:cxn modelId="{722FE3CE-ED1B-4E4E-9B12-BD67C3514154}" type="presParOf" srcId="{05E8A0F8-8F4A-4D16-B455-9B21EE5D83FA}" destId="{8BCDB706-4E30-4955-A30E-AB401265BC36}" srcOrd="3" destOrd="0" presId="urn:microsoft.com/office/officeart/2005/8/layout/orgChart1"/>
    <dgm:cxn modelId="{56E171A2-5145-41C8-ABFB-307A398693AE}" type="presParOf" srcId="{8BCDB706-4E30-4955-A30E-AB401265BC36}" destId="{C9A6FA35-0F1D-4537-BECD-72640546A960}" srcOrd="0" destOrd="0" presId="urn:microsoft.com/office/officeart/2005/8/layout/orgChart1"/>
    <dgm:cxn modelId="{C889938F-E712-4E81-B933-AED45111DFA3}" type="presParOf" srcId="{C9A6FA35-0F1D-4537-BECD-72640546A960}" destId="{C483119D-4248-4FB6-A51A-FF463787E698}" srcOrd="0" destOrd="0" presId="urn:microsoft.com/office/officeart/2005/8/layout/orgChart1"/>
    <dgm:cxn modelId="{7D7A2136-6FB6-430A-8239-3E3D883C187C}" type="presParOf" srcId="{C9A6FA35-0F1D-4537-BECD-72640546A960}" destId="{556DF024-6ED2-4FED-A278-758F4E01EFCB}" srcOrd="1" destOrd="0" presId="urn:microsoft.com/office/officeart/2005/8/layout/orgChart1"/>
    <dgm:cxn modelId="{AE5A3C13-BFA2-46EF-92DD-65CF6F39722F}" type="presParOf" srcId="{8BCDB706-4E30-4955-A30E-AB401265BC36}" destId="{8BD2EDBC-2421-4ECD-9CCF-7C80A756D4FD}" srcOrd="1" destOrd="0" presId="urn:microsoft.com/office/officeart/2005/8/layout/orgChart1"/>
    <dgm:cxn modelId="{16801030-CA53-45A8-8F6D-4C3101FD8999}" type="presParOf" srcId="{8BCDB706-4E30-4955-A30E-AB401265BC36}" destId="{CFB11CBA-F0E2-44CB-8B56-B176E83C6A9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Jefe(a) de </a:t>
          </a:r>
          <a:r>
            <a:rPr lang="es-MX" sz="1200" b="0" i="0" u="none" dirty="0" smtClean="0"/>
            <a:t>Monitoreo</a:t>
          </a:r>
          <a:endParaRPr lang="es-MX" sz="1200" b="0" i="0" u="none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Coordinador(a) de Monitoreo y </a:t>
          </a:r>
          <a:r>
            <a:rPr lang="es-MX" altLang="es-MX" sz="1200" dirty="0" smtClean="0"/>
            <a:t>Análisis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Supervisores(as) de </a:t>
          </a:r>
          <a:r>
            <a:rPr lang="es-MX" sz="1200" b="0" i="0" u="none" dirty="0" smtClean="0"/>
            <a:t>Monitoreo</a:t>
          </a:r>
          <a:endParaRPr lang="es-MX" sz="1200" b="0" i="0" u="none" dirty="0">
            <a:solidFill>
              <a:srgbClr val="FF0000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27AFE895-5C5D-407A-BA64-B491227F72E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Jefe(a) de Análisis y </a:t>
          </a:r>
          <a:r>
            <a:rPr lang="es-MX" sz="1200" dirty="0" smtClean="0"/>
            <a:t>Video</a:t>
          </a:r>
          <a:endParaRPr lang="es-MX" sz="1200" dirty="0"/>
        </a:p>
      </dgm:t>
    </dgm:pt>
    <dgm:pt modelId="{0CFD931B-3150-46E4-944C-7F08F2E3E52E}" type="parTrans" cxnId="{04598224-5F22-41B0-9CE5-CB2B677B37E5}">
      <dgm:prSet/>
      <dgm:spPr/>
      <dgm:t>
        <a:bodyPr/>
        <a:lstStyle/>
        <a:p>
          <a:endParaRPr lang="es-ES"/>
        </a:p>
      </dgm:t>
    </dgm:pt>
    <dgm:pt modelId="{B7A85227-641A-4280-AEAE-C153D3817B44}" type="sibTrans" cxnId="{04598224-5F22-41B0-9CE5-CB2B677B37E5}">
      <dgm:prSet/>
      <dgm:spPr/>
      <dgm:t>
        <a:bodyPr/>
        <a:lstStyle/>
        <a:p>
          <a:endParaRPr lang="es-ES"/>
        </a:p>
      </dgm:t>
    </dgm:pt>
    <dgm:pt modelId="{0AFE6006-1336-4CA3-9404-9AE565503565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Supervisores(as) de Análisis de </a:t>
          </a:r>
          <a:r>
            <a:rPr lang="es-MX" sz="1200" dirty="0" smtClean="0"/>
            <a:t>Video</a:t>
          </a:r>
          <a:endParaRPr lang="es-MX" sz="1200" dirty="0"/>
        </a:p>
      </dgm:t>
    </dgm:pt>
    <dgm:pt modelId="{8D4E98C5-CBB4-4045-ACCB-2939104E92C4}" type="parTrans" cxnId="{C1155679-B83B-48B8-BD4B-9873DEAD4B46}">
      <dgm:prSet/>
      <dgm:spPr/>
      <dgm:t>
        <a:bodyPr/>
        <a:lstStyle/>
        <a:p>
          <a:endParaRPr lang="es-ES"/>
        </a:p>
      </dgm:t>
    </dgm:pt>
    <dgm:pt modelId="{2B9866C5-471B-4A52-93D2-CCD6838483DF}" type="sibTrans" cxnId="{C1155679-B83B-48B8-BD4B-9873DEAD4B46}">
      <dgm:prSet/>
      <dgm:spPr/>
      <dgm:t>
        <a:bodyPr/>
        <a:lstStyle/>
        <a:p>
          <a:endParaRPr lang="es-ES"/>
        </a:p>
      </dgm:t>
    </dgm:pt>
    <dgm:pt modelId="{07ABDD85-4F29-458E-B99C-5B58C92C623B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Analistas de Audio y </a:t>
          </a:r>
          <a:r>
            <a:rPr lang="es-MX" altLang="es-MX" sz="1200" dirty="0" smtClean="0"/>
            <a:t>Video</a:t>
          </a:r>
          <a:endParaRPr lang="es-MX" altLang="es-MX" sz="1200" dirty="0"/>
        </a:p>
      </dgm:t>
    </dgm:pt>
    <dgm:pt modelId="{BA198FE4-D29D-424A-B112-37F5192AD33C}" type="parTrans" cxnId="{5B74E891-9AD6-4B0D-89AD-8A931A0C95C1}">
      <dgm:prSet/>
      <dgm:spPr/>
      <dgm:t>
        <a:bodyPr/>
        <a:lstStyle/>
        <a:p>
          <a:endParaRPr lang="es-ES"/>
        </a:p>
      </dgm:t>
    </dgm:pt>
    <dgm:pt modelId="{804EAF7C-A12B-4BA4-B095-BE7E60EE228B}" type="sibTrans" cxnId="{5B74E891-9AD6-4B0D-89AD-8A931A0C95C1}">
      <dgm:prSet/>
      <dgm:spPr/>
      <dgm:t>
        <a:bodyPr/>
        <a:lstStyle/>
        <a:p>
          <a:endParaRPr lang="es-ES"/>
        </a:p>
      </dgm:t>
    </dgm:pt>
    <dgm:pt modelId="{25955524-CA34-440D-A8C0-00E5FEA9617D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Operadores(as) de </a:t>
          </a:r>
          <a:r>
            <a:rPr lang="es-MX" altLang="es-MX" sz="1200" dirty="0" smtClean="0"/>
            <a:t>Monitoreo</a:t>
          </a:r>
          <a:endParaRPr lang="es-ES" sz="1200" dirty="0"/>
        </a:p>
      </dgm:t>
    </dgm:pt>
    <dgm:pt modelId="{992D2072-3390-4094-B645-C531B71505AE}" type="parTrans" cxnId="{8A3EA10A-96AC-42AC-8C2C-18D55A0EBFC9}">
      <dgm:prSet/>
      <dgm:spPr/>
      <dgm:t>
        <a:bodyPr/>
        <a:lstStyle/>
        <a:p>
          <a:endParaRPr lang="es-ES"/>
        </a:p>
      </dgm:t>
    </dgm:pt>
    <dgm:pt modelId="{2DE5F596-A9FC-452A-8A35-9B9F4CA067DE}" type="sibTrans" cxnId="{8A3EA10A-96AC-42AC-8C2C-18D55A0EBFC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6957" custScaleY="110059" custLinFactNeighborY="186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303376F4-38A9-4FB0-AAEB-BEF606352241}" type="pres">
      <dgm:prSet presAssocID="{56B6F5BC-8B2C-4825-AAED-C8646154D67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3" presStyleIdx="0" presStyleCnt="2" custScaleX="156754" custScaleY="63938" custLinFactNeighborY="118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A237E838-D549-4265-AC36-E2569F4B1A6F}" type="pres">
      <dgm:prSet presAssocID="{992D2072-3390-4094-B645-C531B71505AE}" presName="Name35" presStyleLbl="parChTrans1D4" presStyleIdx="0" presStyleCnt="2"/>
      <dgm:spPr/>
      <dgm:t>
        <a:bodyPr/>
        <a:lstStyle/>
        <a:p>
          <a:endParaRPr lang="es-ES"/>
        </a:p>
      </dgm:t>
    </dgm:pt>
    <dgm:pt modelId="{A09468F5-837F-4365-A578-A7879387AF5A}" type="pres">
      <dgm:prSet presAssocID="{25955524-CA34-440D-A8C0-00E5FEA9617D}" presName="hierRoot2" presStyleCnt="0">
        <dgm:presLayoutVars>
          <dgm:hierBranch val="init"/>
        </dgm:presLayoutVars>
      </dgm:prSet>
      <dgm:spPr/>
    </dgm:pt>
    <dgm:pt modelId="{95955A4A-C7C5-4D37-9A61-F7AA1BC069C9}" type="pres">
      <dgm:prSet presAssocID="{25955524-CA34-440D-A8C0-00E5FEA9617D}" presName="rootComposite" presStyleCnt="0"/>
      <dgm:spPr/>
    </dgm:pt>
    <dgm:pt modelId="{A59235C8-787C-4155-AEED-313AE3F5C81E}" type="pres">
      <dgm:prSet presAssocID="{25955524-CA34-440D-A8C0-00E5FEA9617D}" presName="rootText" presStyleLbl="node4" presStyleIdx="0" presStyleCnt="2" custScaleX="202302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EAF27D-2B0A-4E9E-B5D2-D30AFBB49024}" type="pres">
      <dgm:prSet presAssocID="{25955524-CA34-440D-A8C0-00E5FEA9617D}" presName="rootConnector" presStyleLbl="node4" presStyleIdx="0" presStyleCnt="2"/>
      <dgm:spPr/>
      <dgm:t>
        <a:bodyPr/>
        <a:lstStyle/>
        <a:p>
          <a:endParaRPr lang="es-ES"/>
        </a:p>
      </dgm:t>
    </dgm:pt>
    <dgm:pt modelId="{751DD853-B74A-4AAA-B640-CD29AEFA659D}" type="pres">
      <dgm:prSet presAssocID="{25955524-CA34-440D-A8C0-00E5FEA9617D}" presName="hierChild4" presStyleCnt="0"/>
      <dgm:spPr/>
    </dgm:pt>
    <dgm:pt modelId="{188DA29F-724A-4E24-9760-BA5EFE1ED119}" type="pres">
      <dgm:prSet presAssocID="{25955524-CA34-440D-A8C0-00E5FEA9617D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6D1A38CE-E6F1-4E96-822C-136FB43E8CFD}" type="pres">
      <dgm:prSet presAssocID="{0CFD931B-3150-46E4-944C-7F08F2E3E52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C735538-EB4E-4870-97EC-8C0A475DF0A8}" type="pres">
      <dgm:prSet presAssocID="{27AFE895-5C5D-407A-BA64-B491227F72EC}" presName="hierRoot2" presStyleCnt="0">
        <dgm:presLayoutVars>
          <dgm:hierBranch/>
        </dgm:presLayoutVars>
      </dgm:prSet>
      <dgm:spPr/>
    </dgm:pt>
    <dgm:pt modelId="{29D42F09-01C5-4A11-9E27-766CB7954EF2}" type="pres">
      <dgm:prSet presAssocID="{27AFE895-5C5D-407A-BA64-B491227F72EC}" presName="rootComposite" presStyleCnt="0"/>
      <dgm:spPr/>
    </dgm:pt>
    <dgm:pt modelId="{D6F7B946-2129-46BC-9DD8-0B196EDE54F1}" type="pres">
      <dgm:prSet presAssocID="{27AFE895-5C5D-407A-BA64-B491227F72EC}" presName="rootText" presStyleLbl="node2" presStyleIdx="1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33F00-C7A1-4CCF-BC6E-DA2DAD783A8A}" type="pres">
      <dgm:prSet presAssocID="{27AFE895-5C5D-407A-BA64-B491227F72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7B18AA-A29F-4B12-A4F7-ADFFDFF6FEC3}" type="pres">
      <dgm:prSet presAssocID="{27AFE895-5C5D-407A-BA64-B491227F72EC}" presName="hierChild4" presStyleCnt="0"/>
      <dgm:spPr/>
    </dgm:pt>
    <dgm:pt modelId="{C78F4293-5B39-45D8-8215-DA48EF76FE72}" type="pres">
      <dgm:prSet presAssocID="{8D4E98C5-CBB4-4045-ACCB-2939104E92C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24B9EE15-7603-4E33-A646-0F43863CC074}" type="pres">
      <dgm:prSet presAssocID="{0AFE6006-1336-4CA3-9404-9AE565503565}" presName="hierRoot2" presStyleCnt="0">
        <dgm:presLayoutVars>
          <dgm:hierBranch/>
        </dgm:presLayoutVars>
      </dgm:prSet>
      <dgm:spPr/>
    </dgm:pt>
    <dgm:pt modelId="{F98F7BEA-5C57-46CC-BA09-2A53ED53EF01}" type="pres">
      <dgm:prSet presAssocID="{0AFE6006-1336-4CA3-9404-9AE565503565}" presName="rootComposite" presStyleCnt="0"/>
      <dgm:spPr/>
    </dgm:pt>
    <dgm:pt modelId="{2E14FAB5-3778-4E3A-BD6A-455D8E7CCED0}" type="pres">
      <dgm:prSet presAssocID="{0AFE6006-1336-4CA3-9404-9AE565503565}" presName="rootText" presStyleLbl="node3" presStyleIdx="1" presStyleCnt="2" custScaleX="156754" custScaleY="63938" custLinFactNeighborY="13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56A1C-A4B0-4280-9A9F-1331CD1620FC}" type="pres">
      <dgm:prSet presAssocID="{0AFE6006-1336-4CA3-9404-9AE565503565}" presName="rootConnector" presStyleLbl="node3" presStyleIdx="1" presStyleCnt="2"/>
      <dgm:spPr/>
      <dgm:t>
        <a:bodyPr/>
        <a:lstStyle/>
        <a:p>
          <a:endParaRPr lang="es-ES"/>
        </a:p>
      </dgm:t>
    </dgm:pt>
    <dgm:pt modelId="{506229A9-43F4-4A78-B417-5908C7D7B296}" type="pres">
      <dgm:prSet presAssocID="{0AFE6006-1336-4CA3-9404-9AE565503565}" presName="hierChild4" presStyleCnt="0"/>
      <dgm:spPr/>
    </dgm:pt>
    <dgm:pt modelId="{F2882D1C-F65C-41E4-82E5-22924839F07C}" type="pres">
      <dgm:prSet presAssocID="{BA198FE4-D29D-424A-B112-37F5192AD33C}" presName="Name35" presStyleLbl="parChTrans1D4" presStyleIdx="1" presStyleCnt="2"/>
      <dgm:spPr/>
      <dgm:t>
        <a:bodyPr/>
        <a:lstStyle/>
        <a:p>
          <a:endParaRPr lang="es-ES"/>
        </a:p>
      </dgm:t>
    </dgm:pt>
    <dgm:pt modelId="{B4DAB6AD-2DF4-47CA-AB2D-EEE8FAED3428}" type="pres">
      <dgm:prSet presAssocID="{07ABDD85-4F29-458E-B99C-5B58C92C623B}" presName="hierRoot2" presStyleCnt="0">
        <dgm:presLayoutVars>
          <dgm:hierBranch val="init"/>
        </dgm:presLayoutVars>
      </dgm:prSet>
      <dgm:spPr/>
    </dgm:pt>
    <dgm:pt modelId="{BEE76515-2B5A-4E46-AF3C-10198C8BFC5A}" type="pres">
      <dgm:prSet presAssocID="{07ABDD85-4F29-458E-B99C-5B58C92C623B}" presName="rootComposite" presStyleCnt="0"/>
      <dgm:spPr/>
    </dgm:pt>
    <dgm:pt modelId="{248D610E-5572-4FC7-B989-4A9937C20A80}" type="pres">
      <dgm:prSet presAssocID="{07ABDD85-4F29-458E-B99C-5B58C92C623B}" presName="rootText" presStyleLbl="node4" presStyleIdx="1" presStyleCnt="2" custScaleX="202302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94F1CB-6789-45ED-BDB7-27855CE2A8DC}" type="pres">
      <dgm:prSet presAssocID="{07ABDD85-4F29-458E-B99C-5B58C92C623B}" presName="rootConnector" presStyleLbl="node4" presStyleIdx="1" presStyleCnt="2"/>
      <dgm:spPr/>
      <dgm:t>
        <a:bodyPr/>
        <a:lstStyle/>
        <a:p>
          <a:endParaRPr lang="es-ES"/>
        </a:p>
      </dgm:t>
    </dgm:pt>
    <dgm:pt modelId="{FA2771F7-F626-467C-8755-0CE1A85C0F5F}" type="pres">
      <dgm:prSet presAssocID="{07ABDD85-4F29-458E-B99C-5B58C92C623B}" presName="hierChild4" presStyleCnt="0"/>
      <dgm:spPr/>
    </dgm:pt>
    <dgm:pt modelId="{83DA816C-F20B-4AE6-9EE0-0B2319DB4A90}" type="pres">
      <dgm:prSet presAssocID="{07ABDD85-4F29-458E-B99C-5B58C92C623B}" presName="hierChild5" presStyleCnt="0"/>
      <dgm:spPr/>
    </dgm:pt>
    <dgm:pt modelId="{7AE6B48B-8849-43DB-99C9-FDEEF4F8AF8B}" type="pres">
      <dgm:prSet presAssocID="{0AFE6006-1336-4CA3-9404-9AE565503565}" presName="hierChild5" presStyleCnt="0"/>
      <dgm:spPr/>
    </dgm:pt>
    <dgm:pt modelId="{7AB0C1BC-3370-47D2-8433-A23C5F1F19BC}" type="pres">
      <dgm:prSet presAssocID="{27AFE895-5C5D-407A-BA64-B491227F72EC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05D2DCF-8E95-467D-8C81-901D9CE63090}" type="presOf" srcId="{992D2072-3390-4094-B645-C531B71505AE}" destId="{A237E838-D549-4265-AC36-E2569F4B1A6F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A3EA10A-96AC-42AC-8C2C-18D55A0EBFC9}" srcId="{7F9E90B3-E3BF-4AFD-BA63-3DA06268C35F}" destId="{25955524-CA34-440D-A8C0-00E5FEA9617D}" srcOrd="0" destOrd="0" parTransId="{992D2072-3390-4094-B645-C531B71505AE}" sibTransId="{2DE5F596-A9FC-452A-8A35-9B9F4CA067DE}"/>
    <dgm:cxn modelId="{5B74E891-9AD6-4B0D-89AD-8A931A0C95C1}" srcId="{0AFE6006-1336-4CA3-9404-9AE565503565}" destId="{07ABDD85-4F29-458E-B99C-5B58C92C623B}" srcOrd="0" destOrd="0" parTransId="{BA198FE4-D29D-424A-B112-37F5192AD33C}" sibTransId="{804EAF7C-A12B-4BA4-B095-BE7E60EE228B}"/>
    <dgm:cxn modelId="{16A173C4-2493-4465-9EBA-13EE3006C1A4}" type="presOf" srcId="{25955524-CA34-440D-A8C0-00E5FEA9617D}" destId="{A59235C8-787C-4155-AEED-313AE3F5C81E}" srcOrd="0" destOrd="0" presId="urn:microsoft.com/office/officeart/2005/8/layout/orgChart1"/>
    <dgm:cxn modelId="{04598224-5F22-41B0-9CE5-CB2B677B37E5}" srcId="{9DEA55C1-E59C-4B5B-90DC-1D0B54C2B20C}" destId="{27AFE895-5C5D-407A-BA64-B491227F72EC}" srcOrd="1" destOrd="0" parTransId="{0CFD931B-3150-46E4-944C-7F08F2E3E52E}" sibTransId="{B7A85227-641A-4280-AEAE-C153D3817B44}"/>
    <dgm:cxn modelId="{6831047A-B44E-4DA9-B2DF-3EF7F8E20792}" type="presOf" srcId="{0AFE6006-1336-4CA3-9404-9AE565503565}" destId="{C4356A1C-A4B0-4280-9A9F-1331CD1620FC}" srcOrd="1" destOrd="0" presId="urn:microsoft.com/office/officeart/2005/8/layout/orgChart1"/>
    <dgm:cxn modelId="{D65BB789-48B8-474A-B192-2AD3DACC8CB9}" type="presOf" srcId="{7F9E90B3-E3BF-4AFD-BA63-3DA06268C35F}" destId="{C141F865-9D98-4198-BA74-B9BA30075993}" srcOrd="1" destOrd="0" presId="urn:microsoft.com/office/officeart/2005/8/layout/orgChart1"/>
    <dgm:cxn modelId="{C6AB61C1-EFFC-4286-8C7F-690E6EAC8E58}" type="presOf" srcId="{8D4E98C5-CBB4-4045-ACCB-2939104E92C4}" destId="{C78F4293-5B39-45D8-8215-DA48EF76FE72}" srcOrd="0" destOrd="0" presId="urn:microsoft.com/office/officeart/2005/8/layout/orgChart1"/>
    <dgm:cxn modelId="{A2A7C6CF-2B5F-4271-BC30-6DEE83415E41}" srcId="{41568039-9809-4B2B-BA51-64E0E23C2BBE}" destId="{7F9E90B3-E3BF-4AFD-BA63-3DA06268C35F}" srcOrd="0" destOrd="0" parTransId="{56B6F5BC-8B2C-4825-AAED-C8646154D67C}" sibTransId="{67EA6364-6261-4216-9D02-5482E96991F9}"/>
    <dgm:cxn modelId="{5C8E14BA-B0D1-4C33-BA60-256379301A77}" type="presOf" srcId="{07ABDD85-4F29-458E-B99C-5B58C92C623B}" destId="{F194F1CB-6789-45ED-BDB7-27855CE2A8DC}" srcOrd="1" destOrd="0" presId="urn:microsoft.com/office/officeart/2005/8/layout/orgChart1"/>
    <dgm:cxn modelId="{E0EC3846-EADF-450E-A7FF-FA91BF551F22}" type="presOf" srcId="{27AFE895-5C5D-407A-BA64-B491227F72EC}" destId="{D6F7B946-2129-46BC-9DD8-0B196EDE54F1}" srcOrd="0" destOrd="0" presId="urn:microsoft.com/office/officeart/2005/8/layout/orgChart1"/>
    <dgm:cxn modelId="{C1155679-B83B-48B8-BD4B-9873DEAD4B46}" srcId="{27AFE895-5C5D-407A-BA64-B491227F72EC}" destId="{0AFE6006-1336-4CA3-9404-9AE565503565}" srcOrd="0" destOrd="0" parTransId="{8D4E98C5-CBB4-4045-ACCB-2939104E92C4}" sibTransId="{2B9866C5-471B-4A52-93D2-CCD6838483DF}"/>
    <dgm:cxn modelId="{118BB420-1899-493D-A96D-69D6C848903D}" type="presOf" srcId="{07ABDD85-4F29-458E-B99C-5B58C92C623B}" destId="{248D610E-5572-4FC7-B989-4A9937C20A80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EC3B253-019F-40E2-BC63-14B3D03106DA}" type="presOf" srcId="{7F9E90B3-E3BF-4AFD-BA63-3DA06268C35F}" destId="{A72CDAEB-77F3-4602-8D7C-ED4C7274390F}" srcOrd="0" destOrd="0" presId="urn:microsoft.com/office/officeart/2005/8/layout/orgChart1"/>
    <dgm:cxn modelId="{E8917550-0BB3-40BC-8D91-2FB38BA65179}" type="presOf" srcId="{0AFE6006-1336-4CA3-9404-9AE565503565}" destId="{2E14FAB5-3778-4E3A-BD6A-455D8E7CCED0}" srcOrd="0" destOrd="0" presId="urn:microsoft.com/office/officeart/2005/8/layout/orgChart1"/>
    <dgm:cxn modelId="{906CF333-134E-42B2-B8FF-3C3F50546356}" type="presOf" srcId="{27AFE895-5C5D-407A-BA64-B491227F72EC}" destId="{7A333F00-C7A1-4CCF-BC6E-DA2DAD783A8A}" srcOrd="1" destOrd="0" presId="urn:microsoft.com/office/officeart/2005/8/layout/orgChart1"/>
    <dgm:cxn modelId="{726923CF-20E9-4F57-9C98-F4A0C4A6283A}" type="presOf" srcId="{56B6F5BC-8B2C-4825-AAED-C8646154D67C}" destId="{303376F4-38A9-4FB0-AAEB-BEF606352241}" srcOrd="0" destOrd="0" presId="urn:microsoft.com/office/officeart/2005/8/layout/orgChart1"/>
    <dgm:cxn modelId="{3316C681-D64B-4A88-857F-748565391C2E}" type="presOf" srcId="{BA198FE4-D29D-424A-B112-37F5192AD33C}" destId="{F2882D1C-F65C-41E4-82E5-22924839F07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50CC6B-1B09-4B65-AB28-A1D202AE8C1E}" type="presOf" srcId="{25955524-CA34-440D-A8C0-00E5FEA9617D}" destId="{3FEAF27D-2B0A-4E9E-B5D2-D30AFBB49024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C84BD84-2CDC-4F2C-9D69-A671C9ED789F}" type="presOf" srcId="{0CFD931B-3150-46E4-944C-7F08F2E3E52E}" destId="{6D1A38CE-E6F1-4E96-822C-136FB43E8CF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F879E4E4-7965-4179-8A03-6977C8AD8FAC}" type="presParOf" srcId="{DBDE0C42-B65A-4FF4-A1B6-4A7374870D94}" destId="{303376F4-38A9-4FB0-AAEB-BEF606352241}" srcOrd="0" destOrd="0" presId="urn:microsoft.com/office/officeart/2005/8/layout/orgChart1"/>
    <dgm:cxn modelId="{A96989DF-9ACC-4ACF-85AB-77E2BD281F05}" type="presParOf" srcId="{DBDE0C42-B65A-4FF4-A1B6-4A7374870D94}" destId="{002145EF-C9E7-49D1-A70B-70E0775B1397}" srcOrd="1" destOrd="0" presId="urn:microsoft.com/office/officeart/2005/8/layout/orgChart1"/>
    <dgm:cxn modelId="{3154FCBA-BE71-4073-B99A-360CEAD0879B}" type="presParOf" srcId="{002145EF-C9E7-49D1-A70B-70E0775B1397}" destId="{95A3FD11-B2DC-40D0-8CD7-563EE415F158}" srcOrd="0" destOrd="0" presId="urn:microsoft.com/office/officeart/2005/8/layout/orgChart1"/>
    <dgm:cxn modelId="{20111C70-E653-4F9B-AACC-4B596F9B8CD7}" type="presParOf" srcId="{95A3FD11-B2DC-40D0-8CD7-563EE415F158}" destId="{A72CDAEB-77F3-4602-8D7C-ED4C7274390F}" srcOrd="0" destOrd="0" presId="urn:microsoft.com/office/officeart/2005/8/layout/orgChart1"/>
    <dgm:cxn modelId="{F7F3BB4E-69E8-438A-89F0-3C2B4F1C0B88}" type="presParOf" srcId="{95A3FD11-B2DC-40D0-8CD7-563EE415F158}" destId="{C141F865-9D98-4198-BA74-B9BA30075993}" srcOrd="1" destOrd="0" presId="urn:microsoft.com/office/officeart/2005/8/layout/orgChart1"/>
    <dgm:cxn modelId="{4F2E73AB-D3F0-4013-8D43-43138991E4D9}" type="presParOf" srcId="{002145EF-C9E7-49D1-A70B-70E0775B1397}" destId="{CBE6C6D9-4FC0-4BA2-BFAB-4DE7F3371A7E}" srcOrd="1" destOrd="0" presId="urn:microsoft.com/office/officeart/2005/8/layout/orgChart1"/>
    <dgm:cxn modelId="{EEB78113-A73E-428D-A86D-1084F657E407}" type="presParOf" srcId="{CBE6C6D9-4FC0-4BA2-BFAB-4DE7F3371A7E}" destId="{A237E838-D549-4265-AC36-E2569F4B1A6F}" srcOrd="0" destOrd="0" presId="urn:microsoft.com/office/officeart/2005/8/layout/orgChart1"/>
    <dgm:cxn modelId="{1CE7ECB0-4A97-4EA6-A53B-FCDC2A87F6B8}" type="presParOf" srcId="{CBE6C6D9-4FC0-4BA2-BFAB-4DE7F3371A7E}" destId="{A09468F5-837F-4365-A578-A7879387AF5A}" srcOrd="1" destOrd="0" presId="urn:microsoft.com/office/officeart/2005/8/layout/orgChart1"/>
    <dgm:cxn modelId="{68B8DFA1-DFDB-46EF-AAB8-ED70217168BB}" type="presParOf" srcId="{A09468F5-837F-4365-A578-A7879387AF5A}" destId="{95955A4A-C7C5-4D37-9A61-F7AA1BC069C9}" srcOrd="0" destOrd="0" presId="urn:microsoft.com/office/officeart/2005/8/layout/orgChart1"/>
    <dgm:cxn modelId="{0C63B4CF-930B-46A8-A91D-76D4C96E0353}" type="presParOf" srcId="{95955A4A-C7C5-4D37-9A61-F7AA1BC069C9}" destId="{A59235C8-787C-4155-AEED-313AE3F5C81E}" srcOrd="0" destOrd="0" presId="urn:microsoft.com/office/officeart/2005/8/layout/orgChart1"/>
    <dgm:cxn modelId="{165E8688-A71F-4D27-85A0-D612E95CA16A}" type="presParOf" srcId="{95955A4A-C7C5-4D37-9A61-F7AA1BC069C9}" destId="{3FEAF27D-2B0A-4E9E-B5D2-D30AFBB49024}" srcOrd="1" destOrd="0" presId="urn:microsoft.com/office/officeart/2005/8/layout/orgChart1"/>
    <dgm:cxn modelId="{755678C3-7BF2-4BE1-BE6E-6B327A7BF319}" type="presParOf" srcId="{A09468F5-837F-4365-A578-A7879387AF5A}" destId="{751DD853-B74A-4AAA-B640-CD29AEFA659D}" srcOrd="1" destOrd="0" presId="urn:microsoft.com/office/officeart/2005/8/layout/orgChart1"/>
    <dgm:cxn modelId="{773BE8CD-BA58-48BF-AB38-4E28770B96E5}" type="presParOf" srcId="{A09468F5-837F-4365-A578-A7879387AF5A}" destId="{188DA29F-724A-4E24-9760-BA5EFE1ED119}" srcOrd="2" destOrd="0" presId="urn:microsoft.com/office/officeart/2005/8/layout/orgChart1"/>
    <dgm:cxn modelId="{5C3E48DB-FCB7-4198-9FDE-4C7B0A0FF49F}" type="presParOf" srcId="{002145EF-C9E7-49D1-A70B-70E0775B1397}" destId="{77E41FCD-7301-4CAD-899D-7C5520BBE1C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F256AE6-71CA-48BD-8371-E59371D1064B}" type="presParOf" srcId="{05E8A0F8-8F4A-4D16-B455-9B21EE5D83FA}" destId="{6D1A38CE-E6F1-4E96-822C-136FB43E8CFD}" srcOrd="2" destOrd="0" presId="urn:microsoft.com/office/officeart/2005/8/layout/orgChart1"/>
    <dgm:cxn modelId="{DD5F8B9C-F07A-4EB9-8144-DA540C5C0433}" type="presParOf" srcId="{05E8A0F8-8F4A-4D16-B455-9B21EE5D83FA}" destId="{EC735538-EB4E-4870-97EC-8C0A475DF0A8}" srcOrd="3" destOrd="0" presId="urn:microsoft.com/office/officeart/2005/8/layout/orgChart1"/>
    <dgm:cxn modelId="{6266ADF9-75F6-4BD5-BF73-5D5AB13613C7}" type="presParOf" srcId="{EC735538-EB4E-4870-97EC-8C0A475DF0A8}" destId="{29D42F09-01C5-4A11-9E27-766CB7954EF2}" srcOrd="0" destOrd="0" presId="urn:microsoft.com/office/officeart/2005/8/layout/orgChart1"/>
    <dgm:cxn modelId="{874A6106-4FAA-42C6-B6F8-2B99592E2544}" type="presParOf" srcId="{29D42F09-01C5-4A11-9E27-766CB7954EF2}" destId="{D6F7B946-2129-46BC-9DD8-0B196EDE54F1}" srcOrd="0" destOrd="0" presId="urn:microsoft.com/office/officeart/2005/8/layout/orgChart1"/>
    <dgm:cxn modelId="{E1CB9712-E89F-4251-98BC-4253C5BD4C2A}" type="presParOf" srcId="{29D42F09-01C5-4A11-9E27-766CB7954EF2}" destId="{7A333F00-C7A1-4CCF-BC6E-DA2DAD783A8A}" srcOrd="1" destOrd="0" presId="urn:microsoft.com/office/officeart/2005/8/layout/orgChart1"/>
    <dgm:cxn modelId="{CB7173B0-5E1A-40A2-9D62-CF9A59B96961}" type="presParOf" srcId="{EC735538-EB4E-4870-97EC-8C0A475DF0A8}" destId="{437B18AA-A29F-4B12-A4F7-ADFFDFF6FEC3}" srcOrd="1" destOrd="0" presId="urn:microsoft.com/office/officeart/2005/8/layout/orgChart1"/>
    <dgm:cxn modelId="{11874165-FE1D-4703-84BB-0BC3E6CC26E0}" type="presParOf" srcId="{437B18AA-A29F-4B12-A4F7-ADFFDFF6FEC3}" destId="{C78F4293-5B39-45D8-8215-DA48EF76FE72}" srcOrd="0" destOrd="0" presId="urn:microsoft.com/office/officeart/2005/8/layout/orgChart1"/>
    <dgm:cxn modelId="{932D94A9-90BD-4CC9-95AC-E13C0C232301}" type="presParOf" srcId="{437B18AA-A29F-4B12-A4F7-ADFFDFF6FEC3}" destId="{24B9EE15-7603-4E33-A646-0F43863CC074}" srcOrd="1" destOrd="0" presId="urn:microsoft.com/office/officeart/2005/8/layout/orgChart1"/>
    <dgm:cxn modelId="{BE81A6B5-3344-4446-AA48-6E60603AEE47}" type="presParOf" srcId="{24B9EE15-7603-4E33-A646-0F43863CC074}" destId="{F98F7BEA-5C57-46CC-BA09-2A53ED53EF01}" srcOrd="0" destOrd="0" presId="urn:microsoft.com/office/officeart/2005/8/layout/orgChart1"/>
    <dgm:cxn modelId="{7B0F4785-F8E0-4025-8209-BA4896699B9C}" type="presParOf" srcId="{F98F7BEA-5C57-46CC-BA09-2A53ED53EF01}" destId="{2E14FAB5-3778-4E3A-BD6A-455D8E7CCED0}" srcOrd="0" destOrd="0" presId="urn:microsoft.com/office/officeart/2005/8/layout/orgChart1"/>
    <dgm:cxn modelId="{F17C56F8-503D-49AC-A149-A580ED78EAF6}" type="presParOf" srcId="{F98F7BEA-5C57-46CC-BA09-2A53ED53EF01}" destId="{C4356A1C-A4B0-4280-9A9F-1331CD1620FC}" srcOrd="1" destOrd="0" presId="urn:microsoft.com/office/officeart/2005/8/layout/orgChart1"/>
    <dgm:cxn modelId="{2E571291-295A-4A2E-AF32-0821099C0D59}" type="presParOf" srcId="{24B9EE15-7603-4E33-A646-0F43863CC074}" destId="{506229A9-43F4-4A78-B417-5908C7D7B296}" srcOrd="1" destOrd="0" presId="urn:microsoft.com/office/officeart/2005/8/layout/orgChart1"/>
    <dgm:cxn modelId="{4E43C422-DE90-4C26-9AE1-D501E6A024C1}" type="presParOf" srcId="{506229A9-43F4-4A78-B417-5908C7D7B296}" destId="{F2882D1C-F65C-41E4-82E5-22924839F07C}" srcOrd="0" destOrd="0" presId="urn:microsoft.com/office/officeart/2005/8/layout/orgChart1"/>
    <dgm:cxn modelId="{8D6C82AA-AE51-4A97-A9F8-C10B6BA4A60C}" type="presParOf" srcId="{506229A9-43F4-4A78-B417-5908C7D7B296}" destId="{B4DAB6AD-2DF4-47CA-AB2D-EEE8FAED3428}" srcOrd="1" destOrd="0" presId="urn:microsoft.com/office/officeart/2005/8/layout/orgChart1"/>
    <dgm:cxn modelId="{DD30E3A9-DAE8-4CBB-903D-2B5C0EBA3B55}" type="presParOf" srcId="{B4DAB6AD-2DF4-47CA-AB2D-EEE8FAED3428}" destId="{BEE76515-2B5A-4E46-AF3C-10198C8BFC5A}" srcOrd="0" destOrd="0" presId="urn:microsoft.com/office/officeart/2005/8/layout/orgChart1"/>
    <dgm:cxn modelId="{88D05F8B-84C6-4F48-96F7-E036D106D6BC}" type="presParOf" srcId="{BEE76515-2B5A-4E46-AF3C-10198C8BFC5A}" destId="{248D610E-5572-4FC7-B989-4A9937C20A80}" srcOrd="0" destOrd="0" presId="urn:microsoft.com/office/officeart/2005/8/layout/orgChart1"/>
    <dgm:cxn modelId="{F7268AEA-0AF3-4574-A00E-DE4F0E7E1B92}" type="presParOf" srcId="{BEE76515-2B5A-4E46-AF3C-10198C8BFC5A}" destId="{F194F1CB-6789-45ED-BDB7-27855CE2A8DC}" srcOrd="1" destOrd="0" presId="urn:microsoft.com/office/officeart/2005/8/layout/orgChart1"/>
    <dgm:cxn modelId="{194E513B-BD6F-45E9-9ABD-AE50DC751B13}" type="presParOf" srcId="{B4DAB6AD-2DF4-47CA-AB2D-EEE8FAED3428}" destId="{FA2771F7-F626-467C-8755-0CE1A85C0F5F}" srcOrd="1" destOrd="0" presId="urn:microsoft.com/office/officeart/2005/8/layout/orgChart1"/>
    <dgm:cxn modelId="{9B386EF4-6AC9-4EA8-85A0-F61129BC9643}" type="presParOf" srcId="{B4DAB6AD-2DF4-47CA-AB2D-EEE8FAED3428}" destId="{83DA816C-F20B-4AE6-9EE0-0B2319DB4A90}" srcOrd="2" destOrd="0" presId="urn:microsoft.com/office/officeart/2005/8/layout/orgChart1"/>
    <dgm:cxn modelId="{913C3189-C27E-47E9-A966-69566052AAA1}" type="presParOf" srcId="{24B9EE15-7603-4E33-A646-0F43863CC074}" destId="{7AE6B48B-8849-43DB-99C9-FDEEF4F8AF8B}" srcOrd="2" destOrd="0" presId="urn:microsoft.com/office/officeart/2005/8/layout/orgChart1"/>
    <dgm:cxn modelId="{BCC42B5F-68C8-4188-9EF7-E7A99A07CEF5}" type="presParOf" srcId="{EC735538-EB4E-4870-97EC-8C0A475DF0A8}" destId="{7AB0C1BC-3370-47D2-8433-A23C5F1F19B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</a:t>
          </a:r>
          <a:r>
            <a:rPr lang="es-ES" sz="1200" dirty="0" smtClean="0"/>
            <a:t>Técnico</a:t>
          </a:r>
          <a:endParaRPr lang="es-ES" sz="1200" dirty="0"/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A55754A-0F9D-426C-8361-FBB79C711F8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AE97F78B-C85E-4B4D-B4DA-EE2ABE7DA726}" type="parTrans" cxnId="{571DEACD-2D58-4D0A-AFC6-EAD5D0D3680C}">
      <dgm:prSet/>
      <dgm:spPr/>
      <dgm:t>
        <a:bodyPr/>
        <a:lstStyle/>
        <a:p>
          <a:endParaRPr lang="es-MX"/>
        </a:p>
      </dgm:t>
    </dgm:pt>
    <dgm:pt modelId="{F2A342AD-7EC6-4C33-A3F6-323BEC28C66D}" type="sibTrans" cxnId="{571DEACD-2D58-4D0A-AFC6-EAD5D0D3680C}">
      <dgm:prSet/>
      <dgm:spPr/>
      <dgm:t>
        <a:bodyPr/>
        <a:lstStyle/>
        <a:p>
          <a:endParaRPr lang="es-MX"/>
        </a:p>
      </dgm:t>
    </dgm:pt>
    <dgm:pt modelId="{AC96A34A-0F82-44E1-993F-BD087FC111C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Técnico(a</a:t>
          </a:r>
          <a:r>
            <a:rPr lang="es-MX" sz="1200" dirty="0" smtClean="0"/>
            <a:t>)</a:t>
          </a:r>
          <a:endParaRPr lang="es-MX" sz="1200" dirty="0"/>
        </a:p>
      </dgm:t>
    </dgm:pt>
    <dgm:pt modelId="{F802E49A-F321-412A-BE3C-CFE1EB15D89B}" type="parTrans" cxnId="{D3C38BC6-04C2-4935-A6B0-36E619899A55}">
      <dgm:prSet/>
      <dgm:spPr/>
      <dgm:t>
        <a:bodyPr/>
        <a:lstStyle/>
        <a:p>
          <a:endParaRPr lang="es-ES"/>
        </a:p>
      </dgm:t>
    </dgm:pt>
    <dgm:pt modelId="{4BD1CFA4-5933-409A-A0D9-B5F57187E186}" type="sibTrans" cxnId="{D3C38BC6-04C2-4935-A6B0-36E619899A55}">
      <dgm:prSet/>
      <dgm:spPr/>
      <dgm:t>
        <a:bodyPr/>
        <a:lstStyle/>
        <a:p>
          <a:endParaRPr lang="es-ES"/>
        </a:p>
      </dgm:t>
    </dgm:pt>
    <dgm:pt modelId="{B38D139F-E614-415A-8916-D17338CF335B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C56C441-0736-4203-8731-29A73363A6FB}" type="parTrans" cxnId="{BE3755EB-83D1-438D-9CF4-1B2392DDDB04}">
      <dgm:prSet/>
      <dgm:spPr/>
      <dgm:t>
        <a:bodyPr/>
        <a:lstStyle/>
        <a:p>
          <a:endParaRPr lang="es-ES"/>
        </a:p>
      </dgm:t>
    </dgm:pt>
    <dgm:pt modelId="{10D58EC3-C5CE-49A7-9E72-C52545292C8B}" type="sibTrans" cxnId="{BE3755EB-83D1-438D-9CF4-1B2392DDDB04}">
      <dgm:prSet/>
      <dgm:spPr/>
      <dgm:t>
        <a:bodyPr/>
        <a:lstStyle/>
        <a:p>
          <a:endParaRPr lang="es-ES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129718" custScaleY="117779" custLinFactNeighborX="-537" custLinFactNeighborY="-35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3" custScaleX="97289" custScaleY="98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1EEF2E69-32E2-4712-BC01-E3BC88B5AAA3}" type="pres">
      <dgm:prSet presAssocID="{AE97F78B-C85E-4B4D-B4DA-EE2ABE7DA72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4EDB9D37-E29B-44A7-B53E-716DC012368C}" type="pres">
      <dgm:prSet presAssocID="{9A55754A-0F9D-426C-8361-FBB79C711F84}" presName="hierRoot2" presStyleCnt="0">
        <dgm:presLayoutVars>
          <dgm:hierBranch val="init"/>
        </dgm:presLayoutVars>
      </dgm:prSet>
      <dgm:spPr/>
    </dgm:pt>
    <dgm:pt modelId="{F50F5454-9262-409D-AE19-76556AD806B0}" type="pres">
      <dgm:prSet presAssocID="{9A55754A-0F9D-426C-8361-FBB79C711F84}" presName="rootComposite" presStyleCnt="0"/>
      <dgm:spPr/>
    </dgm:pt>
    <dgm:pt modelId="{62F575BD-4ABE-4050-8344-31020A431BE9}" type="pres">
      <dgm:prSet presAssocID="{9A55754A-0F9D-426C-8361-FBB79C711F84}" presName="rootText" presStyleLbl="node2" presStyleIdx="1" presStyleCnt="3" custScaleX="97289" custScaleY="96853" custLinFactNeighborX="-17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0B365-9841-42FA-9243-04FF40F6E3A1}" type="pres">
      <dgm:prSet presAssocID="{9A55754A-0F9D-426C-8361-FBB79C711F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192018D8-DA95-4B09-86BB-6F231B4DF8DD}" type="pres">
      <dgm:prSet presAssocID="{9A55754A-0F9D-426C-8361-FBB79C711F84}" presName="hierChild4" presStyleCnt="0"/>
      <dgm:spPr/>
    </dgm:pt>
    <dgm:pt modelId="{693D725A-748B-4CD9-A4CB-411D547E44DF}" type="pres">
      <dgm:prSet presAssocID="{9A55754A-0F9D-426C-8361-FBB79C711F84}" presName="hierChild5" presStyleCnt="0"/>
      <dgm:spPr/>
    </dgm:pt>
    <dgm:pt modelId="{81E604D8-250D-4FDF-98BD-EA912B304081}" type="pres">
      <dgm:prSet presAssocID="{F802E49A-F321-412A-BE3C-CFE1EB15D89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F0D451F-C145-41CB-A618-FC5C95858DDD}" type="pres">
      <dgm:prSet presAssocID="{AC96A34A-0F82-44E1-993F-BD087FC111C9}" presName="hierRoot2" presStyleCnt="0">
        <dgm:presLayoutVars>
          <dgm:hierBranch val="init"/>
        </dgm:presLayoutVars>
      </dgm:prSet>
      <dgm:spPr/>
    </dgm:pt>
    <dgm:pt modelId="{82E2108A-47E9-4960-89FB-8891645BF2AD}" type="pres">
      <dgm:prSet presAssocID="{AC96A34A-0F82-44E1-993F-BD087FC111C9}" presName="rootComposite" presStyleCnt="0"/>
      <dgm:spPr/>
    </dgm:pt>
    <dgm:pt modelId="{72EF0FA2-707D-4E02-AE13-A46BA56EA465}" type="pres">
      <dgm:prSet presAssocID="{AC96A34A-0F82-44E1-993F-BD087FC111C9}" presName="rootText" presStyleLbl="node2" presStyleIdx="2" presStyleCnt="3" custScaleX="97289" custScaleY="94606" custLinFactNeighborX="-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C1157-2934-4B6D-B517-5E617F99CEBB}" type="pres">
      <dgm:prSet presAssocID="{AC96A34A-0F82-44E1-993F-BD087FC111C9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04157E-35DD-42F3-985D-FB4A6F209A61}" type="pres">
      <dgm:prSet presAssocID="{AC96A34A-0F82-44E1-993F-BD087FC111C9}" presName="hierChild4" presStyleCnt="0"/>
      <dgm:spPr/>
    </dgm:pt>
    <dgm:pt modelId="{3F3C8D5D-913B-4BF9-BF28-5027F827CEB4}" type="pres">
      <dgm:prSet presAssocID="{AC96A34A-0F82-44E1-993F-BD087FC111C9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  <dgm:pt modelId="{BD0B7156-8195-4362-BCF9-F3C94FD60B34}" type="pres">
      <dgm:prSet presAssocID="{5C56C441-0736-4203-8731-29A73363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C30DA12-A936-48B0-8A1C-A6A680E6A0F9}" type="pres">
      <dgm:prSet presAssocID="{B38D139F-E614-415A-8916-D17338CF335B}" presName="hierRoot3" presStyleCnt="0">
        <dgm:presLayoutVars>
          <dgm:hierBranch val="init"/>
        </dgm:presLayoutVars>
      </dgm:prSet>
      <dgm:spPr/>
    </dgm:pt>
    <dgm:pt modelId="{A2DBD429-8422-4385-93C6-D857F424D8A7}" type="pres">
      <dgm:prSet presAssocID="{B38D139F-E614-415A-8916-D17338CF335B}" presName="rootComposite3" presStyleCnt="0"/>
      <dgm:spPr/>
    </dgm:pt>
    <dgm:pt modelId="{358F4EC1-E925-4C5D-BB5A-4E26E095115D}" type="pres">
      <dgm:prSet presAssocID="{B38D139F-E614-415A-8916-D17338CF335B}" presName="rootText3" presStyleLbl="asst1" presStyleIdx="0" presStyleCnt="1" custScaleX="79100" custScaleY="82867" custLinFactNeighborX="-1341" custLinFactNeighborY="-62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1F5C7E-A790-43A5-9EB8-86BD57458364}" type="pres">
      <dgm:prSet presAssocID="{B38D139F-E614-415A-8916-D17338CF335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C7DFD9-23BB-4112-B4A2-9AC97FAB3C2E}" type="pres">
      <dgm:prSet presAssocID="{B38D139F-E614-415A-8916-D17338CF335B}" presName="hierChild6" presStyleCnt="0"/>
      <dgm:spPr/>
    </dgm:pt>
    <dgm:pt modelId="{76DCEBA6-3AEB-4201-AE58-8F9337D55080}" type="pres">
      <dgm:prSet presAssocID="{B38D139F-E614-415A-8916-D17338CF335B}" presName="hierChild7" presStyleCnt="0"/>
      <dgm:spPr/>
    </dgm:pt>
  </dgm:ptLst>
  <dgm:cxnLst>
    <dgm:cxn modelId="{5DA4DC3D-5641-4E7F-9C4D-48083B5C0F1B}" type="presOf" srcId="{0545B90D-0211-4368-B564-02E2DA72F270}" destId="{B511A4A5-2F43-4DDC-A73B-EFF983200E78}" srcOrd="0" destOrd="0" presId="urn:microsoft.com/office/officeart/2005/8/layout/orgChart1"/>
    <dgm:cxn modelId="{EE522EA4-D776-40A0-B4BD-3283B36FE780}" type="presOf" srcId="{B38D139F-E614-415A-8916-D17338CF335B}" destId="{358F4EC1-E925-4C5D-BB5A-4E26E095115D}" srcOrd="0" destOrd="0" presId="urn:microsoft.com/office/officeart/2005/8/layout/orgChart1"/>
    <dgm:cxn modelId="{313857D5-6EE6-4E0C-967D-445C81C24675}" type="presOf" srcId="{AC96A34A-0F82-44E1-993F-BD087FC111C9}" destId="{72EF0FA2-707D-4E02-AE13-A46BA56EA465}" srcOrd="0" destOrd="0" presId="urn:microsoft.com/office/officeart/2005/8/layout/orgChart1"/>
    <dgm:cxn modelId="{6D5FA9C2-DB5E-465F-BF75-8BF5495578CC}" type="presOf" srcId="{AE97F78B-C85E-4B4D-B4DA-EE2ABE7DA726}" destId="{1EEF2E69-32E2-4712-BC01-E3BC88B5AAA3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5175D8EC-32D6-43E4-B8FE-C9120ACCFE9E}" type="presOf" srcId="{B38D139F-E614-415A-8916-D17338CF335B}" destId="{C01F5C7E-A790-43A5-9EB8-86BD57458364}" srcOrd="1" destOrd="0" presId="urn:microsoft.com/office/officeart/2005/8/layout/orgChart1"/>
    <dgm:cxn modelId="{0FEEB987-8A9A-4E32-849A-0C43FFAAA65F}" type="presOf" srcId="{9A55754A-0F9D-426C-8361-FBB79C711F84}" destId="{96B0B365-9841-42FA-9243-04FF40F6E3A1}" srcOrd="1" destOrd="0" presId="urn:microsoft.com/office/officeart/2005/8/layout/orgChart1"/>
    <dgm:cxn modelId="{09AF0CA2-8FE0-4FD2-B2A3-8F22F9D08A44}" type="presOf" srcId="{F802E49A-F321-412A-BE3C-CFE1EB15D89B}" destId="{81E604D8-250D-4FDF-98BD-EA912B304081}" srcOrd="0" destOrd="0" presId="urn:microsoft.com/office/officeart/2005/8/layout/orgChart1"/>
    <dgm:cxn modelId="{BE3755EB-83D1-438D-9CF4-1B2392DDDB04}" srcId="{B3C1F8AF-B252-43AC-8ED3-3D3880F2F1F8}" destId="{B38D139F-E614-415A-8916-D17338CF335B}" srcOrd="3" destOrd="0" parTransId="{5C56C441-0736-4203-8731-29A73363A6FB}" sibTransId="{10D58EC3-C5CE-49A7-9E72-C52545292C8B}"/>
    <dgm:cxn modelId="{8B97C4C0-DAFE-425F-9344-AAD42D7F6412}" type="presOf" srcId="{0F0BB623-A77F-49D7-9C13-F7F961662D02}" destId="{0A4E9B88-E5C4-4989-A766-E346E2D59AE1}" srcOrd="0" destOrd="0" presId="urn:microsoft.com/office/officeart/2005/8/layout/orgChart1"/>
    <dgm:cxn modelId="{C3F3AEB0-2DB2-470E-92C9-A08CAB55B188}" type="presOf" srcId="{AC96A34A-0F82-44E1-993F-BD087FC111C9}" destId="{92EC1157-2934-4B6D-B517-5E617F99CEBB}" srcOrd="1" destOrd="0" presId="urn:microsoft.com/office/officeart/2005/8/layout/orgChart1"/>
    <dgm:cxn modelId="{0CDB355B-088D-4902-BFB9-E30A8F62B19F}" type="presOf" srcId="{C16A467A-F81A-48BE-AF21-268EAF71CC16}" destId="{74C532D8-A682-41BD-8CF0-E78265466451}" srcOrd="1" destOrd="0" presId="urn:microsoft.com/office/officeart/2005/8/layout/orgChart1"/>
    <dgm:cxn modelId="{DBFF8136-D48E-4805-97EF-921C37BD9954}" type="presOf" srcId="{9A55754A-0F9D-426C-8361-FBB79C711F84}" destId="{62F575BD-4ABE-4050-8344-31020A431BE9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D3C38BC6-04C2-4935-A6B0-36E619899A55}" srcId="{B3C1F8AF-B252-43AC-8ED3-3D3880F2F1F8}" destId="{AC96A34A-0F82-44E1-993F-BD087FC111C9}" srcOrd="2" destOrd="0" parTransId="{F802E49A-F321-412A-BE3C-CFE1EB15D89B}" sibTransId="{4BD1CFA4-5933-409A-A0D9-B5F57187E186}"/>
    <dgm:cxn modelId="{F6135687-12A0-4EF9-AE0A-6200D5EFADCE}" type="presOf" srcId="{C16A467A-F81A-48BE-AF21-268EAF71CC16}" destId="{F6BBEC83-E208-4CDC-AF15-4EEBE065CBE1}" srcOrd="0" destOrd="0" presId="urn:microsoft.com/office/officeart/2005/8/layout/orgChart1"/>
    <dgm:cxn modelId="{FB67BDD0-BE72-4E44-B528-97405C27F649}" type="presOf" srcId="{B3C1F8AF-B252-43AC-8ED3-3D3880F2F1F8}" destId="{250B6905-7759-4441-B29D-3D12C134D01B}" srcOrd="0" destOrd="0" presId="urn:microsoft.com/office/officeart/2005/8/layout/orgChart1"/>
    <dgm:cxn modelId="{571DEACD-2D58-4D0A-AFC6-EAD5D0D3680C}" srcId="{B3C1F8AF-B252-43AC-8ED3-3D3880F2F1F8}" destId="{9A55754A-0F9D-426C-8361-FBB79C711F84}" srcOrd="1" destOrd="0" parTransId="{AE97F78B-C85E-4B4D-B4DA-EE2ABE7DA726}" sibTransId="{F2A342AD-7EC6-4C33-A3F6-323BEC28C66D}"/>
    <dgm:cxn modelId="{0FA7A912-AB0C-428E-AAD5-420E1FA135B9}" type="presOf" srcId="{B3C1F8AF-B252-43AC-8ED3-3D3880F2F1F8}" destId="{7C2F0255-63B1-4522-9919-7D70F798CED9}" srcOrd="1" destOrd="0" presId="urn:microsoft.com/office/officeart/2005/8/layout/orgChart1"/>
    <dgm:cxn modelId="{2F1FB882-B0C5-4DF8-AC14-C579C9509982}" type="presOf" srcId="{5C56C441-0736-4203-8731-29A73363A6FB}" destId="{BD0B7156-8195-4362-BCF9-F3C94FD60B34}" srcOrd="0" destOrd="0" presId="urn:microsoft.com/office/officeart/2005/8/layout/orgChart1"/>
    <dgm:cxn modelId="{5A1333FD-94EC-48D7-B1E5-F4C90F62DE8D}" type="presParOf" srcId="{0A4E9B88-E5C4-4989-A766-E346E2D59AE1}" destId="{822175D7-68B5-46A8-9AA8-BC2B47BF1677}" srcOrd="0" destOrd="0" presId="urn:microsoft.com/office/officeart/2005/8/layout/orgChart1"/>
    <dgm:cxn modelId="{980DEA3C-1366-4606-B949-BBEA2F944EF4}" type="presParOf" srcId="{822175D7-68B5-46A8-9AA8-BC2B47BF1677}" destId="{F037A461-78F2-40E7-BD49-A290D1F3C342}" srcOrd="0" destOrd="0" presId="urn:microsoft.com/office/officeart/2005/8/layout/orgChart1"/>
    <dgm:cxn modelId="{D4134D4A-3552-470D-BFD5-DBD1C183481F}" type="presParOf" srcId="{F037A461-78F2-40E7-BD49-A290D1F3C342}" destId="{250B6905-7759-4441-B29D-3D12C134D01B}" srcOrd="0" destOrd="0" presId="urn:microsoft.com/office/officeart/2005/8/layout/orgChart1"/>
    <dgm:cxn modelId="{6F895B47-B10C-4A36-92F8-80E6B8A245C3}" type="presParOf" srcId="{F037A461-78F2-40E7-BD49-A290D1F3C342}" destId="{7C2F0255-63B1-4522-9919-7D70F798CED9}" srcOrd="1" destOrd="0" presId="urn:microsoft.com/office/officeart/2005/8/layout/orgChart1"/>
    <dgm:cxn modelId="{7A97E275-06C0-433C-932C-D703DB65E0FA}" type="presParOf" srcId="{822175D7-68B5-46A8-9AA8-BC2B47BF1677}" destId="{ECD84423-CACA-4F27-BB31-EDF4B5E83466}" srcOrd="1" destOrd="0" presId="urn:microsoft.com/office/officeart/2005/8/layout/orgChart1"/>
    <dgm:cxn modelId="{D42ECD5A-B61E-45D1-9008-958FB9F8B46A}" type="presParOf" srcId="{ECD84423-CACA-4F27-BB31-EDF4B5E83466}" destId="{B511A4A5-2F43-4DDC-A73B-EFF983200E78}" srcOrd="0" destOrd="0" presId="urn:microsoft.com/office/officeart/2005/8/layout/orgChart1"/>
    <dgm:cxn modelId="{A6BAAD5E-C03F-4484-BC04-FD42F145C4EC}" type="presParOf" srcId="{ECD84423-CACA-4F27-BB31-EDF4B5E83466}" destId="{6AF86E8C-A853-4A69-A93F-C5EFB61DDCD8}" srcOrd="1" destOrd="0" presId="urn:microsoft.com/office/officeart/2005/8/layout/orgChart1"/>
    <dgm:cxn modelId="{C8CC0A0F-2429-4084-828A-D12AC1D00F18}" type="presParOf" srcId="{6AF86E8C-A853-4A69-A93F-C5EFB61DDCD8}" destId="{1B2BC9D0-DA74-489E-A3DA-759D32B6755E}" srcOrd="0" destOrd="0" presId="urn:microsoft.com/office/officeart/2005/8/layout/orgChart1"/>
    <dgm:cxn modelId="{1C241B9A-19CA-4626-9D4B-74DCD08D8ADE}" type="presParOf" srcId="{1B2BC9D0-DA74-489E-A3DA-759D32B6755E}" destId="{F6BBEC83-E208-4CDC-AF15-4EEBE065CBE1}" srcOrd="0" destOrd="0" presId="urn:microsoft.com/office/officeart/2005/8/layout/orgChart1"/>
    <dgm:cxn modelId="{E5CE6FDE-303F-4D35-8A14-10401739ACA0}" type="presParOf" srcId="{1B2BC9D0-DA74-489E-A3DA-759D32B6755E}" destId="{74C532D8-A682-41BD-8CF0-E78265466451}" srcOrd="1" destOrd="0" presId="urn:microsoft.com/office/officeart/2005/8/layout/orgChart1"/>
    <dgm:cxn modelId="{C021FC2D-E2B4-4C33-BF8C-4D634EDDD56C}" type="presParOf" srcId="{6AF86E8C-A853-4A69-A93F-C5EFB61DDCD8}" destId="{28F47D39-494E-4B76-9EEE-8A0A1344C2E8}" srcOrd="1" destOrd="0" presId="urn:microsoft.com/office/officeart/2005/8/layout/orgChart1"/>
    <dgm:cxn modelId="{B4A5572E-BD7C-4008-B01D-DDACF24603BA}" type="presParOf" srcId="{6AF86E8C-A853-4A69-A93F-C5EFB61DDCD8}" destId="{AE4437E1-0CAF-4460-8CE1-8D6E28955B40}" srcOrd="2" destOrd="0" presId="urn:microsoft.com/office/officeart/2005/8/layout/orgChart1"/>
    <dgm:cxn modelId="{56DC7E89-C33B-4A02-A3D1-23C9EEDF6943}" type="presParOf" srcId="{ECD84423-CACA-4F27-BB31-EDF4B5E83466}" destId="{1EEF2E69-32E2-4712-BC01-E3BC88B5AAA3}" srcOrd="2" destOrd="0" presId="urn:microsoft.com/office/officeart/2005/8/layout/orgChart1"/>
    <dgm:cxn modelId="{469B42D4-2CB2-4FC4-A807-7B1E9B32F298}" type="presParOf" srcId="{ECD84423-CACA-4F27-BB31-EDF4B5E83466}" destId="{4EDB9D37-E29B-44A7-B53E-716DC012368C}" srcOrd="3" destOrd="0" presId="urn:microsoft.com/office/officeart/2005/8/layout/orgChart1"/>
    <dgm:cxn modelId="{4B76C98C-6493-4BC7-89F4-62522F2C2652}" type="presParOf" srcId="{4EDB9D37-E29B-44A7-B53E-716DC012368C}" destId="{F50F5454-9262-409D-AE19-76556AD806B0}" srcOrd="0" destOrd="0" presId="urn:microsoft.com/office/officeart/2005/8/layout/orgChart1"/>
    <dgm:cxn modelId="{3D8D5D56-7FBB-47F0-B3C3-F407CE93D2D7}" type="presParOf" srcId="{F50F5454-9262-409D-AE19-76556AD806B0}" destId="{62F575BD-4ABE-4050-8344-31020A431BE9}" srcOrd="0" destOrd="0" presId="urn:microsoft.com/office/officeart/2005/8/layout/orgChart1"/>
    <dgm:cxn modelId="{8428C82F-EA0F-4937-B4D0-95FD47E309A5}" type="presParOf" srcId="{F50F5454-9262-409D-AE19-76556AD806B0}" destId="{96B0B365-9841-42FA-9243-04FF40F6E3A1}" srcOrd="1" destOrd="0" presId="urn:microsoft.com/office/officeart/2005/8/layout/orgChart1"/>
    <dgm:cxn modelId="{B2512508-89AF-4CC9-B118-958A7E4B3F93}" type="presParOf" srcId="{4EDB9D37-E29B-44A7-B53E-716DC012368C}" destId="{192018D8-DA95-4B09-86BB-6F231B4DF8DD}" srcOrd="1" destOrd="0" presId="urn:microsoft.com/office/officeart/2005/8/layout/orgChart1"/>
    <dgm:cxn modelId="{7318674E-143E-491B-B1B9-75C0993A5B46}" type="presParOf" srcId="{4EDB9D37-E29B-44A7-B53E-716DC012368C}" destId="{693D725A-748B-4CD9-A4CB-411D547E44DF}" srcOrd="2" destOrd="0" presId="urn:microsoft.com/office/officeart/2005/8/layout/orgChart1"/>
    <dgm:cxn modelId="{F2F6831F-1D07-4423-B594-0F31C99E2E3E}" type="presParOf" srcId="{ECD84423-CACA-4F27-BB31-EDF4B5E83466}" destId="{81E604D8-250D-4FDF-98BD-EA912B304081}" srcOrd="4" destOrd="0" presId="urn:microsoft.com/office/officeart/2005/8/layout/orgChart1"/>
    <dgm:cxn modelId="{5B04C430-DE92-44C1-B909-5431D68C9FCC}" type="presParOf" srcId="{ECD84423-CACA-4F27-BB31-EDF4B5E83466}" destId="{4F0D451F-C145-41CB-A618-FC5C95858DDD}" srcOrd="5" destOrd="0" presId="urn:microsoft.com/office/officeart/2005/8/layout/orgChart1"/>
    <dgm:cxn modelId="{5CC0336B-1F5D-4E09-92E4-090B53869F20}" type="presParOf" srcId="{4F0D451F-C145-41CB-A618-FC5C95858DDD}" destId="{82E2108A-47E9-4960-89FB-8891645BF2AD}" srcOrd="0" destOrd="0" presId="urn:microsoft.com/office/officeart/2005/8/layout/orgChart1"/>
    <dgm:cxn modelId="{1EBA0A58-2B93-4D8B-BF6B-0274B966CEA7}" type="presParOf" srcId="{82E2108A-47E9-4960-89FB-8891645BF2AD}" destId="{72EF0FA2-707D-4E02-AE13-A46BA56EA465}" srcOrd="0" destOrd="0" presId="urn:microsoft.com/office/officeart/2005/8/layout/orgChart1"/>
    <dgm:cxn modelId="{35877F5D-EAAB-4316-89FB-8AA4074519AD}" type="presParOf" srcId="{82E2108A-47E9-4960-89FB-8891645BF2AD}" destId="{92EC1157-2934-4B6D-B517-5E617F99CEBB}" srcOrd="1" destOrd="0" presId="urn:microsoft.com/office/officeart/2005/8/layout/orgChart1"/>
    <dgm:cxn modelId="{A0D06DFD-61E2-4D7E-9E29-6016EB737F6E}" type="presParOf" srcId="{4F0D451F-C145-41CB-A618-FC5C95858DDD}" destId="{1004157E-35DD-42F3-985D-FB4A6F209A61}" srcOrd="1" destOrd="0" presId="urn:microsoft.com/office/officeart/2005/8/layout/orgChart1"/>
    <dgm:cxn modelId="{00B8FE6B-5DD0-4850-95D3-CEBD28A7E61C}" type="presParOf" srcId="{4F0D451F-C145-41CB-A618-FC5C95858DDD}" destId="{3F3C8D5D-913B-4BF9-BF28-5027F827CEB4}" srcOrd="2" destOrd="0" presId="urn:microsoft.com/office/officeart/2005/8/layout/orgChart1"/>
    <dgm:cxn modelId="{8559113F-EC28-4F29-9691-DAD3D052D725}" type="presParOf" srcId="{822175D7-68B5-46A8-9AA8-BC2B47BF1677}" destId="{714DD2F2-9BDC-44A0-8679-B0B150AF6969}" srcOrd="2" destOrd="0" presId="urn:microsoft.com/office/officeart/2005/8/layout/orgChart1"/>
    <dgm:cxn modelId="{F5A3FD4D-0943-4D72-9C45-6597DCFBCEBB}" type="presParOf" srcId="{714DD2F2-9BDC-44A0-8679-B0B150AF6969}" destId="{BD0B7156-8195-4362-BCF9-F3C94FD60B34}" srcOrd="0" destOrd="0" presId="urn:microsoft.com/office/officeart/2005/8/layout/orgChart1"/>
    <dgm:cxn modelId="{25DAE280-CA12-4D39-8386-C587D4BD6B08}" type="presParOf" srcId="{714DD2F2-9BDC-44A0-8679-B0B150AF6969}" destId="{FC30DA12-A936-48B0-8A1C-A6A680E6A0F9}" srcOrd="1" destOrd="0" presId="urn:microsoft.com/office/officeart/2005/8/layout/orgChart1"/>
    <dgm:cxn modelId="{C4B70DEE-1224-4FE4-94E8-97129F2D8091}" type="presParOf" srcId="{FC30DA12-A936-48B0-8A1C-A6A680E6A0F9}" destId="{A2DBD429-8422-4385-93C6-D857F424D8A7}" srcOrd="0" destOrd="0" presId="urn:microsoft.com/office/officeart/2005/8/layout/orgChart1"/>
    <dgm:cxn modelId="{3F632F6C-74A9-49E4-8D9F-ECF106E24FE7}" type="presParOf" srcId="{A2DBD429-8422-4385-93C6-D857F424D8A7}" destId="{358F4EC1-E925-4C5D-BB5A-4E26E095115D}" srcOrd="0" destOrd="0" presId="urn:microsoft.com/office/officeart/2005/8/layout/orgChart1"/>
    <dgm:cxn modelId="{D40BE3A7-8C30-4F6C-BF26-524AFFDF5BA1}" type="presParOf" srcId="{A2DBD429-8422-4385-93C6-D857F424D8A7}" destId="{C01F5C7E-A790-43A5-9EB8-86BD57458364}" srcOrd="1" destOrd="0" presId="urn:microsoft.com/office/officeart/2005/8/layout/orgChart1"/>
    <dgm:cxn modelId="{29BE7280-1717-4370-829A-175C76711FC3}" type="presParOf" srcId="{FC30DA12-A936-48B0-8A1C-A6A680E6A0F9}" destId="{1FC7DFD9-23BB-4112-B4A2-9AC97FAB3C2E}" srcOrd="1" destOrd="0" presId="urn:microsoft.com/office/officeart/2005/8/layout/orgChart1"/>
    <dgm:cxn modelId="{F0398E35-83CF-4078-B2CF-5D0904B24545}" type="presParOf" srcId="{FC30DA12-A936-48B0-8A1C-A6A680E6A0F9}" destId="{76DCEBA6-3AEB-4201-AE58-8F9337D550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Análisis e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Inteligencia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1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75493" custScaleY="82674" custLinFactNeighborX="-8290" custLinFactNeighborY="-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75493" custScaleY="82674" custLinFactNeighborX="6663" custLinFactNeighborY="-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2" destOrd="0" parTransId="{1B0BB091-C7D8-46FC-80A4-1ED3BD58AEC0}" sibTransId="{46FC2909-BB05-49BA-BE6E-87D9A9E00980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3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7201A7D8-6D9C-4E42-9E01-E4AF66090186}" type="presParOf" srcId="{05E8A0F8-8F4A-4D16-B455-9B21EE5D83FA}" destId="{78EE8CE8-58BD-46BC-B1AE-49AE4CE01AF1}" srcOrd="2" destOrd="0" presId="urn:microsoft.com/office/officeart/2005/8/layout/orgChart1"/>
    <dgm:cxn modelId="{9B2293AA-C2E7-42BB-B460-5100CEEDD933}" type="presParOf" srcId="{05E8A0F8-8F4A-4D16-B455-9B21EE5D83FA}" destId="{0F578CEC-D719-47A0-9D26-0086B713C17C}" srcOrd="3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4BA082-7E9A-4A57-A5BA-D3F087A433CC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9BFB314-B23A-4A7E-9F57-90B5AA55AFE4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latin typeface="+mn-lt"/>
            </a:rPr>
            <a:t>Analistas</a:t>
          </a:r>
          <a:endParaRPr lang="es-ES" sz="1200" dirty="0">
            <a:latin typeface="+mn-lt"/>
          </a:endParaRP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243B64-ED64-41B9-8B34-994C2384A6EA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latin typeface="+mn-lt"/>
            </a:rPr>
            <a:t>Analistas Investigadores(as</a:t>
          </a:r>
          <a:r>
            <a:rPr lang="es-MX" alt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21991" custScaleY="104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24471EDF-1AFE-41E6-B121-BF4AC0F66FA6}" type="pres">
      <dgm:prSet presAssocID="{DCA6549B-46FD-40F9-BF1A-C203F5F203E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2" presStyleIdx="0" presStyleCnt="2" custScaleX="104164" custScaleY="114578" custLinFactNeighborX="540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61B35948-8866-45EF-B924-E4370827B796}" type="pres">
      <dgm:prSet presAssocID="{4E50255E-3688-405A-9938-0EC4F736299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2" presStyleIdx="1" presStyleCnt="2" custScaleX="104164" custScaleY="114578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2" presStyleIdx="1" presStyleCnt="2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75519" custScaleY="77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A1F0B5CB-FD35-4D3E-A223-A9537BC589E9}" type="presOf" srcId="{DCA6549B-46FD-40F9-BF1A-C203F5F203E4}" destId="{24471EDF-1AFE-41E6-B121-BF4AC0F66FA6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88DC708D-FD16-4A59-875F-592068A5D836}" type="presOf" srcId="{4E50255E-3688-405A-9938-0EC4F736299F}" destId="{61B35948-8866-45EF-B924-E4370827B796}" srcOrd="0" destOrd="0" presId="urn:microsoft.com/office/officeart/2005/8/layout/orgChart1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CAE3CDB7-5A4E-417E-BD80-F474FA7EDE20}" type="presOf" srcId="{F54BA082-7E9A-4A57-A5BA-D3F087A433CC}" destId="{B651DCB6-AAF6-4973-9416-A5FBDCD184A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C3566C7-CED4-4EAB-AF0C-0804E536F7ED}" srcId="{9DEA55C1-E59C-4B5B-90DC-1D0B54C2B20C}" destId="{F54BA082-7E9A-4A57-A5BA-D3F087A433CC}" srcOrd="1" destOrd="0" parTransId="{4E50255E-3688-405A-9938-0EC4F736299F}" sibTransId="{52636BDE-BCBB-4A69-977A-2ED6A678EF9C}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8E214E4F-B6D3-4A4E-9164-9E44C2C413B1}" type="presOf" srcId="{F1243B64-ED64-41B9-8B34-994C2384A6EA}" destId="{625BDB02-3C9D-4182-86B0-E57BA4667B7D}" srcOrd="0" destOrd="0" presId="urn:microsoft.com/office/officeart/2005/8/layout/orgChart1"/>
    <dgm:cxn modelId="{189A14B4-C1C4-4CB7-84C8-A10BDF3C4800}" srcId="{9DEA55C1-E59C-4B5B-90DC-1D0B54C2B20C}" destId="{F1243B64-ED64-41B9-8B34-994C2384A6EA}" srcOrd="0" destOrd="0" parTransId="{DCA6549B-46FD-40F9-BF1A-C203F5F203E4}" sibTransId="{39E6555A-DD6C-496B-8A8F-BA27EC801E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F64547-9A53-417F-9FA9-14AA3B10546A}" type="presOf" srcId="{F1243B64-ED64-41B9-8B34-994C2384A6EA}" destId="{D024A14F-F57E-41E8-B219-AFA1C4A968D0}" srcOrd="1" destOrd="0" presId="urn:microsoft.com/office/officeart/2005/8/layout/orgChart1"/>
    <dgm:cxn modelId="{0EFD5DAB-7054-4E5B-AD2A-9066E48F9470}" type="presOf" srcId="{F54BA082-7E9A-4A57-A5BA-D3F087A433CC}" destId="{FE9E1509-3C3C-4DF1-8723-C0DDF76BD16B}" srcOrd="1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0CCCC356-F8E2-4B74-A8D0-0C63983A062C}" type="presParOf" srcId="{DCBE0C80-A85E-4F05-ABB4-4FC9A7E4B8A8}" destId="{24471EDF-1AFE-41E6-B121-BF4AC0F66FA6}" srcOrd="0" destOrd="0" presId="urn:microsoft.com/office/officeart/2005/8/layout/orgChart1"/>
    <dgm:cxn modelId="{35017A03-5726-45BD-9763-BC3C26274CB1}" type="presParOf" srcId="{DCBE0C80-A85E-4F05-ABB4-4FC9A7E4B8A8}" destId="{FBD27B36-4D5B-48B0-BB3B-6094E0C37270}" srcOrd="1" destOrd="0" presId="urn:microsoft.com/office/officeart/2005/8/layout/orgChart1"/>
    <dgm:cxn modelId="{768AE149-C925-4E0A-B669-EFE0B51BB69C}" type="presParOf" srcId="{FBD27B36-4D5B-48B0-BB3B-6094E0C37270}" destId="{F72799DB-9866-4999-BCC2-8BA4CD03B75E}" srcOrd="0" destOrd="0" presId="urn:microsoft.com/office/officeart/2005/8/layout/orgChart1"/>
    <dgm:cxn modelId="{B61A6F1D-B991-4AE4-9FDB-BC52F0DE29B7}" type="presParOf" srcId="{F72799DB-9866-4999-BCC2-8BA4CD03B75E}" destId="{625BDB02-3C9D-4182-86B0-E57BA4667B7D}" srcOrd="0" destOrd="0" presId="urn:microsoft.com/office/officeart/2005/8/layout/orgChart1"/>
    <dgm:cxn modelId="{112676F2-2CC9-4615-A184-232E2C052DAD}" type="presParOf" srcId="{F72799DB-9866-4999-BCC2-8BA4CD03B75E}" destId="{D024A14F-F57E-41E8-B219-AFA1C4A968D0}" srcOrd="1" destOrd="0" presId="urn:microsoft.com/office/officeart/2005/8/layout/orgChart1"/>
    <dgm:cxn modelId="{DAFBB284-7DF0-48EB-B14B-F9D70181770D}" type="presParOf" srcId="{FBD27B36-4D5B-48B0-BB3B-6094E0C37270}" destId="{C56981AA-8498-4166-86EB-4F5862331921}" srcOrd="1" destOrd="0" presId="urn:microsoft.com/office/officeart/2005/8/layout/orgChart1"/>
    <dgm:cxn modelId="{E3AA3EDC-F4CA-45C1-A201-55C91819563A}" type="presParOf" srcId="{FBD27B36-4D5B-48B0-BB3B-6094E0C37270}" destId="{FC42868B-D475-4291-9169-46105859FC78}" srcOrd="2" destOrd="0" presId="urn:microsoft.com/office/officeart/2005/8/layout/orgChart1"/>
    <dgm:cxn modelId="{EEAFDDEF-E6B6-44BC-BCC4-824378B7247B}" type="presParOf" srcId="{DCBE0C80-A85E-4F05-ABB4-4FC9A7E4B8A8}" destId="{61B35948-8866-45EF-B924-E4370827B796}" srcOrd="2" destOrd="0" presId="urn:microsoft.com/office/officeart/2005/8/layout/orgChart1"/>
    <dgm:cxn modelId="{E142711B-88A1-49E7-BFEB-69ABEFB1068C}" type="presParOf" srcId="{DCBE0C80-A85E-4F05-ABB4-4FC9A7E4B8A8}" destId="{A40758BA-FB53-4B5B-8D0E-BFC6FCF28CCD}" srcOrd="3" destOrd="0" presId="urn:microsoft.com/office/officeart/2005/8/layout/orgChart1"/>
    <dgm:cxn modelId="{D257751D-2836-415C-869A-976C5CFDB025}" type="presParOf" srcId="{A40758BA-FB53-4B5B-8D0E-BFC6FCF28CCD}" destId="{7D7A4CB1-F031-4828-90A7-49C8EAC41E1E}" srcOrd="0" destOrd="0" presId="urn:microsoft.com/office/officeart/2005/8/layout/orgChart1"/>
    <dgm:cxn modelId="{52DF7DFE-AB24-47EC-9283-6983AB20B693}" type="presParOf" srcId="{7D7A4CB1-F031-4828-90A7-49C8EAC41E1E}" destId="{B651DCB6-AAF6-4973-9416-A5FBDCD184AD}" srcOrd="0" destOrd="0" presId="urn:microsoft.com/office/officeart/2005/8/layout/orgChart1"/>
    <dgm:cxn modelId="{E7E3C354-3DC6-4736-9B71-171A61C8340E}" type="presParOf" srcId="{7D7A4CB1-F031-4828-90A7-49C8EAC41E1E}" destId="{FE9E1509-3C3C-4DF1-8723-C0DDF76BD16B}" srcOrd="1" destOrd="0" presId="urn:microsoft.com/office/officeart/2005/8/layout/orgChart1"/>
    <dgm:cxn modelId="{7038764C-C1C9-4579-8B2A-F84867F87EC6}" type="presParOf" srcId="{A40758BA-FB53-4B5B-8D0E-BFC6FCF28CCD}" destId="{5D342304-3742-4A0E-8D51-D5CB71D11E9D}" srcOrd="1" destOrd="0" presId="urn:microsoft.com/office/officeart/2005/8/layout/orgChart1"/>
    <dgm:cxn modelId="{713B34B6-A899-4BD3-A0AE-7C5BD8CB9896}" type="presParOf" srcId="{A40758BA-FB53-4B5B-8D0E-BFC6FCF28CCD}" destId="{8D376A21-B1DE-43F8-8909-9B447CA773F2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Soporte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Tecnología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3598" custScaleY="115353" custLinFactNeighborY="-22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AF7CC9B9-4681-4C70-8565-FC923CA96741}" type="pres">
      <dgm:prSet presAssocID="{F5F23976-2975-40E5-9615-A2FF7806DFA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0" presStyleCnt="3" custScaleX="98730" custScaleY="97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0" presStyleCnt="3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7E71FC3-D91C-476D-84C8-F4D531301086}" type="pres">
      <dgm:prSet presAssocID="{B50034B0-0F9E-4ED7-8537-7F35F365CA19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1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2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2" presStyleCnt="3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50B7EF60-785A-4CBA-833D-79A4EB3CA863}" srcId="{80C91609-4155-490D-A93A-2840363F77EF}" destId="{8EF4BE99-20BD-4B06-BCA1-884BF70C49DA}" srcOrd="0" destOrd="0" parTransId="{B50034B0-0F9E-4ED7-8537-7F35F365CA19}" sibTransId="{12B9011D-0356-40A3-88FB-B6E214E75A7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C391D1-D2AA-41DC-B66C-7E7D2B6AC6FB}" srcId="{80C91609-4155-490D-A93A-2840363F77EF}" destId="{02ABC3E3-9C5C-42C8-9B40-087AFC7928FE}" srcOrd="1" destOrd="0" parTransId="{C89AB176-A9C3-4298-8D5B-26052A767A20}" sibTransId="{FC2668D9-3FD8-496C-89F9-C82527FED3D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8EEC85-D7D7-4C3D-8558-6A6435A94042}" srcId="{41568039-9809-4B2B-BA51-64E0E23C2BBE}" destId="{BAC5CF8C-C61A-4D15-BFB5-9CB5F4DC64CB}" srcOrd="0" destOrd="0" parTransId="{F5F23976-2975-40E5-9615-A2FF7806DFA4}" sibTransId="{5B4FD2BF-B624-4A1C-87C1-D3688E6A3928}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3EF9ECF-9DFE-4236-B1C3-6B01B3E0E3B1}" type="presParOf" srcId="{DBDE0C42-B65A-4FF4-A1B6-4A7374870D94}" destId="{AF7CC9B9-4681-4C70-8565-FC923CA96741}" srcOrd="0" destOrd="0" presId="urn:microsoft.com/office/officeart/2005/8/layout/orgChart1"/>
    <dgm:cxn modelId="{A97E5464-5DCF-45BA-9D47-CB5551D5EC43}" type="presParOf" srcId="{DBDE0C42-B65A-4FF4-A1B6-4A7374870D94}" destId="{84EF37AF-2624-4858-B5C7-9770DB70811A}" srcOrd="1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92EA5C9-E0F9-4EE7-B8D7-785CC467C8B8}" type="presParOf" srcId="{0DCE5A2E-AABD-41D8-AB45-73FC6E777742}" destId="{47E71FC3-D91C-476D-84C8-F4D531301086}" srcOrd="0" destOrd="0" presId="urn:microsoft.com/office/officeart/2005/8/layout/orgChart1"/>
    <dgm:cxn modelId="{1B0529E7-ED5D-4A48-A413-4416CF407823}" type="presParOf" srcId="{0DCE5A2E-AABD-41D8-AB45-73FC6E777742}" destId="{5B2A9177-BD0C-4F3F-80AF-BBB173C2B921}" srcOrd="1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2" destOrd="0" presId="urn:microsoft.com/office/officeart/2005/8/layout/orgChart1"/>
    <dgm:cxn modelId="{26D6D5FC-BB87-4083-A77E-D03C99BE5C5B}" type="presParOf" srcId="{0DCE5A2E-AABD-41D8-AB45-73FC6E777742}" destId="{C1C59A92-6AD5-40E7-8E41-5B10D0453611}" srcOrd="3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la Dirección de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Protección 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Gestión Integral de Riesgo</a:t>
          </a: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6CA15FC-744A-4B09-BCDD-AC29203C4A9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B223382-71CD-4690-AAD2-B324D1FD1352}" type="par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F303BC-76CD-40F5-8239-933147764704}" type="sib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0A54075-38A7-45D4-AA2D-B3B2A4B3D817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43B025C-8E4A-41B5-88D0-7FD0047AFFAD}" type="par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8DD32F8-5F7C-42F1-B72C-24EEF462F750}" type="sib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</dgm:pt>
    <dgm:pt modelId="{B1D10ACB-7613-4595-969F-08F3C6A1F006}" type="pres">
      <dgm:prSet presAssocID="{DC1D225E-3F7C-46BE-A887-FDA64F2B32D7}" presName="rootComposite1" presStyleCnt="0"/>
      <dgm:spPr/>
    </dgm:pt>
    <dgm:pt modelId="{94094C16-9CFE-4B2B-B977-BC421CCE0D28}" type="pres">
      <dgm:prSet presAssocID="{DC1D225E-3F7C-46BE-A887-FDA64F2B32D7}" presName="rootText1" presStyleLbl="node0" presStyleIdx="0" presStyleCnt="1" custScaleX="138788" custScaleY="139149" custLinFactNeighborY="-31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</dgm:pt>
    <dgm:pt modelId="{D42221EB-1485-45C6-8E7F-CE44FA44DA27}" type="pres">
      <dgm:prSet presAssocID="{B42E1779-6C3C-4354-B385-DC2FDA26747E}" presName="Name35" presStyleLbl="parChTrans1D2" presStyleIdx="0" presStyleCnt="4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</dgm:pt>
    <dgm:pt modelId="{F787AD4F-823D-48D5-9326-31034509B04A}" type="pres">
      <dgm:prSet presAssocID="{BD36E703-F8EF-4252-9C17-24FDB2A4A56C}" presName="rootComposite" presStyleCnt="0"/>
      <dgm:spPr/>
    </dgm:pt>
    <dgm:pt modelId="{140BAFA2-499E-4719-9FBE-32C754A4DBDB}" type="pres">
      <dgm:prSet presAssocID="{BD36E703-F8EF-4252-9C17-24FDB2A4A56C}" presName="rootText" presStyleLbl="node2" presStyleIdx="0" presStyleCnt="3" custScaleX="100322" custScaleY="118639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3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</dgm:pt>
    <dgm:pt modelId="{78448ECC-C478-4112-B079-DA9D48B91E94}" type="pres">
      <dgm:prSet presAssocID="{BD36E703-F8EF-4252-9C17-24FDB2A4A56C}" presName="hierChild5" presStyleCnt="0"/>
      <dgm:spPr/>
    </dgm:pt>
    <dgm:pt modelId="{8B07F833-3E8B-4BA5-884E-867AC0157B8C}" type="pres">
      <dgm:prSet presAssocID="{D6C93A42-B36B-4EC5-9044-AE634A37AC3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</dgm:pt>
    <dgm:pt modelId="{3621F739-5E94-464C-820F-2322C1736B69}" type="pres">
      <dgm:prSet presAssocID="{955ED2FF-8981-403B-8245-F34226EB0B3D}" presName="rootComposite" presStyleCnt="0"/>
      <dgm:spPr/>
    </dgm:pt>
    <dgm:pt modelId="{88424990-49D9-4A40-A11B-0167116F7347}" type="pres">
      <dgm:prSet presAssocID="{955ED2FF-8981-403B-8245-F34226EB0B3D}" presName="rootText" presStyleLbl="node2" presStyleIdx="1" presStyleCnt="3" custScaleX="100322" custScaleY="118639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</dgm:pt>
    <dgm:pt modelId="{10B4721B-24FA-4A80-B0CF-85F5D89130A6}" type="pres">
      <dgm:prSet presAssocID="{955ED2FF-8981-403B-8245-F34226EB0B3D}" presName="hierChild5" presStyleCnt="0"/>
      <dgm:spPr/>
    </dgm:pt>
    <dgm:pt modelId="{5F44CEF2-A9D9-48B4-B7FD-F33394C8CE3A}" type="pres">
      <dgm:prSet presAssocID="{DB223382-71CD-4690-AAD2-B324D1FD1352}" presName="Name35" presStyleLbl="parChTrans1D2" presStyleIdx="2" presStyleCnt="4"/>
      <dgm:spPr/>
      <dgm:t>
        <a:bodyPr/>
        <a:lstStyle/>
        <a:p>
          <a:endParaRPr lang="es-ES"/>
        </a:p>
      </dgm:t>
    </dgm:pt>
    <dgm:pt modelId="{9BE99589-18FD-4F55-9738-E98352B2D7CF}" type="pres">
      <dgm:prSet presAssocID="{D6CA15FC-744A-4B09-BCDD-AC29203C4A91}" presName="hierRoot2" presStyleCnt="0">
        <dgm:presLayoutVars>
          <dgm:hierBranch val="init"/>
        </dgm:presLayoutVars>
      </dgm:prSet>
      <dgm:spPr/>
    </dgm:pt>
    <dgm:pt modelId="{DCDA2EF9-8679-4AF8-BF08-1B2A7EC2955B}" type="pres">
      <dgm:prSet presAssocID="{D6CA15FC-744A-4B09-BCDD-AC29203C4A91}" presName="rootComposite" presStyleCnt="0"/>
      <dgm:spPr/>
    </dgm:pt>
    <dgm:pt modelId="{2CC35769-742E-4127-9B2A-DF3D71088DFD}" type="pres">
      <dgm:prSet presAssocID="{D6CA15FC-744A-4B09-BCDD-AC29203C4A91}" presName="rootText" presStyleLbl="node2" presStyleIdx="2" presStyleCnt="3" custScaleX="100322" custScaleY="118639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A8AC9-E285-4DDC-85EB-9F8B02BA5A2B}" type="pres">
      <dgm:prSet presAssocID="{D6CA15FC-744A-4B09-BCDD-AC29203C4A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4EEE8307-0379-4B36-B011-68357C71C43A}" type="pres">
      <dgm:prSet presAssocID="{D6CA15FC-744A-4B09-BCDD-AC29203C4A91}" presName="hierChild4" presStyleCnt="0"/>
      <dgm:spPr/>
    </dgm:pt>
    <dgm:pt modelId="{BE8B0615-5509-452F-809A-8B982B8564E7}" type="pres">
      <dgm:prSet presAssocID="{D6CA15FC-744A-4B09-BCDD-AC29203C4A91}" presName="hierChild5" presStyleCnt="0"/>
      <dgm:spPr/>
    </dgm:pt>
    <dgm:pt modelId="{B0869631-831C-42E7-85E3-5668DFF3883C}" type="pres">
      <dgm:prSet presAssocID="{DC1D225E-3F7C-46BE-A887-FDA64F2B32D7}" presName="hierChild3" presStyleCnt="0"/>
      <dgm:spPr/>
    </dgm:pt>
    <dgm:pt modelId="{18E0E19A-C29A-4DA0-9A25-47FC409C95B3}" type="pres">
      <dgm:prSet presAssocID="{143B025C-8E4A-41B5-88D0-7FD0047AFFA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276F808-F059-4289-8F3A-3B47B7FCBA0A}" type="pres">
      <dgm:prSet presAssocID="{50A54075-38A7-45D4-AA2D-B3B2A4B3D817}" presName="hierRoot3" presStyleCnt="0">
        <dgm:presLayoutVars>
          <dgm:hierBranch val="init"/>
        </dgm:presLayoutVars>
      </dgm:prSet>
      <dgm:spPr/>
    </dgm:pt>
    <dgm:pt modelId="{E1CE4545-F4F3-46E2-BBA1-2E1D754A7E6E}" type="pres">
      <dgm:prSet presAssocID="{50A54075-38A7-45D4-AA2D-B3B2A4B3D817}" presName="rootComposite3" presStyleCnt="0"/>
      <dgm:spPr/>
    </dgm:pt>
    <dgm:pt modelId="{FD579FC0-2D5A-403F-998E-64780E0BE05A}" type="pres">
      <dgm:prSet presAssocID="{50A54075-38A7-45D4-AA2D-B3B2A4B3D817}" presName="rootText3" presStyleLbl="asst1" presStyleIdx="0" presStyleCnt="1" custScaleX="97101" custScaleY="110973" custLinFactNeighborX="-5651" custLinFactNeighborY="-1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EBA442-7D90-4ACE-A851-084885066EEB}" type="pres">
      <dgm:prSet presAssocID="{50A54075-38A7-45D4-AA2D-B3B2A4B3D81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FB00839-6D36-4BC2-9BDB-39DEA438CBF8}" type="pres">
      <dgm:prSet presAssocID="{50A54075-38A7-45D4-AA2D-B3B2A4B3D817}" presName="hierChild6" presStyleCnt="0"/>
      <dgm:spPr/>
    </dgm:pt>
    <dgm:pt modelId="{9EE0B598-C514-4894-BC39-1F4B025DBD72}" type="pres">
      <dgm:prSet presAssocID="{50A54075-38A7-45D4-AA2D-B3B2A4B3D817}" presName="hierChild7" presStyleCnt="0"/>
      <dgm:spPr/>
    </dgm:pt>
  </dgm:ptLst>
  <dgm:cxnLst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4C851E19-73A8-41B6-8E4A-8245D35949D0}" type="presOf" srcId="{50A54075-38A7-45D4-AA2D-B3B2A4B3D817}" destId="{D5EBA442-7D90-4ACE-A851-084885066EEB}" srcOrd="1" destOrd="0" presId="urn:microsoft.com/office/officeart/2005/8/layout/orgChart1"/>
    <dgm:cxn modelId="{7F379FCC-AF97-4BB7-BC93-CE9E05566491}" srcId="{DC1D225E-3F7C-46BE-A887-FDA64F2B32D7}" destId="{50A54075-38A7-45D4-AA2D-B3B2A4B3D817}" srcOrd="3" destOrd="0" parTransId="{143B025C-8E4A-41B5-88D0-7FD0047AFFAD}" sibTransId="{68DD32F8-5F7C-42F1-B72C-24EEF462F750}"/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98980042-964D-42D1-930F-7C1042458B1B}" type="presOf" srcId="{50A54075-38A7-45D4-AA2D-B3B2A4B3D817}" destId="{FD579FC0-2D5A-403F-998E-64780E0BE05A}" srcOrd="0" destOrd="0" presId="urn:microsoft.com/office/officeart/2005/8/layout/orgChart1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FF9FD028-BDA6-4F8E-9F9B-4C8C36DD0A58}" type="presOf" srcId="{D6CA15FC-744A-4B09-BCDD-AC29203C4A91}" destId="{2CC35769-742E-4127-9B2A-DF3D71088DFD}" srcOrd="0" destOrd="0" presId="urn:microsoft.com/office/officeart/2005/8/layout/orgChart1"/>
    <dgm:cxn modelId="{29B9A370-13FA-4BB3-A555-E7ECA4367AA5}" srcId="{DC1D225E-3F7C-46BE-A887-FDA64F2B32D7}" destId="{D6CA15FC-744A-4B09-BCDD-AC29203C4A91}" srcOrd="2" destOrd="0" parTransId="{DB223382-71CD-4690-AAD2-B324D1FD1352}" sibTransId="{58F303BC-76CD-40F5-8239-933147764704}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2D5E840B-6C01-426B-BD2E-0537B5BC1E1F}" type="presOf" srcId="{143B025C-8E4A-41B5-88D0-7FD0047AFFAD}" destId="{18E0E19A-C29A-4DA0-9A25-47FC409C95B3}" srcOrd="0" destOrd="0" presId="urn:microsoft.com/office/officeart/2005/8/layout/orgChart1"/>
    <dgm:cxn modelId="{D3A783E0-9F8D-49D3-9197-4C0E19CD862E}" type="presOf" srcId="{DB223382-71CD-4690-AAD2-B324D1FD1352}" destId="{5F44CEF2-A9D9-48B4-B7FD-F33394C8CE3A}" srcOrd="0" destOrd="0" presId="urn:microsoft.com/office/officeart/2005/8/layout/orgChart1"/>
    <dgm:cxn modelId="{F71A60D1-658C-4173-A37B-592A128FD856}" type="presOf" srcId="{D6CA15FC-744A-4B09-BCDD-AC29203C4A91}" destId="{2DFA8AC9-E285-4DDC-85EB-9F8B02BA5A2B}" srcOrd="1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65FDB4C4-ABEA-4F36-A387-51073F24A22C}" srcId="{DC1D225E-3F7C-46BE-A887-FDA64F2B32D7}" destId="{955ED2FF-8981-403B-8245-F34226EB0B3D}" srcOrd="1" destOrd="0" parTransId="{D6C93A42-B36B-4EC5-9044-AE634A37AC3D}" sibTransId="{0EB87EE3-EFE4-4D93-8720-EC42D3D75514}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9BA27E6E-AD15-4BEF-AF69-AB9CD7B2B4DA}" type="presParOf" srcId="{160452F7-A64B-4C6A-8824-A804FA4C8356}" destId="{8B07F833-3E8B-4BA5-884E-867AC0157B8C}" srcOrd="2" destOrd="0" presId="urn:microsoft.com/office/officeart/2005/8/layout/orgChart1"/>
    <dgm:cxn modelId="{717225DB-5A91-4DCB-986F-B401D5989D9F}" type="presParOf" srcId="{160452F7-A64B-4C6A-8824-A804FA4C8356}" destId="{7003C6B7-5CBE-431B-B36B-3E031EF6B877}" srcOrd="3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95B244B3-C9DF-4957-A2A2-9E9C4822D591}" type="presParOf" srcId="{160452F7-A64B-4C6A-8824-A804FA4C8356}" destId="{5F44CEF2-A9D9-48B4-B7FD-F33394C8CE3A}" srcOrd="4" destOrd="0" presId="urn:microsoft.com/office/officeart/2005/8/layout/orgChart1"/>
    <dgm:cxn modelId="{ABBCBF14-4116-4FE3-B0A8-9EE2595D1110}" type="presParOf" srcId="{160452F7-A64B-4C6A-8824-A804FA4C8356}" destId="{9BE99589-18FD-4F55-9738-E98352B2D7CF}" srcOrd="5" destOrd="0" presId="urn:microsoft.com/office/officeart/2005/8/layout/orgChart1"/>
    <dgm:cxn modelId="{68B6DB5D-0E8A-43D5-892F-686692C5BA91}" type="presParOf" srcId="{9BE99589-18FD-4F55-9738-E98352B2D7CF}" destId="{DCDA2EF9-8679-4AF8-BF08-1B2A7EC2955B}" srcOrd="0" destOrd="0" presId="urn:microsoft.com/office/officeart/2005/8/layout/orgChart1"/>
    <dgm:cxn modelId="{0BC4D73C-FD2C-4FC8-801A-B0FA31368CAC}" type="presParOf" srcId="{DCDA2EF9-8679-4AF8-BF08-1B2A7EC2955B}" destId="{2CC35769-742E-4127-9B2A-DF3D71088DFD}" srcOrd="0" destOrd="0" presId="urn:microsoft.com/office/officeart/2005/8/layout/orgChart1"/>
    <dgm:cxn modelId="{91BB3268-44C6-4B73-A44F-6376BF6C1617}" type="presParOf" srcId="{DCDA2EF9-8679-4AF8-BF08-1B2A7EC2955B}" destId="{2DFA8AC9-E285-4DDC-85EB-9F8B02BA5A2B}" srcOrd="1" destOrd="0" presId="urn:microsoft.com/office/officeart/2005/8/layout/orgChart1"/>
    <dgm:cxn modelId="{F016E965-2230-4382-B363-215EE742006F}" type="presParOf" srcId="{9BE99589-18FD-4F55-9738-E98352B2D7CF}" destId="{4EEE8307-0379-4B36-B011-68357C71C43A}" srcOrd="1" destOrd="0" presId="urn:microsoft.com/office/officeart/2005/8/layout/orgChart1"/>
    <dgm:cxn modelId="{4D3C98C7-811A-4DE4-AE75-1D2B1ED94AFD}" type="presParOf" srcId="{9BE99589-18FD-4F55-9738-E98352B2D7CF}" destId="{BE8B0615-5509-452F-809A-8B982B8564E7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  <dgm:cxn modelId="{F7B07A81-8213-4BD0-9F82-8E52FCB0AA9C}" type="presParOf" srcId="{B0869631-831C-42E7-85E3-5668DFF3883C}" destId="{18E0E19A-C29A-4DA0-9A25-47FC409C95B3}" srcOrd="0" destOrd="0" presId="urn:microsoft.com/office/officeart/2005/8/layout/orgChart1"/>
    <dgm:cxn modelId="{DDCA392F-9CAA-4AE6-BD9C-C60230280DA6}" type="presParOf" srcId="{B0869631-831C-42E7-85E3-5668DFF3883C}" destId="{D276F808-F059-4289-8F3A-3B47B7FCBA0A}" srcOrd="1" destOrd="0" presId="urn:microsoft.com/office/officeart/2005/8/layout/orgChart1"/>
    <dgm:cxn modelId="{FB536475-B428-4FAE-81DD-C7BCB6C4CB34}" type="presParOf" srcId="{D276F808-F059-4289-8F3A-3B47B7FCBA0A}" destId="{E1CE4545-F4F3-46E2-BBA1-2E1D754A7E6E}" srcOrd="0" destOrd="0" presId="urn:microsoft.com/office/officeart/2005/8/layout/orgChart1"/>
    <dgm:cxn modelId="{30908125-87BD-4BD9-834C-B6365DD256B4}" type="presParOf" srcId="{E1CE4545-F4F3-46E2-BBA1-2E1D754A7E6E}" destId="{FD579FC0-2D5A-403F-998E-64780E0BE05A}" srcOrd="0" destOrd="0" presId="urn:microsoft.com/office/officeart/2005/8/layout/orgChart1"/>
    <dgm:cxn modelId="{7D367FD2-08E4-4E1B-A244-B836E39B50C0}" type="presParOf" srcId="{E1CE4545-F4F3-46E2-BBA1-2E1D754A7E6E}" destId="{D5EBA442-7D90-4ACE-A851-084885066EEB}" srcOrd="1" destOrd="0" presId="urn:microsoft.com/office/officeart/2005/8/layout/orgChart1"/>
    <dgm:cxn modelId="{A33CBCBF-E998-4C45-85A6-C796ECE64C93}" type="presParOf" srcId="{D276F808-F059-4289-8F3A-3B47B7FCBA0A}" destId="{3FB00839-6D36-4BC2-9BDB-39DEA438CBF8}" srcOrd="1" destOrd="0" presId="urn:microsoft.com/office/officeart/2005/8/layout/orgChart1"/>
    <dgm:cxn modelId="{023509E5-B830-4050-9C2A-399E412671E8}" type="presParOf" srcId="{D276F808-F059-4289-8F3A-3B47B7FCBA0A}" destId="{9EE0B598-C514-4894-BC39-1F4B025DBD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10878CD-32A6-45DF-890E-B22170C50C5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9B59C268-3194-4B2D-A883-D9B827317D46}" type="par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9CF3550-668D-4132-AC6B-9CDF91FDB316}" type="sib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6A481B8-EF2B-48EA-A1B4-7211372CF7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67CCEC-B3A6-483D-ABCF-62F9EF86326C}" type="par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C6DEF3B-9EE3-4382-BF3A-5F18CCEAF623}" type="sib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ES" sz="1200" dirty="0"/>
            <a:t>Supervisor(a) General de Protección Civil</a:t>
          </a:r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</dgm:pt>
    <dgm:pt modelId="{F5AD74EC-96B3-4822-8654-6BAAF58426DC}" type="pres">
      <dgm:prSet presAssocID="{66C88B48-2020-40FD-B78B-F24D7A0573AF}" presName="rootComposite1" presStyleCnt="0"/>
      <dgm:spPr/>
    </dgm:pt>
    <dgm:pt modelId="{613CDB77-600C-4CB7-993B-727B85CD0A76}" type="pres">
      <dgm:prSet presAssocID="{66C88B48-2020-40FD-B78B-F24D7A0573AF}" presName="rootText1" presStyleLbl="node0" presStyleIdx="0" presStyleCnt="1" custScaleX="9515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</dgm:pt>
    <dgm:pt modelId="{01FADFF2-140D-4E70-905F-B7255162F834}" type="pres">
      <dgm:prSet presAssocID="{3A003639-1E4C-4F72-A45F-1EC4562D02B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1" custScaleX="82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</dgm:pt>
    <dgm:pt modelId="{0E75820C-5A6B-4369-902A-5F2604AFAC52}" type="pres">
      <dgm:prSet presAssocID="{9B59C268-3194-4B2D-A883-D9B827317D4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38341C3-0AB7-4495-A3AE-E36DB09F54BD}" type="pres">
      <dgm:prSet presAssocID="{110878CD-32A6-45DF-890E-B22170C50C54}" presName="hierRoot3" presStyleCnt="0">
        <dgm:presLayoutVars>
          <dgm:hierBranch val="init"/>
        </dgm:presLayoutVars>
      </dgm:prSet>
      <dgm:spPr/>
    </dgm:pt>
    <dgm:pt modelId="{979E2677-78A1-4817-B079-D0579906F0D2}" type="pres">
      <dgm:prSet presAssocID="{110878CD-32A6-45DF-890E-B22170C50C54}" presName="rootComposite3" presStyleCnt="0"/>
      <dgm:spPr/>
    </dgm:pt>
    <dgm:pt modelId="{47AA6E8E-B2D9-4607-8808-263D3C0E8652}" type="pres">
      <dgm:prSet presAssocID="{110878CD-32A6-45DF-890E-B22170C50C54}" presName="rootText3" presStyleLbl="asst1" presStyleIdx="0" presStyleCnt="2" custScaleX="62372" custScaleY="71282" custLinFactNeighborX="-2683" custLinFactNeighborY="56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2D983B-BCBC-44EE-B221-8B2C6EB81364}" type="pres">
      <dgm:prSet presAssocID="{110878CD-32A6-45DF-890E-B22170C50C5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CA08F15-03CA-4991-9411-CA65189DC460}" type="pres">
      <dgm:prSet presAssocID="{110878CD-32A6-45DF-890E-B22170C50C54}" presName="hierChild6" presStyleCnt="0"/>
      <dgm:spPr/>
    </dgm:pt>
    <dgm:pt modelId="{070E43F3-B669-443E-8141-575653BE4172}" type="pres">
      <dgm:prSet presAssocID="{110878CD-32A6-45DF-890E-B22170C50C54}" presName="hierChild7" presStyleCnt="0"/>
      <dgm:spPr/>
    </dgm:pt>
    <dgm:pt modelId="{9854692D-CCCC-4505-81F6-ECF0F4A7B4B7}" type="pres">
      <dgm:prSet presAssocID="{C967CCEC-B3A6-483D-ABCF-62F9EF86326C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4F99050-DFE3-4215-97DC-043482305BF4}" type="pres">
      <dgm:prSet presAssocID="{16A481B8-EF2B-48EA-A1B4-7211372CF78C}" presName="hierRoot3" presStyleCnt="0">
        <dgm:presLayoutVars>
          <dgm:hierBranch val="init"/>
        </dgm:presLayoutVars>
      </dgm:prSet>
      <dgm:spPr/>
    </dgm:pt>
    <dgm:pt modelId="{CDC89C7A-4550-4DF3-A8CD-99464DABCBE3}" type="pres">
      <dgm:prSet presAssocID="{16A481B8-EF2B-48EA-A1B4-7211372CF78C}" presName="rootComposite3" presStyleCnt="0"/>
      <dgm:spPr/>
    </dgm:pt>
    <dgm:pt modelId="{C921AD8A-D5F8-4342-847A-C9B815325211}" type="pres">
      <dgm:prSet presAssocID="{16A481B8-EF2B-48EA-A1B4-7211372CF78C}" presName="rootText3" presStyleLbl="asst1" presStyleIdx="1" presStyleCnt="2" custScaleX="62372" custScaleY="71282" custLinFactNeighborX="-14820" custLinFactNeighborY="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6FADE3-4573-4705-BDDC-257B9744D792}" type="pres">
      <dgm:prSet presAssocID="{16A481B8-EF2B-48EA-A1B4-7211372CF7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E01FCC-9A0A-429A-A2AF-6AD6208BDBE4}" type="pres">
      <dgm:prSet presAssocID="{16A481B8-EF2B-48EA-A1B4-7211372CF78C}" presName="hierChild6" presStyleCnt="0"/>
      <dgm:spPr/>
    </dgm:pt>
    <dgm:pt modelId="{CBA745EA-F0A3-4200-BB52-F1DB1F1A87EE}" type="pres">
      <dgm:prSet presAssocID="{16A481B8-EF2B-48EA-A1B4-7211372CF78C}" presName="hierChild7" presStyleCnt="0"/>
      <dgm:spPr/>
    </dgm:pt>
  </dgm:ptLst>
  <dgm:cxnLst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C083CE64-F4D2-49DA-B730-AEAA56FDCB0A}" srcId="{66C88B48-2020-40FD-B78B-F24D7A0573AF}" destId="{110878CD-32A6-45DF-890E-B22170C50C54}" srcOrd="0" destOrd="0" parTransId="{9B59C268-3194-4B2D-A883-D9B827317D46}" sibTransId="{19CF3550-668D-4132-AC6B-9CDF91FDB316}"/>
    <dgm:cxn modelId="{D3BD5070-C27E-4FAD-BFE5-CFDBB4EC511E}" type="presOf" srcId="{110878CD-32A6-45DF-890E-B22170C50C54}" destId="{5F2D983B-BCBC-44EE-B221-8B2C6EB81364}" srcOrd="1" destOrd="0" presId="urn:microsoft.com/office/officeart/2005/8/layout/orgChart1"/>
    <dgm:cxn modelId="{AFD73D70-B702-4687-8176-E1472DF11C68}" type="presOf" srcId="{C967CCEC-B3A6-483D-ABCF-62F9EF86326C}" destId="{9854692D-CCCC-4505-81F6-ECF0F4A7B4B7}" srcOrd="0" destOrd="0" presId="urn:microsoft.com/office/officeart/2005/8/layout/orgChart1"/>
    <dgm:cxn modelId="{CC4AF624-35FB-4D78-9F08-65CC8DCD2A80}" type="presOf" srcId="{110878CD-32A6-45DF-890E-B22170C50C54}" destId="{47AA6E8E-B2D9-4607-8808-263D3C0E8652}" srcOrd="0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53B852F2-7979-42DE-85F9-E4B4B791ADCE}" type="presOf" srcId="{16A481B8-EF2B-48EA-A1B4-7211372CF78C}" destId="{C921AD8A-D5F8-4342-847A-C9B815325211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3E742128-AF73-420E-8681-B28E2F085BA7}" type="presOf" srcId="{9B59C268-3194-4B2D-A883-D9B827317D46}" destId="{0E75820C-5A6B-4369-902A-5F2604AFAC52}" srcOrd="0" destOrd="0" presId="urn:microsoft.com/office/officeart/2005/8/layout/orgChart1"/>
    <dgm:cxn modelId="{A8579AD6-A48C-4097-B467-8A8A2AD457DD}" srcId="{66C88B48-2020-40FD-B78B-F24D7A0573AF}" destId="{16A481B8-EF2B-48EA-A1B4-7211372CF78C}" srcOrd="1" destOrd="0" parTransId="{C967CCEC-B3A6-483D-ABCF-62F9EF86326C}" sibTransId="{7C6DEF3B-9EE3-4382-BF3A-5F18CCEAF623}"/>
    <dgm:cxn modelId="{200C864B-BC52-4DF6-930A-5599631A5D69}" srcId="{66C88B48-2020-40FD-B78B-F24D7A0573AF}" destId="{69B674F8-EA66-4CE9-94C0-D4145D32D501}" srcOrd="2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EDFE3C86-7991-43D3-B860-1F75A93B9D48}" type="presOf" srcId="{16A481B8-EF2B-48EA-A1B4-7211372CF78C}" destId="{976FADE3-4573-4705-BDDC-257B9744D792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  <dgm:cxn modelId="{AD45F9CB-19AC-452F-977A-FB257320A119}" type="presParOf" srcId="{E1141B7A-0CE3-4E27-BDE9-478C5D276E23}" destId="{0E75820C-5A6B-4369-902A-5F2604AFAC52}" srcOrd="0" destOrd="0" presId="urn:microsoft.com/office/officeart/2005/8/layout/orgChart1"/>
    <dgm:cxn modelId="{C2784646-1754-42BD-91EB-E07C788AC1BF}" type="presParOf" srcId="{E1141B7A-0CE3-4E27-BDE9-478C5D276E23}" destId="{A38341C3-0AB7-4495-A3AE-E36DB09F54BD}" srcOrd="1" destOrd="0" presId="urn:microsoft.com/office/officeart/2005/8/layout/orgChart1"/>
    <dgm:cxn modelId="{C2AE8C18-C42E-462B-BF8D-A9EB8A8D8AB6}" type="presParOf" srcId="{A38341C3-0AB7-4495-A3AE-E36DB09F54BD}" destId="{979E2677-78A1-4817-B079-D0579906F0D2}" srcOrd="0" destOrd="0" presId="urn:microsoft.com/office/officeart/2005/8/layout/orgChart1"/>
    <dgm:cxn modelId="{1ABE1079-5965-4B4C-9F62-574A9051824C}" type="presParOf" srcId="{979E2677-78A1-4817-B079-D0579906F0D2}" destId="{47AA6E8E-B2D9-4607-8808-263D3C0E8652}" srcOrd="0" destOrd="0" presId="urn:microsoft.com/office/officeart/2005/8/layout/orgChart1"/>
    <dgm:cxn modelId="{28B8CBA9-9AE2-4545-B294-7EE1D0F0DC33}" type="presParOf" srcId="{979E2677-78A1-4817-B079-D0579906F0D2}" destId="{5F2D983B-BCBC-44EE-B221-8B2C6EB81364}" srcOrd="1" destOrd="0" presId="urn:microsoft.com/office/officeart/2005/8/layout/orgChart1"/>
    <dgm:cxn modelId="{FA139DB4-15DB-449A-9AA2-28D5AEE1B9D0}" type="presParOf" srcId="{A38341C3-0AB7-4495-A3AE-E36DB09F54BD}" destId="{5CA08F15-03CA-4991-9411-CA65189DC460}" srcOrd="1" destOrd="0" presId="urn:microsoft.com/office/officeart/2005/8/layout/orgChart1"/>
    <dgm:cxn modelId="{3099CFC7-9EF1-426A-AE76-36CB83C79D2E}" type="presParOf" srcId="{A38341C3-0AB7-4495-A3AE-E36DB09F54BD}" destId="{070E43F3-B669-443E-8141-575653BE4172}" srcOrd="2" destOrd="0" presId="urn:microsoft.com/office/officeart/2005/8/layout/orgChart1"/>
    <dgm:cxn modelId="{C09F5AF6-4655-4AD4-BB85-3A6F0CEC0CC3}" type="presParOf" srcId="{E1141B7A-0CE3-4E27-BDE9-478C5D276E23}" destId="{9854692D-CCCC-4505-81F6-ECF0F4A7B4B7}" srcOrd="2" destOrd="0" presId="urn:microsoft.com/office/officeart/2005/8/layout/orgChart1"/>
    <dgm:cxn modelId="{402E7B49-8FFA-4032-BF85-6AE46607285F}" type="presParOf" srcId="{E1141B7A-0CE3-4E27-BDE9-478C5D276E23}" destId="{84F99050-DFE3-4215-97DC-043482305BF4}" srcOrd="3" destOrd="0" presId="urn:microsoft.com/office/officeart/2005/8/layout/orgChart1"/>
    <dgm:cxn modelId="{ADF1B9E6-8117-4307-86F1-77FA0D4A0B47}" type="presParOf" srcId="{84F99050-DFE3-4215-97DC-043482305BF4}" destId="{CDC89C7A-4550-4DF3-A8CD-99464DABCBE3}" srcOrd="0" destOrd="0" presId="urn:microsoft.com/office/officeart/2005/8/layout/orgChart1"/>
    <dgm:cxn modelId="{E6F8E891-DA95-4262-B05A-F2185695BF9C}" type="presParOf" srcId="{CDC89C7A-4550-4DF3-A8CD-99464DABCBE3}" destId="{C921AD8A-D5F8-4342-847A-C9B815325211}" srcOrd="0" destOrd="0" presId="urn:microsoft.com/office/officeart/2005/8/layout/orgChart1"/>
    <dgm:cxn modelId="{680B66CB-3228-4204-BBAE-1D660B7A9DC0}" type="presParOf" srcId="{CDC89C7A-4550-4DF3-A8CD-99464DABCBE3}" destId="{976FADE3-4573-4705-BDDC-257B9744D792}" srcOrd="1" destOrd="0" presId="urn:microsoft.com/office/officeart/2005/8/layout/orgChart1"/>
    <dgm:cxn modelId="{A8DDE41F-1662-4BA3-8816-CE5668C229A6}" type="presParOf" srcId="{84F99050-DFE3-4215-97DC-043482305BF4}" destId="{3EE01FCC-9A0A-429A-A2AF-6AD6208BDBE4}" srcOrd="1" destOrd="0" presId="urn:microsoft.com/office/officeart/2005/8/layout/orgChart1"/>
    <dgm:cxn modelId="{04A9B5BF-4898-45D6-A1C4-8A57BA798903}" type="presParOf" srcId="{84F99050-DFE3-4215-97DC-043482305BF4}" destId="{CBA745EA-F0A3-4200-BB52-F1DB1F1A87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Resoluciones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</a:t>
          </a:r>
          <a:r>
            <a:rPr lang="es-MX" altLang="es-MX" sz="1200" dirty="0" smtClean="0">
              <a:latin typeface="+mn-lt"/>
            </a:rPr>
            <a:t>Internos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CA49435-B489-4D60-8FD5-AE45990A3F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</a:t>
          </a:r>
          <a:endParaRPr lang="es-MX" sz="1200" dirty="0">
            <a:latin typeface="+mn-lt"/>
          </a:endParaRPr>
        </a:p>
      </dgm:t>
    </dgm:pt>
    <dgm:pt modelId="{BE80B887-F4D7-4AEE-B5A7-7FD22786CB33}" type="par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64EF980-C1E2-489B-B3FF-9FCA31632C04}" type="sib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E75E6A-6846-4534-8753-FABB78B4EB8A}" type="asst">
      <dgm:prSet custT="1"/>
      <dgm:spPr/>
      <dgm:t>
        <a:bodyPr/>
        <a:lstStyle/>
        <a:p>
          <a:r>
            <a:rPr lang="es-ES" sz="1200" dirty="0">
              <a:latin typeface="+mn-lt"/>
            </a:rPr>
            <a:t>Notificador(a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05C96A0-44E1-4512-9E14-E7B8405C732B}" type="parTrans" cxnId="{75DA5067-C240-4464-951D-D47487A17FBB}">
      <dgm:prSet/>
      <dgm:spPr/>
      <dgm:t>
        <a:bodyPr/>
        <a:lstStyle/>
        <a:p>
          <a:endParaRPr lang="es-ES"/>
        </a:p>
      </dgm:t>
    </dgm:pt>
    <dgm:pt modelId="{E895D3FE-F2C0-4C74-BBFE-F7B0DA046004}" type="sibTrans" cxnId="{75DA5067-C240-4464-951D-D47487A17FB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7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6208DE0C-6723-49F9-9B4D-51D8163DADB6}" type="pres">
      <dgm:prSet presAssocID="{BE80B887-F4D7-4AEE-B5A7-7FD22786CB3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130714C-F2FB-42E1-A3B5-C87D1596EF2C}" type="pres">
      <dgm:prSet presAssocID="{ACA49435-B489-4D60-8FD5-AE45990A3FD9}" presName="hierRoot2" presStyleCnt="0">
        <dgm:presLayoutVars>
          <dgm:hierBranch val="init"/>
        </dgm:presLayoutVars>
      </dgm:prSet>
      <dgm:spPr/>
    </dgm:pt>
    <dgm:pt modelId="{DD9CCACD-6CD7-493C-8827-45E876BD5DE5}" type="pres">
      <dgm:prSet presAssocID="{ACA49435-B489-4D60-8FD5-AE45990A3FD9}" presName="rootComposite" presStyleCnt="0"/>
      <dgm:spPr/>
    </dgm:pt>
    <dgm:pt modelId="{52CF8A46-A6A4-4143-9033-C104F912B17F}" type="pres">
      <dgm:prSet presAssocID="{ACA49435-B489-4D60-8FD5-AE45990A3FD9}" presName="rootText" presStyleLbl="node3" presStyleIdx="1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20B80-EE8D-4D8B-B024-4BD6F5693F59}" type="pres">
      <dgm:prSet presAssocID="{ACA49435-B489-4D60-8FD5-AE45990A3FD9}" presName="rootConnector" presStyleLbl="node3" presStyleIdx="1" presStyleCnt="2"/>
      <dgm:spPr/>
      <dgm:t>
        <a:bodyPr/>
        <a:lstStyle/>
        <a:p>
          <a:endParaRPr lang="es-ES"/>
        </a:p>
      </dgm:t>
    </dgm:pt>
    <dgm:pt modelId="{1E6AE9A3-9AC8-49A7-B687-736A4DDC0F62}" type="pres">
      <dgm:prSet presAssocID="{ACA49435-B489-4D60-8FD5-AE45990A3FD9}" presName="hierChild4" presStyleCnt="0"/>
      <dgm:spPr/>
    </dgm:pt>
    <dgm:pt modelId="{A3222E16-9487-4665-BD17-C8D2826201BE}" type="pres">
      <dgm:prSet presAssocID="{ACA49435-B489-4D60-8FD5-AE45990A3FD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72D7C9DD-5B8E-4576-BBE1-8644C54E57EC}" type="pres">
      <dgm:prSet presAssocID="{C05C96A0-44E1-4512-9E14-E7B8405C732B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57260A05-2BB4-4F29-A174-EB48735F4D3C}" type="pres">
      <dgm:prSet presAssocID="{1EE75E6A-6846-4534-8753-FABB78B4EB8A}" presName="hierRoot3" presStyleCnt="0">
        <dgm:presLayoutVars>
          <dgm:hierBranch val="init"/>
        </dgm:presLayoutVars>
      </dgm:prSet>
      <dgm:spPr/>
    </dgm:pt>
    <dgm:pt modelId="{FD3BF9FF-59BB-4A0C-B951-BFCC4498BE1C}" type="pres">
      <dgm:prSet presAssocID="{1EE75E6A-6846-4534-8753-FABB78B4EB8A}" presName="rootComposite3" presStyleCnt="0"/>
      <dgm:spPr/>
    </dgm:pt>
    <dgm:pt modelId="{F8BC44AA-E37B-4345-9EA8-C6DAA23AFB36}" type="pres">
      <dgm:prSet presAssocID="{1EE75E6A-6846-4534-8753-FABB78B4EB8A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D142B3-3EB9-49B5-8BC5-45E941EE14E5}" type="pres">
      <dgm:prSet presAssocID="{1EE75E6A-6846-4534-8753-FABB78B4EB8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92EA479-ED81-4CE8-8AE5-92F3E8BB6C1C}" type="pres">
      <dgm:prSet presAssocID="{1EE75E6A-6846-4534-8753-FABB78B4EB8A}" presName="hierChild6" presStyleCnt="0"/>
      <dgm:spPr/>
    </dgm:pt>
    <dgm:pt modelId="{1B7C1CDD-82AD-42E3-815F-4BADCCD61655}" type="pres">
      <dgm:prSet presAssocID="{1EE75E6A-6846-4534-8753-FABB78B4EB8A}" presName="hierChild7" presStyleCnt="0"/>
      <dgm:spPr/>
    </dgm:pt>
  </dgm:ptLst>
  <dgm:cxnLst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9D5FF342-E72C-4E6F-AF50-B4D23A6EE3B8}" type="presOf" srcId="{ACA49435-B489-4D60-8FD5-AE45990A3FD9}" destId="{B7A20B80-EE8D-4D8B-B024-4BD6F5693F5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9A0F330A-0AB0-436A-9518-14C8514D440B}" type="presOf" srcId="{1EE75E6A-6846-4534-8753-FABB78B4EB8A}" destId="{E8D142B3-3EB9-49B5-8BC5-45E941EE14E5}" srcOrd="1" destOrd="0" presId="urn:microsoft.com/office/officeart/2005/8/layout/orgChart1"/>
    <dgm:cxn modelId="{FC9FD8DB-CDFE-452D-998F-1D4E0ED37FDA}" type="presOf" srcId="{C05C96A0-44E1-4512-9E14-E7B8405C732B}" destId="{72D7C9DD-5B8E-4576-BBE1-8644C54E57EC}" srcOrd="0" destOrd="0" presId="urn:microsoft.com/office/officeart/2005/8/layout/orgChart1"/>
    <dgm:cxn modelId="{A4AAEB91-C0D8-49A2-862E-5048B3A8FA75}" srcId="{41568039-9809-4B2B-BA51-64E0E23C2BBE}" destId="{ACA49435-B489-4D60-8FD5-AE45990A3FD9}" srcOrd="1" destOrd="0" parTransId="{BE80B887-F4D7-4AEE-B5A7-7FD22786CB33}" sibTransId="{C64EF980-C1E2-489B-B3FF-9FCA31632C04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75DA5067-C240-4464-951D-D47487A17FBB}" srcId="{9DEA55C1-E59C-4B5B-90DC-1D0B54C2B20C}" destId="{1EE75E6A-6846-4534-8753-FABB78B4EB8A}" srcOrd="1" destOrd="0" parTransId="{C05C96A0-44E1-4512-9E14-E7B8405C732B}" sibTransId="{E895D3FE-F2C0-4C74-BBFE-F7B0DA046004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08794E3E-EDDB-4061-87E5-E91F595D36B2}" type="presOf" srcId="{ACA49435-B489-4D60-8FD5-AE45990A3FD9}" destId="{52CF8A46-A6A4-4143-9033-C104F912B17F}" srcOrd="0" destOrd="0" presId="urn:microsoft.com/office/officeart/2005/8/layout/orgChart1"/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DED17EB-0853-47A4-9828-51B8B0DDD250}" type="presOf" srcId="{1EE75E6A-6846-4534-8753-FABB78B4EB8A}" destId="{F8BC44AA-E37B-4345-9EA8-C6DAA23AFB36}" srcOrd="0" destOrd="0" presId="urn:microsoft.com/office/officeart/2005/8/layout/orgChart1"/>
    <dgm:cxn modelId="{1967A3B0-A817-4717-879F-9F87E1CF08F7}" type="presOf" srcId="{BE80B887-F4D7-4AEE-B5A7-7FD22786CB33}" destId="{6208DE0C-6723-49F9-9B4D-51D8163DADB6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6D7EC8E8-9662-45E2-892B-65830EDB3EEE}" type="presParOf" srcId="{DBDE0C42-B65A-4FF4-A1B6-4A7374870D94}" destId="{6208DE0C-6723-49F9-9B4D-51D8163DADB6}" srcOrd="2" destOrd="0" presId="urn:microsoft.com/office/officeart/2005/8/layout/orgChart1"/>
    <dgm:cxn modelId="{FCF1DE29-C4C8-47C7-A04E-6CD13C4278E6}" type="presParOf" srcId="{DBDE0C42-B65A-4FF4-A1B6-4A7374870D94}" destId="{A130714C-F2FB-42E1-A3B5-C87D1596EF2C}" srcOrd="3" destOrd="0" presId="urn:microsoft.com/office/officeart/2005/8/layout/orgChart1"/>
    <dgm:cxn modelId="{99D801F8-0CAA-4D96-8C92-A7BB3E0515E4}" type="presParOf" srcId="{A130714C-F2FB-42E1-A3B5-C87D1596EF2C}" destId="{DD9CCACD-6CD7-493C-8827-45E876BD5DE5}" srcOrd="0" destOrd="0" presId="urn:microsoft.com/office/officeart/2005/8/layout/orgChart1"/>
    <dgm:cxn modelId="{8BA86813-05E0-4263-B048-55BE8B0A0070}" type="presParOf" srcId="{DD9CCACD-6CD7-493C-8827-45E876BD5DE5}" destId="{52CF8A46-A6A4-4143-9033-C104F912B17F}" srcOrd="0" destOrd="0" presId="urn:microsoft.com/office/officeart/2005/8/layout/orgChart1"/>
    <dgm:cxn modelId="{C39FB25A-A7B9-4938-B808-FD8AEB0A0BFC}" type="presParOf" srcId="{DD9CCACD-6CD7-493C-8827-45E876BD5DE5}" destId="{B7A20B80-EE8D-4D8B-B024-4BD6F5693F59}" srcOrd="1" destOrd="0" presId="urn:microsoft.com/office/officeart/2005/8/layout/orgChart1"/>
    <dgm:cxn modelId="{3559B685-11BC-4F60-B0DC-D698BFA8C871}" type="presParOf" srcId="{A130714C-F2FB-42E1-A3B5-C87D1596EF2C}" destId="{1E6AE9A3-9AC8-49A7-B687-736A4DDC0F62}" srcOrd="1" destOrd="0" presId="urn:microsoft.com/office/officeart/2005/8/layout/orgChart1"/>
    <dgm:cxn modelId="{CF6F9958-15B2-46BF-9D90-4584FE76BF62}" type="presParOf" srcId="{A130714C-F2FB-42E1-A3B5-C87D1596EF2C}" destId="{A3222E16-9487-4665-BD17-C8D2826201BE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9A56529-F8F8-4DAC-AA87-AFEED11F3885}" type="presParOf" srcId="{E6CFA08A-7145-470C-A659-6A725D85622B}" destId="{72D7C9DD-5B8E-4576-BBE1-8644C54E57EC}" srcOrd="0" destOrd="0" presId="urn:microsoft.com/office/officeart/2005/8/layout/orgChart1"/>
    <dgm:cxn modelId="{D08D0BC7-9C28-4B0D-B3E9-7208A1176266}" type="presParOf" srcId="{E6CFA08A-7145-470C-A659-6A725D85622B}" destId="{57260A05-2BB4-4F29-A174-EB48735F4D3C}" srcOrd="1" destOrd="0" presId="urn:microsoft.com/office/officeart/2005/8/layout/orgChart1"/>
    <dgm:cxn modelId="{667AE334-EE93-4E19-8356-5B6C58FFFC80}" type="presParOf" srcId="{57260A05-2BB4-4F29-A174-EB48735F4D3C}" destId="{FD3BF9FF-59BB-4A0C-B951-BFCC4498BE1C}" srcOrd="0" destOrd="0" presId="urn:microsoft.com/office/officeart/2005/8/layout/orgChart1"/>
    <dgm:cxn modelId="{D7174E55-50A8-4095-811B-8542E0048D11}" type="presParOf" srcId="{FD3BF9FF-59BB-4A0C-B951-BFCC4498BE1C}" destId="{F8BC44AA-E37B-4345-9EA8-C6DAA23AFB36}" srcOrd="0" destOrd="0" presId="urn:microsoft.com/office/officeart/2005/8/layout/orgChart1"/>
    <dgm:cxn modelId="{0BA25854-430D-43CF-9E4D-9FFAD4AE7D27}" type="presParOf" srcId="{FD3BF9FF-59BB-4A0C-B951-BFCC4498BE1C}" destId="{E8D142B3-3EB9-49B5-8BC5-45E941EE14E5}" srcOrd="1" destOrd="0" presId="urn:microsoft.com/office/officeart/2005/8/layout/orgChart1"/>
    <dgm:cxn modelId="{39E43100-2B36-4D0A-B099-0D99F3B86ED4}" type="presParOf" srcId="{57260A05-2BB4-4F29-A174-EB48735F4D3C}" destId="{C92EA479-ED81-4CE8-8AE5-92F3E8BB6C1C}" srcOrd="1" destOrd="0" presId="urn:microsoft.com/office/officeart/2005/8/layout/orgChart1"/>
    <dgm:cxn modelId="{8D6AB65B-C174-4FD6-8EAC-CD589A41EEC9}" type="presParOf" srcId="{57260A05-2BB4-4F29-A174-EB48735F4D3C}" destId="{1B7C1CDD-82AD-42E3-815F-4BADCCD616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Supervisor(a) General de </a:t>
          </a:r>
          <a:br>
            <a:rPr lang="es-ES" sz="1200" dirty="0"/>
          </a:br>
          <a:r>
            <a:rPr lang="es-ES" sz="1200" dirty="0"/>
            <a:t>Protección </a:t>
          </a:r>
          <a:r>
            <a:rPr lang="es-ES" sz="1200" dirty="0" smtClean="0"/>
            <a:t>Civil</a:t>
          </a:r>
          <a:endParaRPr lang="es-ES" sz="1200" dirty="0"/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Responsable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Supervisores(as) </a:t>
          </a:r>
          <a:r>
            <a:rPr lang="es-ES" sz="1200" dirty="0">
              <a:solidFill>
                <a:schemeClr val="tx1"/>
              </a:solidFill>
            </a:rPr>
            <a:t>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AA0E70-EBCB-4CC0-9D9E-C440DD72850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/>
        </a:p>
      </dgm:t>
    </dgm:pt>
    <dgm:pt modelId="{2BEA7717-6E64-4DBF-9D87-D52AAB735326}" type="parTrans" cxnId="{90183E98-32AB-48C6-ADE7-FB8687BCD221}">
      <dgm:prSet/>
      <dgm:spPr/>
      <dgm:t>
        <a:bodyPr/>
        <a:lstStyle/>
        <a:p>
          <a:endParaRPr lang="es-ES"/>
        </a:p>
      </dgm:t>
    </dgm:pt>
    <dgm:pt modelId="{2E377E6B-84C4-478E-87C7-E97036B6EA53}" type="sibTrans" cxnId="{90183E98-32AB-48C6-ADE7-FB8687BCD221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94222" custScaleY="87956" custLinFactNeighborX="523" custLinFactNeighborY="26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8435" custScaleY="67591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8435" custScaleY="73929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1" custScaleX="78435" custScaleY="79739" custLinFactNeighborX="159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1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8435" custScaleY="67591" custLinFactNeighborX="556" custLinFactNeighborY="28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444E1B4F-E979-4633-B697-313E17157769}" type="pres">
      <dgm:prSet presAssocID="{2BEA7717-6E64-4DBF-9D87-D52AAB73532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47FD8E1-4800-46AD-A19F-A4C9E7C3A29D}" type="pres">
      <dgm:prSet presAssocID="{ECAA0E70-EBCB-4CC0-9D9E-C440DD728500}" presName="hierRoot2" presStyleCnt="0">
        <dgm:presLayoutVars>
          <dgm:hierBranch val="init"/>
        </dgm:presLayoutVars>
      </dgm:prSet>
      <dgm:spPr/>
    </dgm:pt>
    <dgm:pt modelId="{615D7C21-BCF4-4B03-AD7E-299974A86C01}" type="pres">
      <dgm:prSet presAssocID="{ECAA0E70-EBCB-4CC0-9D9E-C440DD728500}" presName="rootComposite" presStyleCnt="0"/>
      <dgm:spPr/>
    </dgm:pt>
    <dgm:pt modelId="{52A3B2BA-AA78-4D96-8434-DBB354480C3E}" type="pres">
      <dgm:prSet presAssocID="{ECAA0E70-EBCB-4CC0-9D9E-C440DD728500}" presName="rootText" presStyleLbl="node3" presStyleIdx="1" presStyleCnt="3" custScaleX="78435" custScaleY="73436" custLinFactNeighborY="8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550C03-F237-448B-9F0E-C385142BAB26}" type="pres">
      <dgm:prSet presAssocID="{ECAA0E70-EBCB-4CC0-9D9E-C440DD728500}" presName="rootConnector" presStyleLbl="node3" presStyleIdx="1" presStyleCnt="3"/>
      <dgm:spPr/>
      <dgm:t>
        <a:bodyPr/>
        <a:lstStyle/>
        <a:p>
          <a:endParaRPr lang="es-ES"/>
        </a:p>
      </dgm:t>
    </dgm:pt>
    <dgm:pt modelId="{A05E02E8-6A25-4A3D-BDD5-EDD99880047D}" type="pres">
      <dgm:prSet presAssocID="{ECAA0E70-EBCB-4CC0-9D9E-C440DD728500}" presName="hierChild4" presStyleCnt="0"/>
      <dgm:spPr/>
    </dgm:pt>
    <dgm:pt modelId="{ED93624B-C90B-400D-866E-72F7C4A08F6E}" type="pres">
      <dgm:prSet presAssocID="{ECAA0E70-EBCB-4CC0-9D9E-C440DD728500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8435" custScaleY="67591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2" presStyleCnt="3" custScaleX="78435" custScaleY="73436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BAB9B1FF-F2B6-4BA8-9EB1-899EFAF56F26}" type="presOf" srcId="{2BEA7717-6E64-4DBF-9D87-D52AAB735326}" destId="{444E1B4F-E979-4633-B697-313E17157769}" srcOrd="0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94B4245E-E73F-46E6-907D-F963C9AB4F12}" type="presOf" srcId="{ECAA0E70-EBCB-4CC0-9D9E-C440DD728500}" destId="{BC550C03-F237-448B-9F0E-C385142BAB26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90183E98-32AB-48C6-ADE7-FB8687BCD221}" srcId="{E9719B80-BFEE-467F-8F56-FD281DA48D47}" destId="{ECAA0E70-EBCB-4CC0-9D9E-C440DD728500}" srcOrd="0" destOrd="0" parTransId="{2BEA7717-6E64-4DBF-9D87-D52AAB735326}" sibTransId="{2E377E6B-84C4-478E-87C7-E97036B6EA53}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6BE7EB32-49FF-473E-AC8F-A133DE43EB65}" type="presOf" srcId="{ECAA0E70-EBCB-4CC0-9D9E-C440DD728500}" destId="{52A3B2BA-AA78-4D96-8434-DBB354480C3E}" srcOrd="0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D91C857-DF9B-4803-B890-704D265A2358}" type="presParOf" srcId="{01DF96E4-09A8-4B32-B4C2-61D9EA371ACC}" destId="{444E1B4F-E979-4633-B697-313E17157769}" srcOrd="0" destOrd="0" presId="urn:microsoft.com/office/officeart/2005/8/layout/orgChart1"/>
    <dgm:cxn modelId="{74B12868-ED2D-4F97-AAEC-9CFD93EE4C74}" type="presParOf" srcId="{01DF96E4-09A8-4B32-B4C2-61D9EA371ACC}" destId="{B47FD8E1-4800-46AD-A19F-A4C9E7C3A29D}" srcOrd="1" destOrd="0" presId="urn:microsoft.com/office/officeart/2005/8/layout/orgChart1"/>
    <dgm:cxn modelId="{927A840A-DDE2-4A34-A2CE-AE8FE17B1670}" type="presParOf" srcId="{B47FD8E1-4800-46AD-A19F-A4C9E7C3A29D}" destId="{615D7C21-BCF4-4B03-AD7E-299974A86C01}" srcOrd="0" destOrd="0" presId="urn:microsoft.com/office/officeart/2005/8/layout/orgChart1"/>
    <dgm:cxn modelId="{8F391DAC-B55C-44B2-9595-C8C41A458357}" type="presParOf" srcId="{615D7C21-BCF4-4B03-AD7E-299974A86C01}" destId="{52A3B2BA-AA78-4D96-8434-DBB354480C3E}" srcOrd="0" destOrd="0" presId="urn:microsoft.com/office/officeart/2005/8/layout/orgChart1"/>
    <dgm:cxn modelId="{F61FEE18-3342-4450-8D5E-EB47F365B1F3}" type="presParOf" srcId="{615D7C21-BCF4-4B03-AD7E-299974A86C01}" destId="{BC550C03-F237-448B-9F0E-C385142BAB26}" srcOrd="1" destOrd="0" presId="urn:microsoft.com/office/officeart/2005/8/layout/orgChart1"/>
    <dgm:cxn modelId="{D77D1531-4D64-432C-BB32-072AB4F10161}" type="presParOf" srcId="{B47FD8E1-4800-46AD-A19F-A4C9E7C3A29D}" destId="{A05E02E8-6A25-4A3D-BDD5-EDD99880047D}" srcOrd="1" destOrd="0" presId="urn:microsoft.com/office/officeart/2005/8/layout/orgChart1"/>
    <dgm:cxn modelId="{A9167A0D-BBB1-4FB7-80E1-D8F6D334FD42}" type="presParOf" srcId="{B47FD8E1-4800-46AD-A19F-A4C9E7C3A29D}" destId="{ED93624B-C90B-400D-866E-72F7C4A08F6E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Gestión Integral de </a:t>
          </a:r>
          <a:r>
            <a:rPr lang="es-MX" altLang="es-MX" sz="1200" dirty="0" smtClean="0">
              <a:latin typeface="+mn-lt"/>
            </a:rPr>
            <a:t>Riesgo</a:t>
          </a:r>
          <a:endParaRPr lang="es-MX" altLang="es-MX" sz="1200" dirty="0">
            <a:latin typeface="+mn-lt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dirty="0">
            <a:solidFill>
              <a:schemeClr val="tx1"/>
            </a:solidFill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2C9B225-C2D9-4A5F-9BD7-D491B47FD546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Jefe(a) </a:t>
          </a: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de Capacitación y Difusión</a:t>
          </a:r>
        </a:p>
      </dgm:t>
    </dgm:pt>
    <dgm:pt modelId="{D81338A8-CBC9-4010-999E-99E7EBA3A6D8}" type="parTrans" cxnId="{334CE1A0-F164-4EA1-AD91-8C39F493E439}">
      <dgm:prSet/>
      <dgm:spPr/>
      <dgm:t>
        <a:bodyPr/>
        <a:lstStyle/>
        <a:p>
          <a:endParaRPr lang="es-ES" sz="1200"/>
        </a:p>
      </dgm:t>
    </dgm:pt>
    <dgm:pt modelId="{583F0BB7-EC9F-4A2A-A47D-CA96E30A58BC}" type="sibTrans" cxnId="{334CE1A0-F164-4EA1-AD91-8C39F493E439}">
      <dgm:prSet/>
      <dgm:spPr/>
      <dgm:t>
        <a:bodyPr/>
        <a:lstStyle/>
        <a:p>
          <a:endParaRPr lang="es-ES" sz="1200"/>
        </a:p>
      </dgm:t>
    </dgm:pt>
    <dgm:pt modelId="{8CB8A82C-BFDE-4016-A6E0-B560744000A7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dirty="0">
            <a:solidFill>
              <a:schemeClr val="tx1"/>
            </a:solidFill>
          </a:endParaRPr>
        </a:p>
      </dgm:t>
    </dgm:pt>
    <dgm:pt modelId="{B23F1B84-DB9A-45E0-866A-14F01224B62E}" type="parTrans" cxnId="{31032EBF-A842-4A3E-9AE6-7A3B794A8207}">
      <dgm:prSet/>
      <dgm:spPr/>
      <dgm:t>
        <a:bodyPr/>
        <a:lstStyle/>
        <a:p>
          <a:endParaRPr lang="es-ES" sz="1200"/>
        </a:p>
      </dgm:t>
    </dgm:pt>
    <dgm:pt modelId="{9CBE098E-B266-41D2-9C06-EFB65BB3B98E}" type="sibTrans" cxnId="{31032EBF-A842-4A3E-9AE6-7A3B794A8207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82422" custLinFactNeighborX="678" custLinFactNeighborY="4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D35535C4-FB75-48AA-B8C6-ADC40D26BECF}" type="pres">
      <dgm:prSet presAssocID="{D81338A8-CBC9-4010-999E-99E7EBA3A6D8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DDAB4DB-F90C-4C1E-84E2-98DD5F9D5468}" type="pres">
      <dgm:prSet presAssocID="{02C9B225-C2D9-4A5F-9BD7-D491B47FD546}" presName="hierRoot2" presStyleCnt="0">
        <dgm:presLayoutVars>
          <dgm:hierBranch val="init"/>
        </dgm:presLayoutVars>
      </dgm:prSet>
      <dgm:spPr/>
    </dgm:pt>
    <dgm:pt modelId="{6D24B1E8-B281-4B74-A5A9-6B6F1F3E3F16}" type="pres">
      <dgm:prSet presAssocID="{02C9B225-C2D9-4A5F-9BD7-D491B47FD546}" presName="rootComposite" presStyleCnt="0"/>
      <dgm:spPr/>
    </dgm:pt>
    <dgm:pt modelId="{8D124373-8F40-46EB-ADC6-A87D6329719A}" type="pres">
      <dgm:prSet presAssocID="{02C9B225-C2D9-4A5F-9BD7-D491B47FD546}" presName="rootText" presStyleLbl="node2" presStyleIdx="1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D42B45-6720-4CC1-AC0E-863FF42429FB}" type="pres">
      <dgm:prSet presAssocID="{02C9B225-C2D9-4A5F-9BD7-D491B47FD546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5DC1FE-B57F-4015-B115-23EEE7A72062}" type="pres">
      <dgm:prSet presAssocID="{02C9B225-C2D9-4A5F-9BD7-D491B47FD546}" presName="hierChild4" presStyleCnt="0"/>
      <dgm:spPr/>
    </dgm:pt>
    <dgm:pt modelId="{0E711625-F1E8-4961-8630-2A8BF6362600}" type="pres">
      <dgm:prSet presAssocID="{02C9B225-C2D9-4A5F-9BD7-D491B47FD546}" presName="hierChild5" presStyleCnt="0"/>
      <dgm:spPr/>
    </dgm:pt>
    <dgm:pt modelId="{30F2B99E-47E4-4D6B-A6C2-3634E9E23185}" type="pres">
      <dgm:prSet presAssocID="{B23F1B84-DB9A-45E0-866A-14F01224B62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57F0DA-C8A4-4D81-A729-32B9C25E8C88}" type="pres">
      <dgm:prSet presAssocID="{8CB8A82C-BFDE-4016-A6E0-B560744000A7}" presName="hierRoot2" presStyleCnt="0">
        <dgm:presLayoutVars>
          <dgm:hierBranch val="init"/>
        </dgm:presLayoutVars>
      </dgm:prSet>
      <dgm:spPr/>
    </dgm:pt>
    <dgm:pt modelId="{B194693C-574A-4068-AA26-CC07B78B0AB4}" type="pres">
      <dgm:prSet presAssocID="{8CB8A82C-BFDE-4016-A6E0-B560744000A7}" presName="rootComposite" presStyleCnt="0"/>
      <dgm:spPr/>
    </dgm:pt>
    <dgm:pt modelId="{58E9AF9A-365C-48DE-8DE7-DFA5E48D3919}" type="pres">
      <dgm:prSet presAssocID="{8CB8A82C-BFDE-4016-A6E0-B560744000A7}" presName="rootText" presStyleLbl="node2" presStyleIdx="2" presStyleCnt="3" custScaleX="65502" custScaleY="66030" custLinFactNeighborX="164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9D2FD1-1DBB-4D6C-B8F7-ACAE744C3FE1}" type="pres">
      <dgm:prSet presAssocID="{8CB8A82C-BFDE-4016-A6E0-B560744000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CFBACE-0086-4AB5-9E1E-BCD6A4711C5D}" type="pres">
      <dgm:prSet presAssocID="{8CB8A82C-BFDE-4016-A6E0-B560744000A7}" presName="hierChild4" presStyleCnt="0"/>
      <dgm:spPr/>
    </dgm:pt>
    <dgm:pt modelId="{01B3DD36-BE67-4663-A1D0-506BC635A8B1}" type="pres">
      <dgm:prSet presAssocID="{8CB8A82C-BFDE-4016-A6E0-B560744000A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C259884-DC97-4270-AC55-7AAA821B2C01}" type="presOf" srcId="{02C9B225-C2D9-4A5F-9BD7-D491B47FD546}" destId="{58D42B45-6720-4CC1-AC0E-863FF42429FB}" srcOrd="1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DF9587BA-2782-4D72-A00B-0B979930EC25}" type="presOf" srcId="{D81338A8-CBC9-4010-999E-99E7EBA3A6D8}" destId="{D35535C4-FB75-48AA-B8C6-ADC40D26BECF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334CE1A0-F164-4EA1-AD91-8C39F493E439}" srcId="{A3128200-1B41-42D2-AE41-5FB0156213BD}" destId="{02C9B225-C2D9-4A5F-9BD7-D491B47FD546}" srcOrd="1" destOrd="0" parTransId="{D81338A8-CBC9-4010-999E-99E7EBA3A6D8}" sibTransId="{583F0BB7-EC9F-4A2A-A47D-CA96E30A58BC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31032EBF-A842-4A3E-9AE6-7A3B794A8207}" srcId="{A3128200-1B41-42D2-AE41-5FB0156213BD}" destId="{8CB8A82C-BFDE-4016-A6E0-B560744000A7}" srcOrd="2" destOrd="0" parTransId="{B23F1B84-DB9A-45E0-866A-14F01224B62E}" sibTransId="{9CBE098E-B266-41D2-9C06-EFB65BB3B98E}"/>
    <dgm:cxn modelId="{0AE90EFE-73CF-439E-AB98-412F2D85FD68}" type="presOf" srcId="{02C9B225-C2D9-4A5F-9BD7-D491B47FD546}" destId="{8D124373-8F40-46EB-ADC6-A87D6329719A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B1408759-FFF7-4B20-93AB-2780A3CD2D74}" type="presOf" srcId="{8CB8A82C-BFDE-4016-A6E0-B560744000A7}" destId="{58E9AF9A-365C-48DE-8DE7-DFA5E48D3919}" srcOrd="0" destOrd="0" presId="urn:microsoft.com/office/officeart/2005/8/layout/orgChart1"/>
    <dgm:cxn modelId="{C5BF9B85-F476-4AEC-A15B-6B2836CB656A}" type="presOf" srcId="{B23F1B84-DB9A-45E0-866A-14F01224B62E}" destId="{30F2B99E-47E4-4D6B-A6C2-3634E9E23185}" srcOrd="0" destOrd="0" presId="urn:microsoft.com/office/officeart/2005/8/layout/orgChart1"/>
    <dgm:cxn modelId="{C85971C5-3556-4D38-9F19-0EC9C57A30E9}" type="presOf" srcId="{8CB8A82C-BFDE-4016-A6E0-B560744000A7}" destId="{D59D2FD1-1DBB-4D6C-B8F7-ACAE744C3FE1}" srcOrd="1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EB0BBCB0-E6D9-4F3F-8011-903DB63C1E40}" type="presParOf" srcId="{F82DC64E-F4B3-4713-A3C2-5D5B6309CA74}" destId="{D35535C4-FB75-48AA-B8C6-ADC40D26BECF}" srcOrd="2" destOrd="0" presId="urn:microsoft.com/office/officeart/2005/8/layout/orgChart1"/>
    <dgm:cxn modelId="{3ECCE5EE-FC30-4998-9B0D-02EBAF3BA84D}" type="presParOf" srcId="{F82DC64E-F4B3-4713-A3C2-5D5B6309CA74}" destId="{BDDAB4DB-F90C-4C1E-84E2-98DD5F9D5468}" srcOrd="3" destOrd="0" presId="urn:microsoft.com/office/officeart/2005/8/layout/orgChart1"/>
    <dgm:cxn modelId="{27663580-2223-4BA7-AAC1-779EBB4B21CD}" type="presParOf" srcId="{BDDAB4DB-F90C-4C1E-84E2-98DD5F9D5468}" destId="{6D24B1E8-B281-4B74-A5A9-6B6F1F3E3F16}" srcOrd="0" destOrd="0" presId="urn:microsoft.com/office/officeart/2005/8/layout/orgChart1"/>
    <dgm:cxn modelId="{29BFDE79-7C47-413F-8635-061B86795093}" type="presParOf" srcId="{6D24B1E8-B281-4B74-A5A9-6B6F1F3E3F16}" destId="{8D124373-8F40-46EB-ADC6-A87D6329719A}" srcOrd="0" destOrd="0" presId="urn:microsoft.com/office/officeart/2005/8/layout/orgChart1"/>
    <dgm:cxn modelId="{37AB5DF4-C03A-4055-B897-7BD639E53FB5}" type="presParOf" srcId="{6D24B1E8-B281-4B74-A5A9-6B6F1F3E3F16}" destId="{58D42B45-6720-4CC1-AC0E-863FF42429FB}" srcOrd="1" destOrd="0" presId="urn:microsoft.com/office/officeart/2005/8/layout/orgChart1"/>
    <dgm:cxn modelId="{D6A94197-05E2-4F75-BCD2-7FCBEE3BE6D8}" type="presParOf" srcId="{BDDAB4DB-F90C-4C1E-84E2-98DD5F9D5468}" destId="{BE5DC1FE-B57F-4015-B115-23EEE7A72062}" srcOrd="1" destOrd="0" presId="urn:microsoft.com/office/officeart/2005/8/layout/orgChart1"/>
    <dgm:cxn modelId="{786BB589-CAF1-4F35-B5EE-4B461762CD42}" type="presParOf" srcId="{BDDAB4DB-F90C-4C1E-84E2-98DD5F9D5468}" destId="{0E711625-F1E8-4961-8630-2A8BF6362600}" srcOrd="2" destOrd="0" presId="urn:microsoft.com/office/officeart/2005/8/layout/orgChart1"/>
    <dgm:cxn modelId="{D73008FD-D391-4671-BBA6-2D9163D83073}" type="presParOf" srcId="{F82DC64E-F4B3-4713-A3C2-5D5B6309CA74}" destId="{30F2B99E-47E4-4D6B-A6C2-3634E9E23185}" srcOrd="4" destOrd="0" presId="urn:microsoft.com/office/officeart/2005/8/layout/orgChart1"/>
    <dgm:cxn modelId="{EC254217-982E-4660-984C-ACAD30D29335}" type="presParOf" srcId="{F82DC64E-F4B3-4713-A3C2-5D5B6309CA74}" destId="{9D57F0DA-C8A4-4D81-A729-32B9C25E8C88}" srcOrd="5" destOrd="0" presId="urn:microsoft.com/office/officeart/2005/8/layout/orgChart1"/>
    <dgm:cxn modelId="{1D766ACF-9931-4A22-8028-A44180D36A8C}" type="presParOf" srcId="{9D57F0DA-C8A4-4D81-A729-32B9C25E8C88}" destId="{B194693C-574A-4068-AA26-CC07B78B0AB4}" srcOrd="0" destOrd="0" presId="urn:microsoft.com/office/officeart/2005/8/layout/orgChart1"/>
    <dgm:cxn modelId="{41092AF8-4B07-4B60-A92F-CA539D546F0C}" type="presParOf" srcId="{B194693C-574A-4068-AA26-CC07B78B0AB4}" destId="{58E9AF9A-365C-48DE-8DE7-DFA5E48D3919}" srcOrd="0" destOrd="0" presId="urn:microsoft.com/office/officeart/2005/8/layout/orgChart1"/>
    <dgm:cxn modelId="{506CCA96-719F-4D85-B0BC-315DC80AABE5}" type="presParOf" srcId="{B194693C-574A-4068-AA26-CC07B78B0AB4}" destId="{D59D2FD1-1DBB-4D6C-B8F7-ACAE744C3FE1}" srcOrd="1" destOrd="0" presId="urn:microsoft.com/office/officeart/2005/8/layout/orgChart1"/>
    <dgm:cxn modelId="{F715EEF6-E342-4350-B928-1381942E5362}" type="presParOf" srcId="{9D57F0DA-C8A4-4D81-A729-32B9C25E8C88}" destId="{A7CFBACE-0086-4AB5-9E1E-BCD6A4711C5D}" srcOrd="1" destOrd="0" presId="urn:microsoft.com/office/officeart/2005/8/layout/orgChart1"/>
    <dgm:cxn modelId="{5AA6024B-3154-4741-8F24-ED5468606246}" type="presParOf" srcId="{9D57F0DA-C8A4-4D81-A729-32B9C25E8C88}" destId="{01B3DD36-BE67-4663-A1D0-506BC635A8B1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trike="noStrik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5827360D-7FBD-4927-9B5F-D4AE0B62C9FA}" type="pres">
      <dgm:prSet presAssocID="{50B39BE9-A0B6-4E51-BB43-90BAE289D245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33911AAD-E5ED-45B2-A574-C773D2C1B313}" type="pres">
      <dgm:prSet presAssocID="{4431B4CB-99AA-4166-A299-4359F9B040E4}" presName="Name35" presStyleLbl="parChTrans1D2" presStyleIdx="1" presStyleCnt="2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1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8922266F-4EB8-403A-AB78-18EC0C5FC02C}" srcId="{A3128200-1B41-42D2-AE41-5FB0156213BD}" destId="{8BFD0222-DE68-4FD2-BBCE-CB2FD38D74FB}" srcOrd="1" destOrd="0" parTransId="{4431B4CB-99AA-4166-A299-4359F9B040E4}" sibTransId="{F7AE09CE-2EAA-4B0C-9737-21C14AA42F34}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188663A-2E73-47DF-8A0C-0C7946BD104C}" type="presOf" srcId="{50B39BE9-A0B6-4E51-BB43-90BAE289D245}" destId="{5827360D-7FBD-4927-9B5F-D4AE0B62C9FA}" srcOrd="0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39D5209B-D12D-48A6-B2F0-C80CD67D88AC}" type="presParOf" srcId="{F82DC64E-F4B3-4713-A3C2-5D5B6309CA74}" destId="{5827360D-7FBD-4927-9B5F-D4AE0B62C9FA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A2B24B0F-8D8A-4874-A1AB-33AB86135F9F}" type="presParOf" srcId="{F82DC64E-F4B3-4713-A3C2-5D5B6309CA74}" destId="{33911AAD-E5ED-45B2-A574-C773D2C1B313}" srcOrd="2" destOrd="0" presId="urn:microsoft.com/office/officeart/2005/8/layout/orgChart1"/>
    <dgm:cxn modelId="{EB1EF1D0-A7E8-4CEE-850D-2E499EFC0F8B}" type="presParOf" srcId="{F82DC64E-F4B3-4713-A3C2-5D5B6309CA74}" destId="{BBE149A0-5F0C-47DE-AD53-2398F904BE3E}" srcOrd="3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Jefe(a) </a:t>
          </a: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de Capacitación y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Difusión</a:t>
          </a: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</a:t>
          </a:r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b="0" i="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7565" custScaleY="83865" custLinFactNeighborX="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6465" custScaleY="76465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3789" custScaleY="81508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3789" custScaleY="81508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Desarrollo Docente y </a:t>
          </a:r>
          <a:r>
            <a:rPr lang="es-MX" altLang="es-MX" sz="1200" dirty="0" smtClean="0">
              <a:latin typeface="+mn-lt"/>
            </a:rPr>
            <a:t>Psicología</a:t>
          </a:r>
          <a:endParaRPr lang="es-MX" altLang="es-MX" sz="1200" dirty="0">
            <a:latin typeface="+mn-lt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Desarrollo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Institucional y Carrera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Formación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Inicial</a:t>
          </a: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Profesional Especialista</a:t>
          </a: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49E79842-F17D-4791-B99D-EA66E5A496B0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Analistas</a:t>
          </a:r>
        </a:p>
      </dgm:t>
    </dgm:pt>
    <dgm:pt modelId="{7387448C-7E08-48C9-90AA-9F1FB2B467A2}" type="parTrans" cxnId="{B17F8508-04B1-43A3-BFD3-7B061854BDC9}">
      <dgm:prSet/>
      <dgm:spPr/>
      <dgm:t>
        <a:bodyPr/>
        <a:lstStyle/>
        <a:p>
          <a:endParaRPr lang="es-ES" sz="1200"/>
        </a:p>
      </dgm:t>
    </dgm:pt>
    <dgm:pt modelId="{03F2ACB9-DB1A-4091-A9F9-417B50FBD453}" type="sibTrans" cxnId="{B17F8508-04B1-43A3-BFD3-7B061854BDC9}">
      <dgm:prSet/>
      <dgm:spPr/>
      <dgm:t>
        <a:bodyPr/>
        <a:lstStyle/>
        <a:p>
          <a:endParaRPr lang="es-ES" sz="1200"/>
        </a:p>
      </dgm:t>
    </dgm:pt>
    <dgm:pt modelId="{BB38EE8C-DC3A-4AD7-854D-A8A2960ED5C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Auxiliar</a:t>
          </a:r>
          <a:endParaRPr lang="es-MX" sz="1200" dirty="0">
            <a:latin typeface="+mn-lt"/>
          </a:endParaRPr>
        </a:p>
      </dgm:t>
    </dgm:pt>
    <dgm:pt modelId="{C3309E8C-9350-412C-87C1-589AF7E0D5E6}" type="parTrans" cxnId="{E01842EA-4D28-4E7C-BB9B-A0FDD48CA6B4}">
      <dgm:prSet/>
      <dgm:spPr/>
      <dgm:t>
        <a:bodyPr/>
        <a:lstStyle/>
        <a:p>
          <a:endParaRPr lang="es-ES" sz="1200"/>
        </a:p>
      </dgm:t>
    </dgm:pt>
    <dgm:pt modelId="{5A5A526E-7C86-4E89-92F4-CBFB8C16629B}" type="sibTrans" cxnId="{E01842EA-4D28-4E7C-BB9B-A0FDD48CA6B4}">
      <dgm:prSet/>
      <dgm:spPr/>
      <dgm:t>
        <a:bodyPr/>
        <a:lstStyle/>
        <a:p>
          <a:endParaRPr lang="es-ES" sz="1200"/>
        </a:p>
      </dgm:t>
    </dgm:pt>
    <dgm:pt modelId="{B4BDB171-4AB3-4797-8423-70EC29133657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Médico(a)</a:t>
          </a:r>
        </a:p>
      </dgm:t>
    </dgm:pt>
    <dgm:pt modelId="{4384C5D5-75BB-442E-BFB2-31187A41D108}" type="parTrans" cxnId="{99649F2F-46E3-4625-9502-81A3C2725F9A}">
      <dgm:prSet/>
      <dgm:spPr/>
      <dgm:t>
        <a:bodyPr/>
        <a:lstStyle/>
        <a:p>
          <a:endParaRPr lang="es-ES"/>
        </a:p>
      </dgm:t>
    </dgm:pt>
    <dgm:pt modelId="{9E26AAC0-36CA-42B2-BFDD-56CBA77CF0E9}" type="sibTrans" cxnId="{99649F2F-46E3-4625-9502-81A3C2725F9A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1118" custScaleY="119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2" presStyleCnt="7"/>
      <dgm:spPr/>
      <dgm:t>
        <a:bodyPr/>
        <a:lstStyle/>
        <a:p>
          <a:endParaRPr lang="es-ES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2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4" custScaleX="81165" custScaleY="83052" custLinFactNeighborX="-4927" custLinFactNeighborY="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0A06A02A-7F22-4534-8F2A-9370BF14A3B5}" type="pres">
      <dgm:prSet presAssocID="{C3309E8C-9350-412C-87C1-589AF7E0D5E6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7161B7F1-29C0-432C-BC34-9F9912EDC461}" type="pres">
      <dgm:prSet presAssocID="{BB38EE8C-DC3A-4AD7-854D-A8A2960ED5CF}" presName="hierRoot3" presStyleCnt="0">
        <dgm:presLayoutVars>
          <dgm:hierBranch val="init"/>
        </dgm:presLayoutVars>
      </dgm:prSet>
      <dgm:spPr/>
    </dgm:pt>
    <dgm:pt modelId="{222F2A6D-89FA-4ABA-BE3A-FECB5D735827}" type="pres">
      <dgm:prSet presAssocID="{BB38EE8C-DC3A-4AD7-854D-A8A2960ED5CF}" presName="rootComposite3" presStyleCnt="0"/>
      <dgm:spPr/>
    </dgm:pt>
    <dgm:pt modelId="{B26AFC3F-3336-4179-BF7A-5D440015AAC3}" type="pres">
      <dgm:prSet presAssocID="{BB38EE8C-DC3A-4AD7-854D-A8A2960ED5CF}" presName="rootText3" presStyleLbl="asst1" presStyleIdx="1" presStyleCnt="4" custScaleX="81165" custScaleY="83052" custLinFactNeighborX="-4927" custLinFactNeighborY="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F2104-BBA1-4560-B183-A50E73F1E83B}" type="pres">
      <dgm:prSet presAssocID="{BB38EE8C-DC3A-4AD7-854D-A8A2960ED5C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F069EA7D-D1D8-4808-9053-F7FCC58CCDB0}" type="pres">
      <dgm:prSet presAssocID="{BB38EE8C-DC3A-4AD7-854D-A8A2960ED5CF}" presName="hierChild6" presStyleCnt="0"/>
      <dgm:spPr/>
    </dgm:pt>
    <dgm:pt modelId="{610EF8BE-FF41-4426-8018-00B1BD3D1E43}" type="pres">
      <dgm:prSet presAssocID="{BB38EE8C-DC3A-4AD7-854D-A8A2960ED5CF}" presName="hierChild7" presStyleCnt="0"/>
      <dgm:spPr/>
    </dgm:pt>
    <dgm:pt modelId="{FF9FC2E7-2031-4B34-80B0-541EEC9FD404}" type="pres">
      <dgm:prSet presAssocID="{7387448C-7E08-48C9-90AA-9F1FB2B467A2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0579A542-6CF2-4183-A7B8-CF8802FCCD93}" type="pres">
      <dgm:prSet presAssocID="{49E79842-F17D-4791-B99D-EA66E5A496B0}" presName="hierRoot3" presStyleCnt="0">
        <dgm:presLayoutVars>
          <dgm:hierBranch val="init"/>
        </dgm:presLayoutVars>
      </dgm:prSet>
      <dgm:spPr/>
    </dgm:pt>
    <dgm:pt modelId="{F7D7C220-CBF7-47AE-8C56-7F3FD758E642}" type="pres">
      <dgm:prSet presAssocID="{49E79842-F17D-4791-B99D-EA66E5A496B0}" presName="rootComposite3" presStyleCnt="0"/>
      <dgm:spPr/>
    </dgm:pt>
    <dgm:pt modelId="{F7B80271-7268-4262-8A55-F469AFE7FC15}" type="pres">
      <dgm:prSet presAssocID="{49E79842-F17D-4791-B99D-EA66E5A496B0}" presName="rootText3" presStyleLbl="asst1" presStyleIdx="2" presStyleCnt="4" custScaleX="81165" custScaleY="83052" custLinFactNeighborX="-4927" custLinFactNeighborY="-167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4B75DB-4927-4C56-8706-BF4448EC3795}" type="pres">
      <dgm:prSet presAssocID="{49E79842-F17D-4791-B99D-EA66E5A496B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091E4D9-A68B-461C-A24E-9A5D547FA98D}" type="pres">
      <dgm:prSet presAssocID="{49E79842-F17D-4791-B99D-EA66E5A496B0}" presName="hierChild6" presStyleCnt="0"/>
      <dgm:spPr/>
    </dgm:pt>
    <dgm:pt modelId="{4047F18C-63C0-4F92-9B37-908077371128}" type="pres">
      <dgm:prSet presAssocID="{49E79842-F17D-4791-B99D-EA66E5A496B0}" presName="hierChild7" presStyleCnt="0"/>
      <dgm:spPr/>
    </dgm:pt>
    <dgm:pt modelId="{AEE17155-122E-45F2-B443-39084EEF682B}" type="pres">
      <dgm:prSet presAssocID="{4384C5D5-75BB-442E-BFB2-31187A41D108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033045F-3AC1-446D-A457-301B269BB36F}" type="pres">
      <dgm:prSet presAssocID="{B4BDB171-4AB3-4797-8423-70EC29133657}" presName="hierRoot3" presStyleCnt="0">
        <dgm:presLayoutVars>
          <dgm:hierBranch val="init"/>
        </dgm:presLayoutVars>
      </dgm:prSet>
      <dgm:spPr/>
    </dgm:pt>
    <dgm:pt modelId="{36AC9369-4F41-428F-94BC-5D9BCF34663D}" type="pres">
      <dgm:prSet presAssocID="{B4BDB171-4AB3-4797-8423-70EC29133657}" presName="rootComposite3" presStyleCnt="0"/>
      <dgm:spPr/>
    </dgm:pt>
    <dgm:pt modelId="{F6933973-F83D-4579-AFC2-FD232E323645}" type="pres">
      <dgm:prSet presAssocID="{B4BDB171-4AB3-4797-8423-70EC29133657}" presName="rootText3" presStyleLbl="asst1" presStyleIdx="3" presStyleCnt="4" custScaleX="81165" custScaleY="83052" custLinFactNeighborX="-4927" custLinFactNeighborY="-167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D77DDC-DFF7-4B7A-A1AB-9D80543C5C7A}" type="pres">
      <dgm:prSet presAssocID="{B4BDB171-4AB3-4797-8423-70EC29133657}" presName="rootConnector3" presStyleLbl="asst1" presStyleIdx="3" presStyleCnt="4"/>
      <dgm:spPr/>
      <dgm:t>
        <a:bodyPr/>
        <a:lstStyle/>
        <a:p>
          <a:endParaRPr lang="es-ES"/>
        </a:p>
      </dgm:t>
    </dgm:pt>
    <dgm:pt modelId="{3F1469FD-5FDF-486B-B3D5-06E70DCC2E8C}" type="pres">
      <dgm:prSet presAssocID="{B4BDB171-4AB3-4797-8423-70EC29133657}" presName="hierChild6" presStyleCnt="0"/>
      <dgm:spPr/>
    </dgm:pt>
    <dgm:pt modelId="{3B56B03D-6EB6-42ED-B25C-A3B77FB4D403}" type="pres">
      <dgm:prSet presAssocID="{B4BDB171-4AB3-4797-8423-70EC29133657}" presName="hierChild7" presStyleCnt="0"/>
      <dgm:spPr/>
    </dgm:pt>
  </dgm:ptLst>
  <dgm:cxnLst>
    <dgm:cxn modelId="{91D2C140-0754-40A6-8AA8-CD8B29EA77BC}" type="presOf" srcId="{49E79842-F17D-4791-B99D-EA66E5A496B0}" destId="{924B75DB-4927-4C56-8706-BF4448EC3795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FC911DB2-CA03-44A6-871D-F781352FFF0E}" type="presOf" srcId="{4384C5D5-75BB-442E-BFB2-31187A41D108}" destId="{AEE17155-122E-45F2-B443-39084EEF682B}" srcOrd="0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43F098FD-661D-47B2-9CF0-E7CEA65175C9}" type="presOf" srcId="{B4BDB171-4AB3-4797-8423-70EC29133657}" destId="{F6933973-F83D-4579-AFC2-FD232E323645}" srcOrd="0" destOrd="0" presId="urn:microsoft.com/office/officeart/2005/8/layout/orgChart1"/>
    <dgm:cxn modelId="{742D37DD-12A1-43CB-9043-50E14369379D}" srcId="{9DEA55C1-E59C-4B5B-90DC-1D0B54C2B20C}" destId="{28191113-42DB-4890-A092-157D582761A1}" srcOrd="2" destOrd="0" parTransId="{173AD5D1-7C51-44E0-9895-7186223082A5}" sibTransId="{08CE91F2-D3DD-4ECD-9A4B-0C8E2511002C}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99649F2F-46E3-4625-9502-81A3C2725F9A}" srcId="{9DEA55C1-E59C-4B5B-90DC-1D0B54C2B20C}" destId="{B4BDB171-4AB3-4797-8423-70EC29133657}" srcOrd="6" destOrd="0" parTransId="{4384C5D5-75BB-442E-BFB2-31187A41D108}" sibTransId="{9E26AAC0-36CA-42B2-BFDD-56CBA77CF0E9}"/>
    <dgm:cxn modelId="{6F93CC1D-52FB-49B2-9FDF-F5117808302E}" type="presOf" srcId="{BB38EE8C-DC3A-4AD7-854D-A8A2960ED5CF}" destId="{5FEF2104-BBA1-4560-B183-A50E73F1E83B}" srcOrd="1" destOrd="0" presId="urn:microsoft.com/office/officeart/2005/8/layout/orgChart1"/>
    <dgm:cxn modelId="{BEEF5200-85A9-4142-AED5-636CE843D17E}" type="presOf" srcId="{7387448C-7E08-48C9-90AA-9F1FB2B467A2}" destId="{FF9FC2E7-2031-4B34-80B0-541EEC9FD404}" srcOrd="0" destOrd="0" presId="urn:microsoft.com/office/officeart/2005/8/layout/orgChart1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BBCAAEE5-AAD9-4AC7-B369-224EAE30B8BB}" type="presOf" srcId="{C3309E8C-9350-412C-87C1-589AF7E0D5E6}" destId="{0A06A02A-7F22-4534-8F2A-9370BF14A3B5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46011D66-37B7-4AB7-ABA1-7AD5B9B1D4FF}" type="presOf" srcId="{B4BDB171-4AB3-4797-8423-70EC29133657}" destId="{0AD77DDC-DFF7-4B7A-A1AB-9D80543C5C7A}" srcOrd="1" destOrd="0" presId="urn:microsoft.com/office/officeart/2005/8/layout/orgChart1"/>
    <dgm:cxn modelId="{E35959E3-1B47-4D77-9CDD-220965D24D18}" type="presOf" srcId="{49E79842-F17D-4791-B99D-EA66E5A496B0}" destId="{F7B80271-7268-4262-8A55-F469AFE7FC15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B17F8508-04B1-43A3-BFD3-7B061854BDC9}" srcId="{9DEA55C1-E59C-4B5B-90DC-1D0B54C2B20C}" destId="{49E79842-F17D-4791-B99D-EA66E5A496B0}" srcOrd="5" destOrd="0" parTransId="{7387448C-7E08-48C9-90AA-9F1FB2B467A2}" sibTransId="{03F2ACB9-DB1A-4091-A9F9-417B50FBD453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E01842EA-4D28-4E7C-BB9B-A0FDD48CA6B4}" srcId="{9DEA55C1-E59C-4B5B-90DC-1D0B54C2B20C}" destId="{BB38EE8C-DC3A-4AD7-854D-A8A2960ED5CF}" srcOrd="4" destOrd="0" parTransId="{C3309E8C-9350-412C-87C1-589AF7E0D5E6}" sibTransId="{5A5A526E-7C86-4E89-92F4-CBFB8C16629B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4CEEB2E3-A56B-4532-961A-5C89BD3C7B95}" type="presOf" srcId="{BB38EE8C-DC3A-4AD7-854D-A8A2960ED5CF}" destId="{B26AFC3F-3336-4179-BF7A-5D440015AAC3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25F39F0-4838-4DF4-98E3-D72E91468E29}" type="presParOf" srcId="{05E8A0F8-8F4A-4D16-B455-9B21EE5D83FA}" destId="{A7D480B0-4C73-431C-876E-C025808B2CAE}" srcOrd="4" destOrd="0" presId="urn:microsoft.com/office/officeart/2005/8/layout/orgChart1"/>
    <dgm:cxn modelId="{E34F42A1-46CE-48CC-88E7-B198C0CEA7DD}" type="presParOf" srcId="{05E8A0F8-8F4A-4D16-B455-9B21EE5D83FA}" destId="{206D9773-916D-4CEC-A8A0-ED6F1EE506AC}" srcOrd="5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7E588BE7-A7D9-4613-BB97-97171795E200}" type="presParOf" srcId="{E6CFA08A-7145-470C-A659-6A725D85622B}" destId="{0A06A02A-7F22-4534-8F2A-9370BF14A3B5}" srcOrd="2" destOrd="0" presId="urn:microsoft.com/office/officeart/2005/8/layout/orgChart1"/>
    <dgm:cxn modelId="{6BCACBB4-76A6-42AC-8E86-E0029EA101C5}" type="presParOf" srcId="{E6CFA08A-7145-470C-A659-6A725D85622B}" destId="{7161B7F1-29C0-432C-BC34-9F9912EDC461}" srcOrd="3" destOrd="0" presId="urn:microsoft.com/office/officeart/2005/8/layout/orgChart1"/>
    <dgm:cxn modelId="{7E8A541D-A017-4418-B8BF-1B1A2F5972E7}" type="presParOf" srcId="{7161B7F1-29C0-432C-BC34-9F9912EDC461}" destId="{222F2A6D-89FA-4ABA-BE3A-FECB5D735827}" srcOrd="0" destOrd="0" presId="urn:microsoft.com/office/officeart/2005/8/layout/orgChart1"/>
    <dgm:cxn modelId="{8A58846C-0F96-4167-98AE-4F97C671C36B}" type="presParOf" srcId="{222F2A6D-89FA-4ABA-BE3A-FECB5D735827}" destId="{B26AFC3F-3336-4179-BF7A-5D440015AAC3}" srcOrd="0" destOrd="0" presId="urn:microsoft.com/office/officeart/2005/8/layout/orgChart1"/>
    <dgm:cxn modelId="{58E43068-61A1-42AE-8903-D6676EA6C486}" type="presParOf" srcId="{222F2A6D-89FA-4ABA-BE3A-FECB5D735827}" destId="{5FEF2104-BBA1-4560-B183-A50E73F1E83B}" srcOrd="1" destOrd="0" presId="urn:microsoft.com/office/officeart/2005/8/layout/orgChart1"/>
    <dgm:cxn modelId="{5649C31E-8D48-413A-8F13-0DD21AA3D6EC}" type="presParOf" srcId="{7161B7F1-29C0-432C-BC34-9F9912EDC461}" destId="{F069EA7D-D1D8-4808-9053-F7FCC58CCDB0}" srcOrd="1" destOrd="0" presId="urn:microsoft.com/office/officeart/2005/8/layout/orgChart1"/>
    <dgm:cxn modelId="{FD385B40-119E-46BA-A520-C0B2587D8E23}" type="presParOf" srcId="{7161B7F1-29C0-432C-BC34-9F9912EDC461}" destId="{610EF8BE-FF41-4426-8018-00B1BD3D1E43}" srcOrd="2" destOrd="0" presId="urn:microsoft.com/office/officeart/2005/8/layout/orgChart1"/>
    <dgm:cxn modelId="{7C6DE412-811A-4982-9EFC-928F60876372}" type="presParOf" srcId="{E6CFA08A-7145-470C-A659-6A725D85622B}" destId="{FF9FC2E7-2031-4B34-80B0-541EEC9FD404}" srcOrd="4" destOrd="0" presId="urn:microsoft.com/office/officeart/2005/8/layout/orgChart1"/>
    <dgm:cxn modelId="{AFEDE7B6-0E2C-4366-84CE-670CA31BC625}" type="presParOf" srcId="{E6CFA08A-7145-470C-A659-6A725D85622B}" destId="{0579A542-6CF2-4183-A7B8-CF8802FCCD93}" srcOrd="5" destOrd="0" presId="urn:microsoft.com/office/officeart/2005/8/layout/orgChart1"/>
    <dgm:cxn modelId="{3130C6E8-D7D9-4E5D-9B0E-80E0AE5E485E}" type="presParOf" srcId="{0579A542-6CF2-4183-A7B8-CF8802FCCD93}" destId="{F7D7C220-CBF7-47AE-8C56-7F3FD758E642}" srcOrd="0" destOrd="0" presId="urn:microsoft.com/office/officeart/2005/8/layout/orgChart1"/>
    <dgm:cxn modelId="{CF7619E8-5AA9-4F6E-91C0-E6F65A2F6520}" type="presParOf" srcId="{F7D7C220-CBF7-47AE-8C56-7F3FD758E642}" destId="{F7B80271-7268-4262-8A55-F469AFE7FC15}" srcOrd="0" destOrd="0" presId="urn:microsoft.com/office/officeart/2005/8/layout/orgChart1"/>
    <dgm:cxn modelId="{4DA47EF7-A4B2-4403-A725-1EFECD3EFB34}" type="presParOf" srcId="{F7D7C220-CBF7-47AE-8C56-7F3FD758E642}" destId="{924B75DB-4927-4C56-8706-BF4448EC3795}" srcOrd="1" destOrd="0" presId="urn:microsoft.com/office/officeart/2005/8/layout/orgChart1"/>
    <dgm:cxn modelId="{77A9EC3E-3FBB-4D46-91AC-89D728580BB2}" type="presParOf" srcId="{0579A542-6CF2-4183-A7B8-CF8802FCCD93}" destId="{9091E4D9-A68B-461C-A24E-9A5D547FA98D}" srcOrd="1" destOrd="0" presId="urn:microsoft.com/office/officeart/2005/8/layout/orgChart1"/>
    <dgm:cxn modelId="{82274AD4-AE6E-4F55-9604-A1A1B9E64A32}" type="presParOf" srcId="{0579A542-6CF2-4183-A7B8-CF8802FCCD93}" destId="{4047F18C-63C0-4F92-9B37-908077371128}" srcOrd="2" destOrd="0" presId="urn:microsoft.com/office/officeart/2005/8/layout/orgChart1"/>
    <dgm:cxn modelId="{52188E9D-C1DF-46DB-8BF9-6E3AD9D8207A}" type="presParOf" srcId="{E6CFA08A-7145-470C-A659-6A725D85622B}" destId="{AEE17155-122E-45F2-B443-39084EEF682B}" srcOrd="6" destOrd="0" presId="urn:microsoft.com/office/officeart/2005/8/layout/orgChart1"/>
    <dgm:cxn modelId="{53B8BDAD-4581-4101-826B-A325FCBF5E11}" type="presParOf" srcId="{E6CFA08A-7145-470C-A659-6A725D85622B}" destId="{8033045F-3AC1-446D-A457-301B269BB36F}" srcOrd="7" destOrd="0" presId="urn:microsoft.com/office/officeart/2005/8/layout/orgChart1"/>
    <dgm:cxn modelId="{49845992-02D4-4EA6-8B1E-5264F44A8A63}" type="presParOf" srcId="{8033045F-3AC1-446D-A457-301B269BB36F}" destId="{36AC9369-4F41-428F-94BC-5D9BCF34663D}" srcOrd="0" destOrd="0" presId="urn:microsoft.com/office/officeart/2005/8/layout/orgChart1"/>
    <dgm:cxn modelId="{ADF71C1D-BACA-46EF-B8D1-E39DCE3DD940}" type="presParOf" srcId="{36AC9369-4F41-428F-94BC-5D9BCF34663D}" destId="{F6933973-F83D-4579-AFC2-FD232E323645}" srcOrd="0" destOrd="0" presId="urn:microsoft.com/office/officeart/2005/8/layout/orgChart1"/>
    <dgm:cxn modelId="{0C850C54-C686-42EB-91C9-63A767E560A8}" type="presParOf" srcId="{36AC9369-4F41-428F-94BC-5D9BCF34663D}" destId="{0AD77DDC-DFF7-4B7A-A1AB-9D80543C5C7A}" srcOrd="1" destOrd="0" presId="urn:microsoft.com/office/officeart/2005/8/layout/orgChart1"/>
    <dgm:cxn modelId="{DF537B40-B501-47CD-83AE-BAE6F32F1234}" type="presParOf" srcId="{8033045F-3AC1-446D-A457-301B269BB36F}" destId="{3F1469FD-5FDF-486B-B3D5-06E70DCC2E8C}" srcOrd="1" destOrd="0" presId="urn:microsoft.com/office/officeart/2005/8/layout/orgChart1"/>
    <dgm:cxn modelId="{B0992EE6-A481-4CC8-AAD8-C2F17DE423E7}" type="presParOf" srcId="{8033045F-3AC1-446D-A457-301B269BB36F}" destId="{3B56B03D-6EB6-42ED-B25C-A3B77FB4D4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Secretaria(o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Nutriólogo(a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1F190A4-671B-44E2-8EB8-7E2ADAA60BC1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 smtClean="0"/>
            <a:t>Auxiliar de Nutrición</a:t>
          </a:r>
        </a:p>
      </dgm:t>
    </dgm:pt>
    <dgm:pt modelId="{3517A144-B41A-4F2C-A2AA-266BDD097AE9}" type="parTrans" cxnId="{311DFDD9-E89E-43D5-818E-27CB05F910C8}">
      <dgm:prSet/>
      <dgm:spPr/>
      <dgm:t>
        <a:bodyPr/>
        <a:lstStyle/>
        <a:p>
          <a:endParaRPr lang="es-ES"/>
        </a:p>
      </dgm:t>
    </dgm:pt>
    <dgm:pt modelId="{181F1DF7-3C1C-45C7-A270-07265C88CEF7}" type="sibTrans" cxnId="{311DFDD9-E89E-43D5-818E-27CB05F910C8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X="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X="288" custLinFactNeighborY="-32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 custLinFactNeighborX="6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3F5C321A-3843-4AD9-9EEB-E3BAC3E19987}" type="pres">
      <dgm:prSet presAssocID="{3517A144-B41A-4F2C-A2AA-266BDD097AE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9BEA8EF-D1A7-465B-9659-0FA11F52DF75}" type="pres">
      <dgm:prSet presAssocID="{81F190A4-671B-44E2-8EB8-7E2ADAA60BC1}" presName="hierRoot2" presStyleCnt="0">
        <dgm:presLayoutVars>
          <dgm:hierBranch val="init"/>
        </dgm:presLayoutVars>
      </dgm:prSet>
      <dgm:spPr/>
    </dgm:pt>
    <dgm:pt modelId="{170C9736-0CBC-43A8-95F2-B903D5D2F258}" type="pres">
      <dgm:prSet presAssocID="{81F190A4-671B-44E2-8EB8-7E2ADAA60BC1}" presName="rootComposite" presStyleCnt="0"/>
      <dgm:spPr/>
    </dgm:pt>
    <dgm:pt modelId="{B5039750-1124-4270-A6F8-B3875B287655}" type="pres">
      <dgm:prSet presAssocID="{81F190A4-671B-44E2-8EB8-7E2ADAA60BC1}" presName="rootText" presStyleLbl="node3" presStyleIdx="1" presStyleCnt="2" custLinFactNeighborX="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EACA64-7114-4B4C-B033-D67781EFF3D8}" type="pres">
      <dgm:prSet presAssocID="{81F190A4-671B-44E2-8EB8-7E2ADAA60BC1}" presName="rootConnector" presStyleLbl="node3" presStyleIdx="1" presStyleCnt="2"/>
      <dgm:spPr/>
      <dgm:t>
        <a:bodyPr/>
        <a:lstStyle/>
        <a:p>
          <a:endParaRPr lang="es-ES"/>
        </a:p>
      </dgm:t>
    </dgm:pt>
    <dgm:pt modelId="{DFD2C76D-D9A8-4B86-BC53-0CE8179A6777}" type="pres">
      <dgm:prSet presAssocID="{81F190A4-671B-44E2-8EB8-7E2ADAA60BC1}" presName="hierChild4" presStyleCnt="0"/>
      <dgm:spPr/>
    </dgm:pt>
    <dgm:pt modelId="{3AF89E4D-788C-4858-A869-3BB8AD1F9531}" type="pres">
      <dgm:prSet presAssocID="{81F190A4-671B-44E2-8EB8-7E2ADAA60BC1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1" custScaleX="81257" custScaleY="69933" custLinFactNeighborX="288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D7E3DF4-3A31-468A-9911-8DAFE81FCEE2}" type="presOf" srcId="{3517A144-B41A-4F2C-A2AA-266BDD097AE9}" destId="{3F5C321A-3843-4AD9-9EEB-E3BAC3E19987}" srcOrd="0" destOrd="0" presId="urn:microsoft.com/office/officeart/2005/8/layout/orgChart1"/>
    <dgm:cxn modelId="{E3A36087-727C-4429-81FC-CFCA15146AE7}" type="presOf" srcId="{81F190A4-671B-44E2-8EB8-7E2ADAA60BC1}" destId="{2DEACA64-7114-4B4C-B033-D67781EFF3D8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311DFDD9-E89E-43D5-818E-27CB05F910C8}" srcId="{41568039-9809-4B2B-BA51-64E0E23C2BBE}" destId="{81F190A4-671B-44E2-8EB8-7E2ADAA60BC1}" srcOrd="1" destOrd="0" parTransId="{3517A144-B41A-4F2C-A2AA-266BDD097AE9}" sibTransId="{181F1DF7-3C1C-45C7-A270-07265C88CEF7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7FAFB4E-7E65-4EA5-A44E-C5DDE4C7C764}" type="presOf" srcId="{81F190A4-671B-44E2-8EB8-7E2ADAA60BC1}" destId="{B5039750-1124-4270-A6F8-B3875B287655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6942095-05DD-49AB-947F-6578250A6505}" type="presParOf" srcId="{DBDE0C42-B65A-4FF4-A1B6-4A7374870D94}" destId="{3F5C321A-3843-4AD9-9EEB-E3BAC3E19987}" srcOrd="2" destOrd="0" presId="urn:microsoft.com/office/officeart/2005/8/layout/orgChart1"/>
    <dgm:cxn modelId="{33BFDEBA-6E1A-414E-8BCE-7E169D4DF3A5}" type="presParOf" srcId="{DBDE0C42-B65A-4FF4-A1B6-4A7374870D94}" destId="{09BEA8EF-D1A7-465B-9659-0FA11F52DF75}" srcOrd="3" destOrd="0" presId="urn:microsoft.com/office/officeart/2005/8/layout/orgChart1"/>
    <dgm:cxn modelId="{3618A27D-D083-4355-8827-FB90C4BC4F8C}" type="presParOf" srcId="{09BEA8EF-D1A7-465B-9659-0FA11F52DF75}" destId="{170C9736-0CBC-43A8-95F2-B903D5D2F258}" srcOrd="0" destOrd="0" presId="urn:microsoft.com/office/officeart/2005/8/layout/orgChart1"/>
    <dgm:cxn modelId="{1FEE6681-0996-4469-8F17-73EF689C19F6}" type="presParOf" srcId="{170C9736-0CBC-43A8-95F2-B903D5D2F258}" destId="{B5039750-1124-4270-A6F8-B3875B287655}" srcOrd="0" destOrd="0" presId="urn:microsoft.com/office/officeart/2005/8/layout/orgChart1"/>
    <dgm:cxn modelId="{6DB36F24-6AC5-47FD-8419-2B2F62A22638}" type="presParOf" srcId="{170C9736-0CBC-43A8-95F2-B903D5D2F258}" destId="{2DEACA64-7114-4B4C-B033-D67781EFF3D8}" srcOrd="1" destOrd="0" presId="urn:microsoft.com/office/officeart/2005/8/layout/orgChart1"/>
    <dgm:cxn modelId="{93C795BC-7599-43C1-BF0E-DA252ECC8DBD}" type="presParOf" srcId="{09BEA8EF-D1A7-465B-9659-0FA11F52DF75}" destId="{DFD2C76D-D9A8-4B86-BC53-0CE8179A6777}" srcOrd="1" destOrd="0" presId="urn:microsoft.com/office/officeart/2005/8/layout/orgChart1"/>
    <dgm:cxn modelId="{FDCF91B3-7198-4E79-97E2-39D6F67248DA}" type="presParOf" srcId="{09BEA8EF-D1A7-465B-9659-0FA11F52DF75}" destId="{3AF89E4D-788C-4858-A869-3BB8AD1F9531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Instructores(as)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b="0" i="0" u="none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Instructor(a</a:t>
          </a:r>
          <a:r>
            <a:rPr lang="es-MX" altLang="es-MX" sz="1200" b="0" i="0" u="none" dirty="0"/>
            <a:t>) de Educación </a:t>
          </a:r>
          <a:r>
            <a:rPr lang="es-MX" altLang="es-MX" sz="1200" b="0" i="0" u="none" dirty="0" smtClean="0"/>
            <a:t>Física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54E24E3-1430-4F95-B26D-8A3EAF6CC4E7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/>
            <a:t>Criminólogo(a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3505F5C1-CE62-4643-B404-921258DE3BC7}" type="parTrans" cxnId="{86ED9E43-F379-4A8C-92FC-63C00298ED0B}">
      <dgm:prSet/>
      <dgm:spPr/>
      <dgm:t>
        <a:bodyPr/>
        <a:lstStyle/>
        <a:p>
          <a:endParaRPr lang="es-ES"/>
        </a:p>
      </dgm:t>
    </dgm:pt>
    <dgm:pt modelId="{F61429B3-9ED9-45BD-B219-FABE6C0557C8}" type="sibTrans" cxnId="{86ED9E43-F379-4A8C-92FC-63C00298ED0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4C22983-D77C-4890-AD1C-C788165F686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11493B1-B8AB-471E-A6AB-B3AEDCD278F1}" type="pres">
      <dgm:prSet presAssocID="{9DEA55C1-E59C-4B5B-90DC-1D0B54C2B20C}" presName="rootComposite1" presStyleCnt="0"/>
      <dgm:spPr/>
    </dgm:pt>
    <dgm:pt modelId="{7D5DE56D-0608-4BB4-B700-951452CD7DC3}" type="pres">
      <dgm:prSet presAssocID="{9DEA55C1-E59C-4B5B-90DC-1D0B54C2B20C}" presName="rootText1" presStyleLbl="node0" presStyleIdx="0" presStyleCnt="1" custScaleX="103576" custScaleY="95838" custLinFactNeighborY="-15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7F35BB-04CF-4B9C-B966-13D11820B47B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3273D95-4C02-4E96-807F-4B1CD767AED2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87504" custScaleY="78726" custLinFactNeighborX="-76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 custScaleX="77534" custScaleY="84582" custLinFactNeighborX="-10218" custLinFactNeighborY="-1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F90ECEF0-3307-4D35-AC2E-0DF379CAF6F1}" type="pres">
      <dgm:prSet presAssocID="{3505F5C1-CE62-4643-B404-921258DE3BC7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334B67F-1A6A-45D9-B0FE-B9CDBACBA82F}" type="pres">
      <dgm:prSet presAssocID="{C54E24E3-1430-4F95-B26D-8A3EAF6CC4E7}" presName="hierRoot2" presStyleCnt="0">
        <dgm:presLayoutVars>
          <dgm:hierBranch val="init"/>
        </dgm:presLayoutVars>
      </dgm:prSet>
      <dgm:spPr/>
    </dgm:pt>
    <dgm:pt modelId="{89756756-E4F0-46ED-88C4-895B091CBEC0}" type="pres">
      <dgm:prSet presAssocID="{C54E24E3-1430-4F95-B26D-8A3EAF6CC4E7}" presName="rootComposite" presStyleCnt="0"/>
      <dgm:spPr/>
    </dgm:pt>
    <dgm:pt modelId="{18594A65-8E7E-4FFB-BC05-AB49F54C5E6C}" type="pres">
      <dgm:prSet presAssocID="{C54E24E3-1430-4F95-B26D-8A3EAF6CC4E7}" presName="rootText" presStyleLbl="node3" presStyleIdx="1" presStyleCnt="2" custScaleX="77534" custScaleY="84582" custLinFactNeighborX="-11887" custLinFactNeighborY="-1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D914EA-BF9F-4CCA-AFD4-C594A947B162}" type="pres">
      <dgm:prSet presAssocID="{C54E24E3-1430-4F95-B26D-8A3EAF6CC4E7}" presName="rootConnector" presStyleLbl="node3" presStyleIdx="1" presStyleCnt="2"/>
      <dgm:spPr/>
      <dgm:t>
        <a:bodyPr/>
        <a:lstStyle/>
        <a:p>
          <a:endParaRPr lang="es-ES"/>
        </a:p>
      </dgm:t>
    </dgm:pt>
    <dgm:pt modelId="{2A12F3BC-B0A2-44A4-9B37-E16B5EC5FAF1}" type="pres">
      <dgm:prSet presAssocID="{C54E24E3-1430-4F95-B26D-8A3EAF6CC4E7}" presName="hierChild4" presStyleCnt="0"/>
      <dgm:spPr/>
    </dgm:pt>
    <dgm:pt modelId="{BC9E8B23-D478-49F0-87C7-66F1A494A7D9}" type="pres">
      <dgm:prSet presAssocID="{C54E24E3-1430-4F95-B26D-8A3EAF6CC4E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B0402E7-75C2-4253-A0F6-F9CC8897A98F}" type="pres">
      <dgm:prSet presAssocID="{614F9FE7-3451-432A-9C09-5151D91A810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2" presStyleIdx="1" presStyleCnt="2" custScaleX="87504" custScaleY="78726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9213D35B-5094-4492-BE5D-153C5D840F27}" type="pres">
      <dgm:prSet presAssocID="{9DEA55C1-E59C-4B5B-90DC-1D0B54C2B20C}" presName="hierChild3" presStyleCnt="0"/>
      <dgm:spPr/>
    </dgm:pt>
  </dgm:ptLst>
  <dgm:cxnLst>
    <dgm:cxn modelId="{C3BC41AB-FE32-45A1-9D09-1CE99561F25D}" type="presOf" srcId="{5E40DAF7-6325-4F0B-A198-035E8F918F13}" destId="{5665A267-FAE5-4C14-87F5-A7C47436A339}" srcOrd="0" destOrd="0" presId="urn:microsoft.com/office/officeart/2005/8/layout/orgChart1"/>
    <dgm:cxn modelId="{86ED9E43-F379-4A8C-92FC-63C00298ED0B}" srcId="{41568039-9809-4B2B-BA51-64E0E23C2BBE}" destId="{C54E24E3-1430-4F95-B26D-8A3EAF6CC4E7}" srcOrd="1" destOrd="0" parTransId="{3505F5C1-CE62-4643-B404-921258DE3BC7}" sibTransId="{F61429B3-9ED9-45BD-B219-FABE6C0557C8}"/>
    <dgm:cxn modelId="{E15293CA-FDD2-4B02-9437-EDADF6B1DC08}" type="presOf" srcId="{5E40DAF7-6325-4F0B-A198-035E8F918F13}" destId="{816388C1-1829-4AF6-AA93-01C2F3750ED9}" srcOrd="1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45C1415C-DC9E-4CEC-9B33-7AA9F281D427}" type="presOf" srcId="{2EC3689C-7BAA-4D8B-9BFA-26FA5F5F11A6}" destId="{F20D4592-4086-4910-B30C-72EC00D6CBE6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B9F41E-176D-4FB6-BB4E-4760F378A7F7}" type="presOf" srcId="{C54E24E3-1430-4F95-B26D-8A3EAF6CC4E7}" destId="{6DD914EA-BF9F-4CCA-AFD4-C594A947B162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F449989-7E68-4B7D-87EE-17287771FA93}" type="presOf" srcId="{41568039-9809-4B2B-BA51-64E0E23C2BBE}" destId="{19FBE8A8-D4BA-45D1-97CD-FF1210CD856F}" srcOrd="0" destOrd="0" presId="urn:microsoft.com/office/officeart/2005/8/layout/orgChart1"/>
    <dgm:cxn modelId="{12B93F7E-5A27-44DA-B019-CE5FBCC72700}" type="presOf" srcId="{1CBA1466-9B70-40DE-ABFD-7537F7E3D45F}" destId="{FA641218-B59B-4AC9-8D8C-AEA992899D2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A218917-4AF0-450B-B9AA-75EE57976255}" type="presOf" srcId="{41568039-9809-4B2B-BA51-64E0E23C2BBE}" destId="{D87ADB57-9DB4-476E-8E99-32492AEF6743}" srcOrd="1" destOrd="0" presId="urn:microsoft.com/office/officeart/2005/8/layout/orgChart1"/>
    <dgm:cxn modelId="{8AC447FE-85BC-4426-B025-2331DEE6DAC3}" type="presOf" srcId="{614F9FE7-3451-432A-9C09-5151D91A810C}" destId="{CB0402E7-75C2-4253-A0F6-F9CC8897A98F}" srcOrd="0" destOrd="0" presId="urn:microsoft.com/office/officeart/2005/8/layout/orgChart1"/>
    <dgm:cxn modelId="{71ABD319-0E18-4825-A9D4-A88EA8C0767F}" type="presOf" srcId="{9DEA55C1-E59C-4B5B-90DC-1D0B54C2B20C}" destId="{7D5DE56D-0608-4BB4-B700-951452CD7DC3}" srcOrd="0" destOrd="0" presId="urn:microsoft.com/office/officeart/2005/8/layout/orgChart1"/>
    <dgm:cxn modelId="{D2A311DB-7B3E-403E-8053-3D58582587EF}" type="presOf" srcId="{C54E24E3-1430-4F95-B26D-8A3EAF6CC4E7}" destId="{18594A65-8E7E-4FFB-BC05-AB49F54C5E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AB68339-93A5-4549-B391-6473BD5363FA}" type="presOf" srcId="{ED044282-9709-409C-A329-2B868569F6BC}" destId="{26748039-6874-42B3-9C6B-2A687CAEDF97}" srcOrd="0" destOrd="0" presId="urn:microsoft.com/office/officeart/2005/8/layout/orgChart1"/>
    <dgm:cxn modelId="{C13A23BB-E9EA-4905-BAD7-70D599EF5BCE}" type="presOf" srcId="{3505F5C1-CE62-4643-B404-921258DE3BC7}" destId="{F90ECEF0-3307-4D35-AC2E-0DF379CAF6F1}" srcOrd="0" destOrd="0" presId="urn:microsoft.com/office/officeart/2005/8/layout/orgChart1"/>
    <dgm:cxn modelId="{C37B10C7-6E9D-42AF-9E52-5AC0913F1C19}" type="presOf" srcId="{2EC3689C-7BAA-4D8B-9BFA-26FA5F5F11A6}" destId="{9EF5B1E7-4642-446F-802A-010E77A6D315}" srcOrd="0" destOrd="0" presId="urn:microsoft.com/office/officeart/2005/8/layout/orgChart1"/>
    <dgm:cxn modelId="{74E81F75-C0D4-43F9-8256-C6E889B7D4F1}" type="presOf" srcId="{9DEA55C1-E59C-4B5B-90DC-1D0B54C2B20C}" destId="{737F35BB-04CF-4B9C-B966-13D11820B47B}" srcOrd="1" destOrd="0" presId="urn:microsoft.com/office/officeart/2005/8/layout/orgChart1"/>
    <dgm:cxn modelId="{2309BBAA-920A-46F3-81E8-4022DBADBCC3}" type="presParOf" srcId="{B3263371-B20E-4D1C-87B0-F232DC5A756C}" destId="{F4C22983-D77C-4890-AD1C-C788165F686A}" srcOrd="0" destOrd="0" presId="urn:microsoft.com/office/officeart/2005/8/layout/orgChart1"/>
    <dgm:cxn modelId="{01AF9363-7128-4986-BFAC-A0691D6A3461}" type="presParOf" srcId="{F4C22983-D77C-4890-AD1C-C788165F686A}" destId="{911493B1-B8AB-471E-A6AB-B3AEDCD278F1}" srcOrd="0" destOrd="0" presId="urn:microsoft.com/office/officeart/2005/8/layout/orgChart1"/>
    <dgm:cxn modelId="{38FC0882-3B38-43BF-AAD2-0100A02386D5}" type="presParOf" srcId="{911493B1-B8AB-471E-A6AB-B3AEDCD278F1}" destId="{7D5DE56D-0608-4BB4-B700-951452CD7DC3}" srcOrd="0" destOrd="0" presId="urn:microsoft.com/office/officeart/2005/8/layout/orgChart1"/>
    <dgm:cxn modelId="{2CAD68DC-D573-4B28-9E66-E4A693BD40A0}" type="presParOf" srcId="{911493B1-B8AB-471E-A6AB-B3AEDCD278F1}" destId="{737F35BB-04CF-4B9C-B966-13D11820B47B}" srcOrd="1" destOrd="0" presId="urn:microsoft.com/office/officeart/2005/8/layout/orgChart1"/>
    <dgm:cxn modelId="{4413E2D8-CB74-43D4-9C43-5DACEFC43928}" type="presParOf" srcId="{F4C22983-D77C-4890-AD1C-C788165F686A}" destId="{53273D95-4C02-4E96-807F-4B1CD767AED2}" srcOrd="1" destOrd="0" presId="urn:microsoft.com/office/officeart/2005/8/layout/orgChart1"/>
    <dgm:cxn modelId="{FC16C5B1-7C87-4849-A0D7-7041E0D7743D}" type="presParOf" srcId="{53273D95-4C02-4E96-807F-4B1CD767AED2}" destId="{26748039-6874-42B3-9C6B-2A687CAEDF97}" srcOrd="0" destOrd="0" presId="urn:microsoft.com/office/officeart/2005/8/layout/orgChart1"/>
    <dgm:cxn modelId="{0FD4D29B-A9D6-4010-A948-1C8EACBAEC77}" type="presParOf" srcId="{53273D95-4C02-4E96-807F-4B1CD767AED2}" destId="{1294F536-9FA0-46F5-98BA-18EE92504E46}" srcOrd="1" destOrd="0" presId="urn:microsoft.com/office/officeart/2005/8/layout/orgChart1"/>
    <dgm:cxn modelId="{4ABB22D0-6BE7-41AB-B03D-3F1DBBD76101}" type="presParOf" srcId="{1294F536-9FA0-46F5-98BA-18EE92504E46}" destId="{914CB05A-8D64-4CEB-98C4-DA11CADF5EF5}" srcOrd="0" destOrd="0" presId="urn:microsoft.com/office/officeart/2005/8/layout/orgChart1"/>
    <dgm:cxn modelId="{FD85D693-74E8-4D6D-B8BA-C2D545D56CE6}" type="presParOf" srcId="{914CB05A-8D64-4CEB-98C4-DA11CADF5EF5}" destId="{19FBE8A8-D4BA-45D1-97CD-FF1210CD856F}" srcOrd="0" destOrd="0" presId="urn:microsoft.com/office/officeart/2005/8/layout/orgChart1"/>
    <dgm:cxn modelId="{BDB11730-01B2-48F7-B2F7-FDCA310BBE2C}" type="presParOf" srcId="{914CB05A-8D64-4CEB-98C4-DA11CADF5EF5}" destId="{D87ADB57-9DB4-476E-8E99-32492AEF6743}" srcOrd="1" destOrd="0" presId="urn:microsoft.com/office/officeart/2005/8/layout/orgChart1"/>
    <dgm:cxn modelId="{500043C8-DFB7-4032-B201-F156D58DE326}" type="presParOf" srcId="{1294F536-9FA0-46F5-98BA-18EE92504E46}" destId="{DBDE0C42-B65A-4FF4-A1B6-4A7374870D94}" srcOrd="1" destOrd="0" presId="urn:microsoft.com/office/officeart/2005/8/layout/orgChart1"/>
    <dgm:cxn modelId="{9F3F8B41-9730-4D09-B50A-6CB6798E1D42}" type="presParOf" srcId="{DBDE0C42-B65A-4FF4-A1B6-4A7374870D94}" destId="{FA641218-B59B-4AC9-8D8C-AEA992899D24}" srcOrd="0" destOrd="0" presId="urn:microsoft.com/office/officeart/2005/8/layout/orgChart1"/>
    <dgm:cxn modelId="{1C0B0226-A68C-40D6-B96B-7FD89B987C3E}" type="presParOf" srcId="{DBDE0C42-B65A-4FF4-A1B6-4A7374870D94}" destId="{3AD56842-B5D0-4B28-9ECD-75B4A9D0F3F8}" srcOrd="1" destOrd="0" presId="urn:microsoft.com/office/officeart/2005/8/layout/orgChart1"/>
    <dgm:cxn modelId="{D47BAFDE-EF29-41A3-B047-257A7B5356F8}" type="presParOf" srcId="{3AD56842-B5D0-4B28-9ECD-75B4A9D0F3F8}" destId="{B7121B46-A2BE-4117-A06F-C35EC7E44BD5}" srcOrd="0" destOrd="0" presId="urn:microsoft.com/office/officeart/2005/8/layout/orgChart1"/>
    <dgm:cxn modelId="{77183039-971E-4C83-B5DB-34526EB1CEE7}" type="presParOf" srcId="{B7121B46-A2BE-4117-A06F-C35EC7E44BD5}" destId="{9EF5B1E7-4642-446F-802A-010E77A6D315}" srcOrd="0" destOrd="0" presId="urn:microsoft.com/office/officeart/2005/8/layout/orgChart1"/>
    <dgm:cxn modelId="{458A8C0B-4E38-49B4-B79E-79AC469B3A1B}" type="presParOf" srcId="{B7121B46-A2BE-4117-A06F-C35EC7E44BD5}" destId="{F20D4592-4086-4910-B30C-72EC00D6CBE6}" srcOrd="1" destOrd="0" presId="urn:microsoft.com/office/officeart/2005/8/layout/orgChart1"/>
    <dgm:cxn modelId="{F69C8DC2-20F2-43DD-8A22-CD1B5F39CDCC}" type="presParOf" srcId="{3AD56842-B5D0-4B28-9ECD-75B4A9D0F3F8}" destId="{6C8B4CA9-8A6B-4839-9B95-F2F66954329E}" srcOrd="1" destOrd="0" presId="urn:microsoft.com/office/officeart/2005/8/layout/orgChart1"/>
    <dgm:cxn modelId="{F907FF05-7BCF-410F-89FA-9CEC387F7608}" type="presParOf" srcId="{3AD56842-B5D0-4B28-9ECD-75B4A9D0F3F8}" destId="{D3CC1EF0-B066-49DF-9149-C52533FB5920}" srcOrd="2" destOrd="0" presId="urn:microsoft.com/office/officeart/2005/8/layout/orgChart1"/>
    <dgm:cxn modelId="{D4E3FAD0-5B8F-4E23-A947-53D86BC65FB6}" type="presParOf" srcId="{DBDE0C42-B65A-4FF4-A1B6-4A7374870D94}" destId="{F90ECEF0-3307-4D35-AC2E-0DF379CAF6F1}" srcOrd="2" destOrd="0" presId="urn:microsoft.com/office/officeart/2005/8/layout/orgChart1"/>
    <dgm:cxn modelId="{1208725B-AD49-4939-AB22-B7DE2F4689E8}" type="presParOf" srcId="{DBDE0C42-B65A-4FF4-A1B6-4A7374870D94}" destId="{8334B67F-1A6A-45D9-B0FE-B9CDBACBA82F}" srcOrd="3" destOrd="0" presId="urn:microsoft.com/office/officeart/2005/8/layout/orgChart1"/>
    <dgm:cxn modelId="{A394A2B2-4451-406E-A175-D9944F1AC4DD}" type="presParOf" srcId="{8334B67F-1A6A-45D9-B0FE-B9CDBACBA82F}" destId="{89756756-E4F0-46ED-88C4-895B091CBEC0}" srcOrd="0" destOrd="0" presId="urn:microsoft.com/office/officeart/2005/8/layout/orgChart1"/>
    <dgm:cxn modelId="{CEEB8925-C039-46CA-9291-BD1E7EEC0A02}" type="presParOf" srcId="{89756756-E4F0-46ED-88C4-895B091CBEC0}" destId="{18594A65-8E7E-4FFB-BC05-AB49F54C5E6C}" srcOrd="0" destOrd="0" presId="urn:microsoft.com/office/officeart/2005/8/layout/orgChart1"/>
    <dgm:cxn modelId="{6A03F89A-BEB9-4E99-8202-5D6C6E46A48F}" type="presParOf" srcId="{89756756-E4F0-46ED-88C4-895B091CBEC0}" destId="{6DD914EA-BF9F-4CCA-AFD4-C594A947B162}" srcOrd="1" destOrd="0" presId="urn:microsoft.com/office/officeart/2005/8/layout/orgChart1"/>
    <dgm:cxn modelId="{E0CDC1CC-9542-4978-8A44-A72AA424F522}" type="presParOf" srcId="{8334B67F-1A6A-45D9-B0FE-B9CDBACBA82F}" destId="{2A12F3BC-B0A2-44A4-9B37-E16B5EC5FAF1}" srcOrd="1" destOrd="0" presId="urn:microsoft.com/office/officeart/2005/8/layout/orgChart1"/>
    <dgm:cxn modelId="{625C044A-9115-4FC5-9F13-ACEE91710361}" type="presParOf" srcId="{8334B67F-1A6A-45D9-B0FE-B9CDBACBA82F}" destId="{BC9E8B23-D478-49F0-87C7-66F1A494A7D9}" srcOrd="2" destOrd="0" presId="urn:microsoft.com/office/officeart/2005/8/layout/orgChart1"/>
    <dgm:cxn modelId="{A6E4CB6C-6820-4A71-8EFE-C889AEC68AAE}" type="presParOf" srcId="{1294F536-9FA0-46F5-98BA-18EE92504E46}" destId="{05F5590B-53D8-4D19-A747-694F7E5C5F12}" srcOrd="2" destOrd="0" presId="urn:microsoft.com/office/officeart/2005/8/layout/orgChart1"/>
    <dgm:cxn modelId="{BFB729A4-3BE1-4D38-AE7B-3C7043F68198}" type="presParOf" srcId="{53273D95-4C02-4E96-807F-4B1CD767AED2}" destId="{CB0402E7-75C2-4253-A0F6-F9CC8897A98F}" srcOrd="2" destOrd="0" presId="urn:microsoft.com/office/officeart/2005/8/layout/orgChart1"/>
    <dgm:cxn modelId="{261AA7AD-7768-4AA0-A2C0-3B2593BD6315}" type="presParOf" srcId="{53273D95-4C02-4E96-807F-4B1CD767AED2}" destId="{7F936C53-131E-4EE8-A0A7-4B32A8608187}" srcOrd="3" destOrd="0" presId="urn:microsoft.com/office/officeart/2005/8/layout/orgChart1"/>
    <dgm:cxn modelId="{F96A74BB-F7AB-452F-9734-373FF04A7536}" type="presParOf" srcId="{7F936C53-131E-4EE8-A0A7-4B32A8608187}" destId="{C01A81A3-AA94-445E-AB52-F145FE3F976D}" srcOrd="0" destOrd="0" presId="urn:microsoft.com/office/officeart/2005/8/layout/orgChart1"/>
    <dgm:cxn modelId="{66408A47-BB6D-4118-AF94-56A7509220DA}" type="presParOf" srcId="{C01A81A3-AA94-445E-AB52-F145FE3F976D}" destId="{5665A267-FAE5-4C14-87F5-A7C47436A339}" srcOrd="0" destOrd="0" presId="urn:microsoft.com/office/officeart/2005/8/layout/orgChart1"/>
    <dgm:cxn modelId="{A8BA876B-76D6-4AF0-8445-1821A99392E8}" type="presParOf" srcId="{C01A81A3-AA94-445E-AB52-F145FE3F976D}" destId="{816388C1-1829-4AF6-AA93-01C2F3750ED9}" srcOrd="1" destOrd="0" presId="urn:microsoft.com/office/officeart/2005/8/layout/orgChart1"/>
    <dgm:cxn modelId="{35C61ACB-DC49-42E5-9394-4A3DFCCA21B6}" type="presParOf" srcId="{7F936C53-131E-4EE8-A0A7-4B32A8608187}" destId="{17B78950-BF8A-46A2-A575-8BA86A042E5E}" srcOrd="1" destOrd="0" presId="urn:microsoft.com/office/officeart/2005/8/layout/orgChart1"/>
    <dgm:cxn modelId="{0920E037-FCF3-4566-9FF2-D1E8C3503E61}" type="presParOf" srcId="{7F936C53-131E-4EE8-A0A7-4B32A8608187}" destId="{A43F7B20-F528-47FB-A500-AB99921879F7}" srcOrd="2" destOrd="0" presId="urn:microsoft.com/office/officeart/2005/8/layout/orgChart1"/>
    <dgm:cxn modelId="{3CCDFBDD-7B39-4C1F-8B40-C3C3AD2C0A6B}" type="presParOf" srcId="{F4C22983-D77C-4890-AD1C-C788165F686A}" destId="{9213D35B-5094-4492-BE5D-153C5D840F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MX" sz="1200" b="0" i="0" u="none" dirty="0"/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67182" custScaleY="44788" custLinFactNeighborY="-5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849840C-6363-4D90-9C8D-2F3330547122}" type="pres">
      <dgm:prSet presAssocID="{614F9FE7-3451-432A-9C09-5151D91A81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2" presStyleIdx="0" presStyleCnt="1" custScaleX="168539" custScaleY="189870" custLinFactNeighborY="-16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3466D06-8950-4715-848C-BCF53456E772}" type="presOf" srcId="{BD3D72B1-EEF6-4EB4-803A-A74A6B419346}" destId="{B3263371-B20E-4D1C-87B0-F232DC5A756C}" srcOrd="0" destOrd="0" presId="urn:microsoft.com/office/officeart/2005/8/layout/orgChart1"/>
    <dgm:cxn modelId="{DAD518DD-85A8-473D-BD57-5F9BE455660D}" type="presOf" srcId="{9DEA55C1-E59C-4B5B-90DC-1D0B54C2B20C}" destId="{86D99192-4F64-487A-BE9B-B4D3790AE7BC}" srcOrd="0" destOrd="0" presId="urn:microsoft.com/office/officeart/2005/8/layout/orgChart1"/>
    <dgm:cxn modelId="{F9C4AE95-CAB5-4BE7-BE4A-376CEB22E295}" type="presOf" srcId="{5E40DAF7-6325-4F0B-A198-035E8F918F13}" destId="{816388C1-1829-4AF6-AA93-01C2F3750ED9}" srcOrd="1" destOrd="0" presId="urn:microsoft.com/office/officeart/2005/8/layout/orgChart1"/>
    <dgm:cxn modelId="{B72634BA-1DD1-404F-8D4A-B12B1C08CBA8}" type="presOf" srcId="{5E40DAF7-6325-4F0B-A198-035E8F918F13}" destId="{5665A267-FAE5-4C14-87F5-A7C47436A339}" srcOrd="0" destOrd="0" presId="urn:microsoft.com/office/officeart/2005/8/layout/orgChart1"/>
    <dgm:cxn modelId="{7580E687-0654-4192-8AB9-DA8529D0AF1D}" type="presOf" srcId="{614F9FE7-3451-432A-9C09-5151D91A810C}" destId="{0849840C-6363-4D90-9C8D-2F3330547122}" srcOrd="0" destOrd="0" presId="urn:microsoft.com/office/officeart/2005/8/layout/orgChart1"/>
    <dgm:cxn modelId="{3BB741C9-7625-4EBC-9FA1-8476F7C17243}" type="presOf" srcId="{9DEA55C1-E59C-4B5B-90DC-1D0B54C2B20C}" destId="{B2A4EFCD-7609-4E18-A214-10BA88B362DC}" srcOrd="1" destOrd="0" presId="urn:microsoft.com/office/officeart/2005/8/layout/orgChart1"/>
    <dgm:cxn modelId="{A7213B73-9DBD-49ED-A9F4-7370C438B0E3}" srcId="{9DEA55C1-E59C-4B5B-90DC-1D0B54C2B20C}" destId="{5E40DAF7-6325-4F0B-A198-035E8F918F13}" srcOrd="0" destOrd="0" parTransId="{614F9FE7-3451-432A-9C09-5151D91A810C}" sibTransId="{179799B9-8362-49F2-BFFE-C8EF1B1E22E2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6695D01-8820-4C7C-BEF5-32F4B137916F}" type="presParOf" srcId="{B3263371-B20E-4D1C-87B0-F232DC5A756C}" destId="{8CDE9839-8DE1-472C-9904-C93FC90AA559}" srcOrd="0" destOrd="0" presId="urn:microsoft.com/office/officeart/2005/8/layout/orgChart1"/>
    <dgm:cxn modelId="{7C702CB1-5FD8-4ACA-8CD3-51DAEED42480}" type="presParOf" srcId="{8CDE9839-8DE1-472C-9904-C93FC90AA559}" destId="{A15FBA2B-7AAA-4593-A287-168E70F88188}" srcOrd="0" destOrd="0" presId="urn:microsoft.com/office/officeart/2005/8/layout/orgChart1"/>
    <dgm:cxn modelId="{94B89330-3CF2-411D-A11F-9CB3F59F306A}" type="presParOf" srcId="{A15FBA2B-7AAA-4593-A287-168E70F88188}" destId="{86D99192-4F64-487A-BE9B-B4D3790AE7BC}" srcOrd="0" destOrd="0" presId="urn:microsoft.com/office/officeart/2005/8/layout/orgChart1"/>
    <dgm:cxn modelId="{9F260CF5-BB8A-4D61-A22E-B332605881D9}" type="presParOf" srcId="{A15FBA2B-7AAA-4593-A287-168E70F88188}" destId="{B2A4EFCD-7609-4E18-A214-10BA88B362DC}" srcOrd="1" destOrd="0" presId="urn:microsoft.com/office/officeart/2005/8/layout/orgChart1"/>
    <dgm:cxn modelId="{3952FDC1-22BD-4784-8BB1-6887DB05F443}" type="presParOf" srcId="{8CDE9839-8DE1-472C-9904-C93FC90AA559}" destId="{05E8A0F8-8F4A-4D16-B455-9B21EE5D83FA}" srcOrd="1" destOrd="0" presId="urn:microsoft.com/office/officeart/2005/8/layout/orgChart1"/>
    <dgm:cxn modelId="{CA227D29-59A8-47AC-8640-B87B88831A04}" type="presParOf" srcId="{05E8A0F8-8F4A-4D16-B455-9B21EE5D83FA}" destId="{0849840C-6363-4D90-9C8D-2F3330547122}" srcOrd="0" destOrd="0" presId="urn:microsoft.com/office/officeart/2005/8/layout/orgChart1"/>
    <dgm:cxn modelId="{37D9E849-6D35-4A33-8C1B-F858D09A42B7}" type="presParOf" srcId="{05E8A0F8-8F4A-4D16-B455-9B21EE5D83FA}" destId="{7F936C53-131E-4EE8-A0A7-4B32A8608187}" srcOrd="1" destOrd="0" presId="urn:microsoft.com/office/officeart/2005/8/layout/orgChart1"/>
    <dgm:cxn modelId="{34846D0D-A0EA-4A54-A7A6-C4BB61F51CC9}" type="presParOf" srcId="{7F936C53-131E-4EE8-A0A7-4B32A8608187}" destId="{C01A81A3-AA94-445E-AB52-F145FE3F976D}" srcOrd="0" destOrd="0" presId="urn:microsoft.com/office/officeart/2005/8/layout/orgChart1"/>
    <dgm:cxn modelId="{D06389B6-2228-494F-B210-37977C75BD58}" type="presParOf" srcId="{C01A81A3-AA94-445E-AB52-F145FE3F976D}" destId="{5665A267-FAE5-4C14-87F5-A7C47436A339}" srcOrd="0" destOrd="0" presId="urn:microsoft.com/office/officeart/2005/8/layout/orgChart1"/>
    <dgm:cxn modelId="{44947F60-90F4-42A2-A7E9-8EF6FC223444}" type="presParOf" srcId="{C01A81A3-AA94-445E-AB52-F145FE3F976D}" destId="{816388C1-1829-4AF6-AA93-01C2F3750ED9}" srcOrd="1" destOrd="0" presId="urn:microsoft.com/office/officeart/2005/8/layout/orgChart1"/>
    <dgm:cxn modelId="{AAEE2EC3-93E4-4EF6-B3C5-5634322E33EA}" type="presParOf" srcId="{7F936C53-131E-4EE8-A0A7-4B32A8608187}" destId="{17B78950-BF8A-46A2-A575-8BA86A042E5E}" srcOrd="1" destOrd="0" presId="urn:microsoft.com/office/officeart/2005/8/layout/orgChart1"/>
    <dgm:cxn modelId="{E8E196AC-215E-472D-A46D-12AD13A24278}" type="presParOf" srcId="{7F936C53-131E-4EE8-A0A7-4B32A8608187}" destId="{A43F7B20-F528-47FB-A500-AB99921879F7}" srcOrd="2" destOrd="0" presId="urn:microsoft.com/office/officeart/2005/8/layout/orgChart1"/>
    <dgm:cxn modelId="{03BBF72D-FE12-4119-9248-B43D0A5772FD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Operación </a:t>
          </a:r>
          <a:r>
            <a:rPr lang="es-MX" altLang="es-MX" sz="1200" dirty="0" smtClean="0">
              <a:cs typeface="Arial" charset="0"/>
            </a:rPr>
            <a:t>Policial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35B88C-8391-4031-8E81-C048F6FB47D4}">
      <dgm:prSet custT="1"/>
      <dgm:spPr/>
      <dgm:t>
        <a:bodyPr/>
        <a:lstStyle/>
        <a:p>
          <a:r>
            <a:rPr lang="es-ES" sz="1200" dirty="0"/>
            <a:t>Coordinador(a) de </a:t>
          </a:r>
          <a:r>
            <a:rPr lang="es-ES" sz="1200" dirty="0" smtClean="0"/>
            <a:t>Escolta</a:t>
          </a:r>
          <a:endParaRPr lang="es-ES" sz="1200" dirty="0"/>
        </a:p>
      </dgm:t>
    </dgm:pt>
    <dgm:pt modelId="{C16B5EFE-15AA-497D-A5AF-725A67E3CD2F}" type="parTrans" cxnId="{A845EC75-A877-4108-82DB-BD0580F6D1FE}">
      <dgm:prSet/>
      <dgm:spPr/>
      <dgm:t>
        <a:bodyPr/>
        <a:lstStyle/>
        <a:p>
          <a:endParaRPr lang="es-ES" sz="1200"/>
        </a:p>
      </dgm:t>
    </dgm:pt>
    <dgm:pt modelId="{BB108D52-8A28-48EF-9114-6D1D1B906DFE}" type="sibTrans" cxnId="{A845EC75-A877-4108-82DB-BD0580F6D1FE}">
      <dgm:prSet/>
      <dgm:spPr/>
      <dgm:t>
        <a:bodyPr/>
        <a:lstStyle/>
        <a:p>
          <a:endParaRPr lang="es-ES" sz="1200"/>
        </a:p>
      </dgm:t>
    </dgm:pt>
    <dgm:pt modelId="{67CAC119-504E-4F06-9DEB-5D10B086D28C}">
      <dgm:prSet custT="1"/>
      <dgm:spPr/>
      <dgm:t>
        <a:bodyPr/>
        <a:lstStyle/>
        <a:p>
          <a:r>
            <a:rPr lang="es-ES" sz="1200" dirty="0"/>
            <a:t>Escoltas </a:t>
          </a:r>
          <a:r>
            <a:rPr lang="es-ES" sz="1200" dirty="0" smtClean="0"/>
            <a:t>Policías</a:t>
          </a:r>
          <a:endParaRPr lang="es-ES" sz="1200" dirty="0"/>
        </a:p>
      </dgm:t>
    </dgm:pt>
    <dgm:pt modelId="{C833D730-1D44-4E59-A9AE-284ED2D319F9}" type="parTrans" cxnId="{14E0423D-6300-47A3-8664-1CC6E137F730}">
      <dgm:prSet/>
      <dgm:spPr/>
      <dgm:t>
        <a:bodyPr/>
        <a:lstStyle/>
        <a:p>
          <a:endParaRPr lang="es-ES" sz="1200"/>
        </a:p>
      </dgm:t>
    </dgm:pt>
    <dgm:pt modelId="{88BAFEED-9A85-4B2B-B7C9-06154D4D0782}" type="sibTrans" cxnId="{14E0423D-6300-47A3-8664-1CC6E137F730}">
      <dgm:prSet/>
      <dgm:spPr/>
      <dgm:t>
        <a:bodyPr/>
        <a:lstStyle/>
        <a:p>
          <a:endParaRPr lang="es-ES" sz="120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/>
            <a:t>Coordinador(a) de Operación Policial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/>
            <a:t>Coordinador(a) de Control y Gestión</a:t>
          </a:r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ES" sz="1200" dirty="0"/>
            <a:t>Jefe(a) de Representantes </a:t>
          </a:r>
          <a:r>
            <a:rPr lang="es-ES" sz="1200" dirty="0" smtClean="0"/>
            <a:t>Sociales</a:t>
          </a: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5C20446E-9564-42AA-AC49-DAD5AAEE70DF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E8AB79FB-E0DA-4890-9CC3-6400BD9D64EF}" type="parTrans" cxnId="{98DB6BD3-E6B4-4396-B444-16646C37672E}">
      <dgm:prSet/>
      <dgm:spPr/>
      <dgm:t>
        <a:bodyPr/>
        <a:lstStyle/>
        <a:p>
          <a:endParaRPr lang="es-ES"/>
        </a:p>
      </dgm:t>
    </dgm:pt>
    <dgm:pt modelId="{EDAD4A4F-9E48-4C73-A5F9-39AE9DC21767}" type="sibTrans" cxnId="{98DB6BD3-E6B4-4396-B444-16646C37672E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Reclusorios</a:t>
          </a: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32F0DB5B-12FD-407B-A576-8AB7935FEAF8}" type="asst">
      <dgm:prSet custT="1"/>
      <dgm:spPr/>
      <dgm:t>
        <a:bodyPr/>
        <a:lstStyle/>
        <a:p>
          <a:r>
            <a:rPr lang="es-ES" sz="1200" dirty="0"/>
            <a:t>Asesor(a) Jurídico(a</a:t>
          </a:r>
          <a:r>
            <a:rPr lang="es-ES" sz="1200" dirty="0" smtClean="0"/>
            <a:t>)</a:t>
          </a:r>
          <a:endParaRPr lang="es-ES" sz="1200" dirty="0"/>
        </a:p>
      </dgm:t>
    </dgm:pt>
    <dgm:pt modelId="{FD22D04D-E84F-4BCE-BB9D-7E76164B7C16}" type="parTrans" cxnId="{5981B35B-EA14-43CB-8FAC-02A69EAEB9BE}">
      <dgm:prSet/>
      <dgm:spPr/>
      <dgm:t>
        <a:bodyPr/>
        <a:lstStyle/>
        <a:p>
          <a:endParaRPr lang="es-MX"/>
        </a:p>
      </dgm:t>
    </dgm:pt>
    <dgm:pt modelId="{7A2E1DBB-37E3-4288-B72F-E0375336AC5E}" type="sibTrans" cxnId="{5981B35B-EA14-43CB-8FAC-02A69EAEB9BE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8208" custScaleY="165447" custLinFactY="-100000" custLinFactNeighborY="-1853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2116F15-46DC-4237-BA30-0E2705A4653C}" type="pres">
      <dgm:prSet presAssocID="{C16B5EFE-15AA-497D-A5AF-725A67E3CD2F}" presName="Name37" presStyleLbl="parChTrans1D2" presStyleIdx="0" presStyleCnt="8"/>
      <dgm:spPr/>
      <dgm:t>
        <a:bodyPr/>
        <a:lstStyle/>
        <a:p>
          <a:endParaRPr lang="es-ES"/>
        </a:p>
      </dgm:t>
    </dgm:pt>
    <dgm:pt modelId="{1303551A-466D-4C9F-844D-D54673E746A6}" type="pres">
      <dgm:prSet presAssocID="{B035B88C-8391-4031-8E81-C048F6FB47D4}" presName="hierRoot2" presStyleCnt="0">
        <dgm:presLayoutVars>
          <dgm:hierBranch/>
        </dgm:presLayoutVars>
      </dgm:prSet>
      <dgm:spPr/>
    </dgm:pt>
    <dgm:pt modelId="{E551CF6D-82E8-4F93-A0D5-03B401909B4A}" type="pres">
      <dgm:prSet presAssocID="{B035B88C-8391-4031-8E81-C048F6FB47D4}" presName="rootComposite" presStyleCnt="0"/>
      <dgm:spPr/>
    </dgm:pt>
    <dgm:pt modelId="{AC856443-7266-4DF6-AA68-6950BF03DC55}" type="pres">
      <dgm:prSet presAssocID="{B035B88C-8391-4031-8E81-C048F6FB47D4}" presName="rootText" presStyleLbl="node2" presStyleIdx="0" presStyleCnt="4" custScaleX="147590" custScaleY="133135" custLinFactNeighborX="-5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63B854-CDE3-4061-B1DC-7068CD2AFB87}" type="pres">
      <dgm:prSet presAssocID="{B035B88C-8391-4031-8E81-C048F6FB47D4}" presName="rootConnector" presStyleLbl="node2" presStyleIdx="0" presStyleCnt="4"/>
      <dgm:spPr/>
      <dgm:t>
        <a:bodyPr/>
        <a:lstStyle/>
        <a:p>
          <a:endParaRPr lang="es-ES"/>
        </a:p>
      </dgm:t>
    </dgm:pt>
    <dgm:pt modelId="{60EB7121-B6D1-4D3C-A2E7-0580C1A5CB48}" type="pres">
      <dgm:prSet presAssocID="{B035B88C-8391-4031-8E81-C048F6FB47D4}" presName="hierChild4" presStyleCnt="0"/>
      <dgm:spPr/>
    </dgm:pt>
    <dgm:pt modelId="{2904ECDA-24DA-4C6B-BF06-4978CB43EA9A}" type="pres">
      <dgm:prSet presAssocID="{C833D730-1D44-4E59-A9AE-284ED2D319F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FE7D269-42A0-4999-8A31-AB7AFAE1CFBC}" type="pres">
      <dgm:prSet presAssocID="{67CAC119-504E-4F06-9DEB-5D10B086D28C}" presName="hierRoot2" presStyleCnt="0">
        <dgm:presLayoutVars>
          <dgm:hierBranch/>
        </dgm:presLayoutVars>
      </dgm:prSet>
      <dgm:spPr/>
    </dgm:pt>
    <dgm:pt modelId="{D61572DE-2391-4334-B823-AE61DEE777B6}" type="pres">
      <dgm:prSet presAssocID="{67CAC119-504E-4F06-9DEB-5D10B086D28C}" presName="rootComposite" presStyleCnt="0"/>
      <dgm:spPr/>
    </dgm:pt>
    <dgm:pt modelId="{7073D238-DB78-4120-BA26-11F7D09C1EE2}" type="pres">
      <dgm:prSet presAssocID="{67CAC119-504E-4F06-9DEB-5D10B086D28C}" presName="rootText" presStyleLbl="node3" presStyleIdx="0" presStyleCnt="1" custScaleX="147590" custScaleY="192380" custLinFactNeighborX="-5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5845E8-9CEA-4F8A-88A0-09E930DB439C}" type="pres">
      <dgm:prSet presAssocID="{67CAC119-504E-4F06-9DEB-5D10B086D2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AA5576D9-4973-4EE7-8E28-390F14A2EFAC}" type="pres">
      <dgm:prSet presAssocID="{67CAC119-504E-4F06-9DEB-5D10B086D28C}" presName="hierChild4" presStyleCnt="0"/>
      <dgm:spPr/>
    </dgm:pt>
    <dgm:pt modelId="{7EF78B00-5F72-46C2-82B7-CAA744699968}" type="pres">
      <dgm:prSet presAssocID="{67CAC119-504E-4F06-9DEB-5D10B086D28C}" presName="hierChild5" presStyleCnt="0"/>
      <dgm:spPr/>
    </dgm:pt>
    <dgm:pt modelId="{EFE9B5F5-4161-461C-83F9-9E1D74CECDC2}" type="pres">
      <dgm:prSet presAssocID="{B035B88C-8391-4031-8E81-C048F6FB47D4}" presName="hierChild5" presStyleCnt="0"/>
      <dgm:spPr/>
    </dgm:pt>
    <dgm:pt modelId="{BC2A17A0-72DD-459E-A81C-3D8E25B7392C}" type="pres">
      <dgm:prSet presAssocID="{C8722F3A-33A0-4B6C-B4A0-54789D377D1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1" presStyleCnt="4" custScaleX="147649" custScaleY="133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2" presStyleCnt="8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2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3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4" custScaleX="165093" custScaleY="133135" custLinFactNeighborX="-17356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4" custScaleX="165093" custScaleY="133135" custLinFactNeighborX="20344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  <dgm:pt modelId="{C6B55BAE-5C9C-4FB7-8459-D2B84D7A5870}" type="pres">
      <dgm:prSet presAssocID="{FD22D04D-E84F-4BCE-BB9D-7E76164B7C16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297D5099-50FE-459B-9CD4-96D88CC736D2}" type="pres">
      <dgm:prSet presAssocID="{32F0DB5B-12FD-407B-A576-8AB7935FEAF8}" presName="hierRoot3" presStyleCnt="0">
        <dgm:presLayoutVars>
          <dgm:hierBranch val="init"/>
        </dgm:presLayoutVars>
      </dgm:prSet>
      <dgm:spPr/>
    </dgm:pt>
    <dgm:pt modelId="{9F7E2EF2-DC89-4A67-A281-093BD6775BC7}" type="pres">
      <dgm:prSet presAssocID="{32F0DB5B-12FD-407B-A576-8AB7935FEAF8}" presName="rootComposite3" presStyleCnt="0"/>
      <dgm:spPr/>
    </dgm:pt>
    <dgm:pt modelId="{76B459D2-0544-4E2B-B049-98A38048C7A0}" type="pres">
      <dgm:prSet presAssocID="{32F0DB5B-12FD-407B-A576-8AB7935FEAF8}" presName="rootText3" presStyleLbl="asst1" presStyleIdx="2" presStyleCnt="4" custScaleX="165093" custScaleY="133135" custLinFactX="100000" custLinFactNeighborX="104958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5A3B93-DD8A-41D6-A265-2517E89F6F88}" type="pres">
      <dgm:prSet presAssocID="{32F0DB5B-12FD-407B-A576-8AB7935FEAF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A49D5D0-524D-41C7-B2AE-EE0F74F2BDEC}" type="pres">
      <dgm:prSet presAssocID="{32F0DB5B-12FD-407B-A576-8AB7935FEAF8}" presName="hierChild6" presStyleCnt="0"/>
      <dgm:spPr/>
    </dgm:pt>
    <dgm:pt modelId="{B1502EDC-F43A-4BE7-8AED-AC7CAAE0B5AD}" type="pres">
      <dgm:prSet presAssocID="{32F0DB5B-12FD-407B-A576-8AB7935FEAF8}" presName="hierChild7" presStyleCnt="0"/>
      <dgm:spPr/>
    </dgm:pt>
    <dgm:pt modelId="{39D3C3FB-9679-489C-A0F0-856BAF5E3C0B}" type="pres">
      <dgm:prSet presAssocID="{E8AB79FB-E0DA-4890-9CC3-6400BD9D64EF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66E049D8-C8AB-4535-AE15-9805CCF90DAD}" type="pres">
      <dgm:prSet presAssocID="{5C20446E-9564-42AA-AC49-DAD5AAEE70DF}" presName="hierRoot3" presStyleCnt="0">
        <dgm:presLayoutVars>
          <dgm:hierBranch val="init"/>
        </dgm:presLayoutVars>
      </dgm:prSet>
      <dgm:spPr/>
    </dgm:pt>
    <dgm:pt modelId="{C8DE0A7E-C3E3-496F-ACED-4EE6BA7AEF0A}" type="pres">
      <dgm:prSet presAssocID="{5C20446E-9564-42AA-AC49-DAD5AAEE70DF}" presName="rootComposite3" presStyleCnt="0"/>
      <dgm:spPr/>
    </dgm:pt>
    <dgm:pt modelId="{ECBE8136-8199-434F-8616-6F2272B5867B}" type="pres">
      <dgm:prSet presAssocID="{5C20446E-9564-42AA-AC49-DAD5AAEE70DF}" presName="rootText3" presStyleLbl="asst1" presStyleIdx="3" presStyleCnt="4" custScaleX="165093" custScaleY="133135" custLinFactX="-100000" custLinFactNeighborX="-103609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56A10-0A4C-4B06-A6BD-2DBC9CBEE68F}" type="pres">
      <dgm:prSet presAssocID="{5C20446E-9564-42AA-AC49-DAD5AAEE70DF}" presName="rootConnector3" presStyleLbl="asst1" presStyleIdx="3" presStyleCnt="4"/>
      <dgm:spPr/>
      <dgm:t>
        <a:bodyPr/>
        <a:lstStyle/>
        <a:p>
          <a:endParaRPr lang="es-ES"/>
        </a:p>
      </dgm:t>
    </dgm:pt>
    <dgm:pt modelId="{0D045785-65B3-4B98-990C-5D725A34E614}" type="pres">
      <dgm:prSet presAssocID="{5C20446E-9564-42AA-AC49-DAD5AAEE70DF}" presName="hierChild6" presStyleCnt="0"/>
      <dgm:spPr/>
    </dgm:pt>
    <dgm:pt modelId="{1B1F981D-4EAE-47C5-84D2-29C9E330D205}" type="pres">
      <dgm:prSet presAssocID="{5C20446E-9564-42AA-AC49-DAD5AAEE70DF}" presName="hierChild7" presStyleCnt="0"/>
      <dgm:spPr/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4E0423D-6300-47A3-8664-1CC6E137F730}" srcId="{B035B88C-8391-4031-8E81-C048F6FB47D4}" destId="{67CAC119-504E-4F06-9DEB-5D10B086D28C}" srcOrd="0" destOrd="0" parTransId="{C833D730-1D44-4E59-A9AE-284ED2D319F9}" sibTransId="{88BAFEED-9A85-4B2B-B7C9-06154D4D0782}"/>
    <dgm:cxn modelId="{98DB6BD3-E6B4-4396-B444-16646C37672E}" srcId="{9DEA55C1-E59C-4B5B-90DC-1D0B54C2B20C}" destId="{5C20446E-9564-42AA-AC49-DAD5AAEE70DF}" srcOrd="7" destOrd="0" parTransId="{E8AB79FB-E0DA-4890-9CC3-6400BD9D64EF}" sibTransId="{EDAD4A4F-9E48-4C73-A5F9-39AE9DC21767}"/>
    <dgm:cxn modelId="{75E7ECB8-44D7-4764-A74D-78FE4E81C791}" srcId="{9DEA55C1-E59C-4B5B-90DC-1D0B54C2B20C}" destId="{EC2B6404-7D77-423A-A5B5-D3CEC3DBDCAC}" srcOrd="5" destOrd="0" parTransId="{7C58F166-66E0-47EA-AA68-C65CE4E82AD7}" sibTransId="{28079D19-7D91-47DF-A498-856C01932CAB}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72C0377D-2206-4D46-8A05-3F16FC0E3A28}" type="presOf" srcId="{B035B88C-8391-4031-8E81-C048F6FB47D4}" destId="{AC856443-7266-4DF6-AA68-6950BF03DC55}" srcOrd="0" destOrd="0" presId="urn:microsoft.com/office/officeart/2005/8/layout/orgChart1"/>
    <dgm:cxn modelId="{1580E800-3030-41C0-BD9F-580329FF80F5}" type="presOf" srcId="{B035B88C-8391-4031-8E81-C048F6FB47D4}" destId="{E863B854-CDE3-4061-B1DC-7068CD2AFB87}" srcOrd="1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57C17707-262B-4556-8998-D1A1DAB03542}" type="presOf" srcId="{E8AB79FB-E0DA-4890-9CC3-6400BD9D64EF}" destId="{39D3C3FB-9679-489C-A0F0-856BAF5E3C0B}" srcOrd="0" destOrd="0" presId="urn:microsoft.com/office/officeart/2005/8/layout/orgChart1"/>
    <dgm:cxn modelId="{52445F39-26B8-43CE-A63A-29D3135E8299}" type="presOf" srcId="{C833D730-1D44-4E59-A9AE-284ED2D319F9}" destId="{2904ECDA-24DA-4C6B-BF06-4978CB43EA9A}" srcOrd="0" destOrd="0" presId="urn:microsoft.com/office/officeart/2005/8/layout/orgChart1"/>
    <dgm:cxn modelId="{EB22D3D1-6B66-4EE9-A1B0-CF68AAB8FB4E}" type="presOf" srcId="{67CAC119-504E-4F06-9DEB-5D10B086D28C}" destId="{7073D238-DB78-4120-BA26-11F7D09C1EE2}" srcOrd="0" destOrd="0" presId="urn:microsoft.com/office/officeart/2005/8/layout/orgChart1"/>
    <dgm:cxn modelId="{0BE89FDB-FE82-4407-87AB-93CD7A6B62D5}" srcId="{9DEA55C1-E59C-4B5B-90DC-1D0B54C2B20C}" destId="{F8183D8A-576D-4EBA-B195-2C505D5B06A7}" srcOrd="1" destOrd="0" parTransId="{C8722F3A-33A0-4B6C-B4A0-54789D377D17}" sibTransId="{628CCA5B-6CEE-41B4-B4E6-9535F440D9AD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845EC75-A877-4108-82DB-BD0580F6D1FE}" srcId="{9DEA55C1-E59C-4B5B-90DC-1D0B54C2B20C}" destId="{B035B88C-8391-4031-8E81-C048F6FB47D4}" srcOrd="0" destOrd="0" parTransId="{C16B5EFE-15AA-497D-A5AF-725A67E3CD2F}" sibTransId="{BB108D52-8A28-48EF-9114-6D1D1B906DFE}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15B3EED0-4461-435E-9D53-2EF475772C20}" srcId="{9DEA55C1-E59C-4B5B-90DC-1D0B54C2B20C}" destId="{AC5289FE-273C-4DA3-A661-27D5991482C6}" srcOrd="2" destOrd="0" parTransId="{06A68225-4075-4DF8-9F15-51D7F67B61BF}" sibTransId="{B306FDA2-29D5-448D-8F09-D8A0BABA120D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5981B35B-EA14-43CB-8FAC-02A69EAEB9BE}" srcId="{9DEA55C1-E59C-4B5B-90DC-1D0B54C2B20C}" destId="{32F0DB5B-12FD-407B-A576-8AB7935FEAF8}" srcOrd="6" destOrd="0" parTransId="{FD22D04D-E84F-4BCE-BB9D-7E76164B7C16}" sibTransId="{7A2E1DBB-37E3-4288-B72F-E0375336AC5E}"/>
    <dgm:cxn modelId="{FA9AC1FB-D808-4823-A8C5-82C5FDF6B1F6}" type="presOf" srcId="{67CAC119-504E-4F06-9DEB-5D10B086D28C}" destId="{A35845E8-9CEA-4F8A-88A0-09E930DB439C}" srcOrd="1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AA2E57BF-3AE2-418C-91C5-20B796657FA5}" type="presOf" srcId="{C16B5EFE-15AA-497D-A5AF-725A67E3CD2F}" destId="{D2116F15-46DC-4237-BA30-0E2705A4653C}" srcOrd="0" destOrd="0" presId="urn:microsoft.com/office/officeart/2005/8/layout/orgChart1"/>
    <dgm:cxn modelId="{7C7F2918-8A53-4B32-8884-A3F57B606415}" srcId="{9DEA55C1-E59C-4B5B-90DC-1D0B54C2B20C}" destId="{099F95A3-4608-4054-A42C-505B3AE5A429}" srcOrd="4" destOrd="0" parTransId="{F67041A2-8B4D-4BFC-BB48-265D55299CEB}" sibTransId="{023863A3-61F7-4877-B759-4AB567DEB237}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053A3F30-A25C-41F4-AE3D-A0D080A1FC46}" type="presOf" srcId="{FD22D04D-E84F-4BCE-BB9D-7E76164B7C16}" destId="{C6B55BAE-5C9C-4FB7-8459-D2B84D7A5870}" srcOrd="0" destOrd="0" presId="urn:microsoft.com/office/officeart/2005/8/layout/orgChart1"/>
    <dgm:cxn modelId="{36ADC2EB-868C-41AE-953E-35042F95BAC0}" srcId="{9DEA55C1-E59C-4B5B-90DC-1D0B54C2B20C}" destId="{18ABDEBA-40CC-4AB7-B9C0-B78669B5A919}" srcOrd="3" destOrd="0" parTransId="{18D6188B-A376-45B0-9A20-FA2D5EC73A95}" sibTransId="{4C8FB32C-6C21-46DB-90D8-1B249C78E202}"/>
    <dgm:cxn modelId="{F59ACA60-1E74-4C04-A2F3-1795EE623AB3}" type="presOf" srcId="{5C20446E-9564-42AA-AC49-DAD5AAEE70DF}" destId="{ECBE8136-8199-434F-8616-6F2272B5867B}" srcOrd="0" destOrd="0" presId="urn:microsoft.com/office/officeart/2005/8/layout/orgChart1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3CD83318-D26E-4817-8E07-B227E5A5F017}" type="presOf" srcId="{5C20446E-9564-42AA-AC49-DAD5AAEE70DF}" destId="{CBC56A10-0A4C-4B06-A6BD-2DBC9CBEE68F}" srcOrd="1" destOrd="0" presId="urn:microsoft.com/office/officeart/2005/8/layout/orgChart1"/>
    <dgm:cxn modelId="{0CA0C3E8-3383-4D9F-8748-C92D0BD653DE}" type="presOf" srcId="{32F0DB5B-12FD-407B-A576-8AB7935FEAF8}" destId="{355A3B93-DD8A-41D6-A265-2517E89F6F88}" srcOrd="1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D94D4CCA-7BB7-48BF-B815-B2EA5D90E172}" type="presOf" srcId="{32F0DB5B-12FD-407B-A576-8AB7935FEAF8}" destId="{76B459D2-0544-4E2B-B049-98A38048C7A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8B214ED6-2BEC-4FE6-B0FD-49755B1B70C5}" type="presParOf" srcId="{05E8A0F8-8F4A-4D16-B455-9B21EE5D83FA}" destId="{D2116F15-46DC-4237-BA30-0E2705A4653C}" srcOrd="0" destOrd="0" presId="urn:microsoft.com/office/officeart/2005/8/layout/orgChart1"/>
    <dgm:cxn modelId="{5BD18C18-FE1C-45BD-8B4C-A20DBFB85F76}" type="presParOf" srcId="{05E8A0F8-8F4A-4D16-B455-9B21EE5D83FA}" destId="{1303551A-466D-4C9F-844D-D54673E746A6}" srcOrd="1" destOrd="0" presId="urn:microsoft.com/office/officeart/2005/8/layout/orgChart1"/>
    <dgm:cxn modelId="{7785D768-2947-4D68-88EF-EA878FA37028}" type="presParOf" srcId="{1303551A-466D-4C9F-844D-D54673E746A6}" destId="{E551CF6D-82E8-4F93-A0D5-03B401909B4A}" srcOrd="0" destOrd="0" presId="urn:microsoft.com/office/officeart/2005/8/layout/orgChart1"/>
    <dgm:cxn modelId="{56C830D7-7570-4EDA-9143-050C506D6A5C}" type="presParOf" srcId="{E551CF6D-82E8-4F93-A0D5-03B401909B4A}" destId="{AC856443-7266-4DF6-AA68-6950BF03DC55}" srcOrd="0" destOrd="0" presId="urn:microsoft.com/office/officeart/2005/8/layout/orgChart1"/>
    <dgm:cxn modelId="{EEC08CFA-FD34-4E52-BDA6-BE2240C3669A}" type="presParOf" srcId="{E551CF6D-82E8-4F93-A0D5-03B401909B4A}" destId="{E863B854-CDE3-4061-B1DC-7068CD2AFB87}" srcOrd="1" destOrd="0" presId="urn:microsoft.com/office/officeart/2005/8/layout/orgChart1"/>
    <dgm:cxn modelId="{8CA89F79-2505-4114-86DB-837E925F0327}" type="presParOf" srcId="{1303551A-466D-4C9F-844D-D54673E746A6}" destId="{60EB7121-B6D1-4D3C-A2E7-0580C1A5CB48}" srcOrd="1" destOrd="0" presId="urn:microsoft.com/office/officeart/2005/8/layout/orgChart1"/>
    <dgm:cxn modelId="{E8DDDD69-A0AB-4528-8104-D07E906F5CFF}" type="presParOf" srcId="{60EB7121-B6D1-4D3C-A2E7-0580C1A5CB48}" destId="{2904ECDA-24DA-4C6B-BF06-4978CB43EA9A}" srcOrd="0" destOrd="0" presId="urn:microsoft.com/office/officeart/2005/8/layout/orgChart1"/>
    <dgm:cxn modelId="{6F76AAC4-235E-4F8A-A4B7-2924EEB31B24}" type="presParOf" srcId="{60EB7121-B6D1-4D3C-A2E7-0580C1A5CB48}" destId="{1FE7D269-42A0-4999-8A31-AB7AFAE1CFBC}" srcOrd="1" destOrd="0" presId="urn:microsoft.com/office/officeart/2005/8/layout/orgChart1"/>
    <dgm:cxn modelId="{5A45E352-60DA-419C-BD9E-EB1F8BFFA6C4}" type="presParOf" srcId="{1FE7D269-42A0-4999-8A31-AB7AFAE1CFBC}" destId="{D61572DE-2391-4334-B823-AE61DEE777B6}" srcOrd="0" destOrd="0" presId="urn:microsoft.com/office/officeart/2005/8/layout/orgChart1"/>
    <dgm:cxn modelId="{75D668C8-2D5E-4805-BF0A-B6F57555F719}" type="presParOf" srcId="{D61572DE-2391-4334-B823-AE61DEE777B6}" destId="{7073D238-DB78-4120-BA26-11F7D09C1EE2}" srcOrd="0" destOrd="0" presId="urn:microsoft.com/office/officeart/2005/8/layout/orgChart1"/>
    <dgm:cxn modelId="{A2300BCA-D2AB-47B8-832F-5232C21A4222}" type="presParOf" srcId="{D61572DE-2391-4334-B823-AE61DEE777B6}" destId="{A35845E8-9CEA-4F8A-88A0-09E930DB439C}" srcOrd="1" destOrd="0" presId="urn:microsoft.com/office/officeart/2005/8/layout/orgChart1"/>
    <dgm:cxn modelId="{1DFF2244-8B36-45B4-9AC2-DE1E667DF9F9}" type="presParOf" srcId="{1FE7D269-42A0-4999-8A31-AB7AFAE1CFBC}" destId="{AA5576D9-4973-4EE7-8E28-390F14A2EFAC}" srcOrd="1" destOrd="0" presId="urn:microsoft.com/office/officeart/2005/8/layout/orgChart1"/>
    <dgm:cxn modelId="{964D95B3-B25A-436D-9960-54FA09245E59}" type="presParOf" srcId="{1FE7D269-42A0-4999-8A31-AB7AFAE1CFBC}" destId="{7EF78B00-5F72-46C2-82B7-CAA744699968}" srcOrd="2" destOrd="0" presId="urn:microsoft.com/office/officeart/2005/8/layout/orgChart1"/>
    <dgm:cxn modelId="{BD27495C-2909-4E82-AB9C-57B37A19FAE3}" type="presParOf" srcId="{1303551A-466D-4C9F-844D-D54673E746A6}" destId="{EFE9B5F5-4161-461C-83F9-9E1D74CECDC2}" srcOrd="2" destOrd="0" presId="urn:microsoft.com/office/officeart/2005/8/layout/orgChart1"/>
    <dgm:cxn modelId="{B2860F28-CD62-4C4F-AF0E-FEBD7A086A2B}" type="presParOf" srcId="{05E8A0F8-8F4A-4D16-B455-9B21EE5D83FA}" destId="{BC2A17A0-72DD-459E-A81C-3D8E25B7392C}" srcOrd="2" destOrd="0" presId="urn:microsoft.com/office/officeart/2005/8/layout/orgChart1"/>
    <dgm:cxn modelId="{E7879305-B54E-47CC-8172-520773CC1D67}" type="presParOf" srcId="{05E8A0F8-8F4A-4D16-B455-9B21EE5D83FA}" destId="{6FB122FF-0FD5-4398-A050-E618EBF17BF5}" srcOrd="3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4" destOrd="0" presId="urn:microsoft.com/office/officeart/2005/8/layout/orgChart1"/>
    <dgm:cxn modelId="{CC61F854-A5EE-414E-9D58-33EB27AC861F}" type="presParOf" srcId="{05E8A0F8-8F4A-4D16-B455-9B21EE5D83FA}" destId="{56E0B10D-9DE7-45F9-949E-E44BED0C4C8F}" srcOrd="5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6" destOrd="0" presId="urn:microsoft.com/office/officeart/2005/8/layout/orgChart1"/>
    <dgm:cxn modelId="{561F63E2-CD02-45DE-B2DD-B7F8445E4851}" type="presParOf" srcId="{05E8A0F8-8F4A-4D16-B455-9B21EE5D83FA}" destId="{6B14441B-34EE-4C9A-813A-3AFA59D44A6F}" srcOrd="7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  <dgm:cxn modelId="{51BACB66-B4BA-49A0-A7D4-28E5DB613FC4}" type="presParOf" srcId="{E6CFA08A-7145-470C-A659-6A725D85622B}" destId="{C6B55BAE-5C9C-4FB7-8459-D2B84D7A5870}" srcOrd="4" destOrd="0" presId="urn:microsoft.com/office/officeart/2005/8/layout/orgChart1"/>
    <dgm:cxn modelId="{719AF7DF-8F1E-4BBD-9C1B-F2A7AFE72D33}" type="presParOf" srcId="{E6CFA08A-7145-470C-A659-6A725D85622B}" destId="{297D5099-50FE-459B-9CD4-96D88CC736D2}" srcOrd="5" destOrd="0" presId="urn:microsoft.com/office/officeart/2005/8/layout/orgChart1"/>
    <dgm:cxn modelId="{3AD29EB8-CC46-4DC2-9430-81C705872A83}" type="presParOf" srcId="{297D5099-50FE-459B-9CD4-96D88CC736D2}" destId="{9F7E2EF2-DC89-4A67-A281-093BD6775BC7}" srcOrd="0" destOrd="0" presId="urn:microsoft.com/office/officeart/2005/8/layout/orgChart1"/>
    <dgm:cxn modelId="{ECDD4FF5-F516-4CA4-A0C0-8488F43DE5AB}" type="presParOf" srcId="{9F7E2EF2-DC89-4A67-A281-093BD6775BC7}" destId="{76B459D2-0544-4E2B-B049-98A38048C7A0}" srcOrd="0" destOrd="0" presId="urn:microsoft.com/office/officeart/2005/8/layout/orgChart1"/>
    <dgm:cxn modelId="{8C5D0B58-0CEA-4126-896D-E2C415CBAD34}" type="presParOf" srcId="{9F7E2EF2-DC89-4A67-A281-093BD6775BC7}" destId="{355A3B93-DD8A-41D6-A265-2517E89F6F88}" srcOrd="1" destOrd="0" presId="urn:microsoft.com/office/officeart/2005/8/layout/orgChart1"/>
    <dgm:cxn modelId="{D47E732F-FB73-43E8-BBD8-7A833B186DBD}" type="presParOf" srcId="{297D5099-50FE-459B-9CD4-96D88CC736D2}" destId="{8A49D5D0-524D-41C7-B2AE-EE0F74F2BDEC}" srcOrd="1" destOrd="0" presId="urn:microsoft.com/office/officeart/2005/8/layout/orgChart1"/>
    <dgm:cxn modelId="{9F808A85-1FA6-4EE5-B330-661AFF10BDA8}" type="presParOf" srcId="{297D5099-50FE-459B-9CD4-96D88CC736D2}" destId="{B1502EDC-F43A-4BE7-8AED-AC7CAAE0B5AD}" srcOrd="2" destOrd="0" presId="urn:microsoft.com/office/officeart/2005/8/layout/orgChart1"/>
    <dgm:cxn modelId="{EBC90341-0CA1-45B8-869D-87456263DD5C}" type="presParOf" srcId="{E6CFA08A-7145-470C-A659-6A725D85622B}" destId="{39D3C3FB-9679-489C-A0F0-856BAF5E3C0B}" srcOrd="6" destOrd="0" presId="urn:microsoft.com/office/officeart/2005/8/layout/orgChart1"/>
    <dgm:cxn modelId="{4DEDDE83-4D44-4B5B-B551-29AFC33D886A}" type="presParOf" srcId="{E6CFA08A-7145-470C-A659-6A725D85622B}" destId="{66E049D8-C8AB-4535-AE15-9805CCF90DAD}" srcOrd="7" destOrd="0" presId="urn:microsoft.com/office/officeart/2005/8/layout/orgChart1"/>
    <dgm:cxn modelId="{60D6340C-463F-4940-86DE-7746DBDB8346}" type="presParOf" srcId="{66E049D8-C8AB-4535-AE15-9805CCF90DAD}" destId="{C8DE0A7E-C3E3-496F-ACED-4EE6BA7AEF0A}" srcOrd="0" destOrd="0" presId="urn:microsoft.com/office/officeart/2005/8/layout/orgChart1"/>
    <dgm:cxn modelId="{81B16C66-89EE-438C-9243-204506AC0C0C}" type="presParOf" srcId="{C8DE0A7E-C3E3-496F-ACED-4EE6BA7AEF0A}" destId="{ECBE8136-8199-434F-8616-6F2272B5867B}" srcOrd="0" destOrd="0" presId="urn:microsoft.com/office/officeart/2005/8/layout/orgChart1"/>
    <dgm:cxn modelId="{D97E5B50-C772-43A0-BCC9-01BA5986F60A}" type="presParOf" srcId="{C8DE0A7E-C3E3-496F-ACED-4EE6BA7AEF0A}" destId="{CBC56A10-0A4C-4B06-A6BD-2DBC9CBEE68F}" srcOrd="1" destOrd="0" presId="urn:microsoft.com/office/officeart/2005/8/layout/orgChart1"/>
    <dgm:cxn modelId="{86FC7902-FEC3-45B0-98C3-D3563D7A47DB}" type="presParOf" srcId="{66E049D8-C8AB-4535-AE15-9805CCF90DAD}" destId="{0D045785-65B3-4B98-990C-5D725A34E614}" srcOrd="1" destOrd="0" presId="urn:microsoft.com/office/officeart/2005/8/layout/orgChart1"/>
    <dgm:cxn modelId="{449A509D-16CF-45CB-8FB0-3B6F5472021B}" type="presParOf" srcId="{66E049D8-C8AB-4535-AE15-9805CCF90DAD}" destId="{1B1F981D-4EAE-47C5-84D2-29C9E330D2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Administrativo(a) y Enlace </a:t>
          </a:r>
          <a:r>
            <a:rPr lang="es-MX" altLang="es-MX" sz="1200" dirty="0" smtClean="0">
              <a:latin typeface="+mn-lt"/>
            </a:rPr>
            <a:t>Municipal</a:t>
          </a:r>
          <a:endParaRPr lang="es-MX" altLang="es-MX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Federales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001C1E4-84FF-4E14-8268-30FA76A91C85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Cocina</a:t>
          </a:r>
        </a:p>
      </dgm:t>
    </dgm:pt>
    <dgm:pt modelId="{60A17402-9862-4AE6-BEA7-4EDD851C3BEC}" type="par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4B541C-E9C2-4E0A-AE34-A16A5739C979}" type="sib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r>
            <a:rPr lang="es-MX" altLang="es-MX" sz="1200" dirty="0">
              <a:latin typeface="+mn-lt"/>
            </a:rPr>
            <a:t/>
          </a:r>
          <a:br>
            <a:rPr lang="es-MX" altLang="es-MX" sz="1200" dirty="0">
              <a:latin typeface="+mn-lt"/>
            </a:rPr>
          </a:b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Administrativos(as)</a:t>
          </a:r>
          <a:br>
            <a:rPr lang="es-MX" altLang="es-MX" sz="1200" dirty="0">
              <a:latin typeface="+mn-lt"/>
            </a:rPr>
          </a:b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  <a:cs typeface="Calibri" panose="020F0502020204030204" pitchFamily="34" charset="0"/>
            </a:rPr>
            <a:t>Auxiliar</a:t>
          </a:r>
          <a:endParaRPr lang="es-MX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E9B6CF-7C5A-49B3-860D-CD23C2CB135D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</dgm:t>
    </dgm:pt>
    <dgm:pt modelId="{7FAB42B9-DEB3-4AF2-AF82-D3145D73E21C}" type="parTrans" cxnId="{A8245B66-FC8A-4200-AF2B-249F647FF62B}">
      <dgm:prSet/>
      <dgm:spPr/>
      <dgm:t>
        <a:bodyPr/>
        <a:lstStyle/>
        <a:p>
          <a:endParaRPr lang="es-ES"/>
        </a:p>
      </dgm:t>
    </dgm:pt>
    <dgm:pt modelId="{13E1D9E8-F54C-448F-BE4B-6D710D96819D}" type="sibTrans" cxnId="{A8245B66-FC8A-4200-AF2B-249F647FF62B}">
      <dgm:prSet/>
      <dgm:spPr/>
      <dgm:t>
        <a:bodyPr/>
        <a:lstStyle/>
        <a:p>
          <a:endParaRPr lang="es-ES"/>
        </a:p>
      </dgm:t>
    </dgm:pt>
    <dgm:pt modelId="{DD547224-2D90-44F3-A39F-0F8F12CA47B9}">
      <dgm:prSet phldrT="[Texto]"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Coordinador(a) General de la Dirección de Administración y Enlace</a:t>
          </a:r>
        </a:p>
      </dgm:t>
    </dgm:pt>
    <dgm:pt modelId="{B27E6B0F-7E34-4B22-B125-CADC2DB0F549}" type="parTrans" cxnId="{3E4122D9-C6B9-4C82-BA37-EC541C5F6FBB}">
      <dgm:prSet/>
      <dgm:spPr/>
      <dgm:t>
        <a:bodyPr/>
        <a:lstStyle/>
        <a:p>
          <a:endParaRPr lang="es-ES"/>
        </a:p>
      </dgm:t>
    </dgm:pt>
    <dgm:pt modelId="{D4AE9C4E-658D-40C8-B870-0ED64DEA4E25}" type="sibTrans" cxnId="{3E4122D9-C6B9-4C82-BA37-EC541C5F6FBB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86292" custScaleY="183335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5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5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8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8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5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BD531676-C0AB-4F05-8298-150635CE661E}" type="pres">
      <dgm:prSet presAssocID="{B27E6B0F-7E34-4B22-B125-CADC2DB0F549}" presName="Name37" presStyleLbl="parChTrans1D2" presStyleIdx="4" presStyleCnt="8"/>
      <dgm:spPr/>
      <dgm:t>
        <a:bodyPr/>
        <a:lstStyle/>
        <a:p>
          <a:endParaRPr lang="es-ES"/>
        </a:p>
      </dgm:t>
    </dgm:pt>
    <dgm:pt modelId="{C14D841B-9332-4ECC-ACBE-0E71CE1269BF}" type="pres">
      <dgm:prSet presAssocID="{DD547224-2D90-44F3-A39F-0F8F12CA47B9}" presName="hierRoot2" presStyleCnt="0">
        <dgm:presLayoutVars>
          <dgm:hierBranch val="init"/>
        </dgm:presLayoutVars>
      </dgm:prSet>
      <dgm:spPr/>
    </dgm:pt>
    <dgm:pt modelId="{2C92300B-276F-472C-BE9F-C85CDBE8E646}" type="pres">
      <dgm:prSet presAssocID="{DD547224-2D90-44F3-A39F-0F8F12CA47B9}" presName="rootComposite" presStyleCnt="0"/>
      <dgm:spPr/>
    </dgm:pt>
    <dgm:pt modelId="{0E2A8323-54DB-4CD9-A99C-2E3236B7963C}" type="pres">
      <dgm:prSet presAssocID="{DD547224-2D90-44F3-A39F-0F8F12CA47B9}" presName="rootText" presStyleLbl="node2" presStyleIdx="4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87DEF-A615-4A91-B28B-9B75B08C8580}" type="pres">
      <dgm:prSet presAssocID="{DD547224-2D90-44F3-A39F-0F8F12CA47B9}" presName="rootConnector" presStyleLbl="node2" presStyleIdx="4" presStyleCnt="5"/>
      <dgm:spPr/>
      <dgm:t>
        <a:bodyPr/>
        <a:lstStyle/>
        <a:p>
          <a:endParaRPr lang="es-ES"/>
        </a:p>
      </dgm:t>
    </dgm:pt>
    <dgm:pt modelId="{651BDF65-5498-4929-96D7-681FECAF8533}" type="pres">
      <dgm:prSet presAssocID="{DD547224-2D90-44F3-A39F-0F8F12CA47B9}" presName="hierChild4" presStyleCnt="0"/>
      <dgm:spPr/>
    </dgm:pt>
    <dgm:pt modelId="{1E240297-2085-4DA8-A2C4-D921ACD8F89A}" type="pres">
      <dgm:prSet presAssocID="{DD547224-2D90-44F3-A39F-0F8F12CA47B9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3" custScaleX="162636" custScaleY="183335" custLinFactNeighborX="-7367" custLinFactNeighborY="-16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  <dgm:pt modelId="{3005FD85-4780-40E5-8BA1-C7DEE62200CE}" type="pres">
      <dgm:prSet presAssocID="{7FAB42B9-DEB3-4AF2-AF82-D3145D73E21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14E32BFF-9817-4916-817A-C89A6DD7B0D5}" type="pres">
      <dgm:prSet presAssocID="{E7E9B6CF-7C5A-49B3-860D-CD23C2CB135D}" presName="hierRoot3" presStyleCnt="0">
        <dgm:presLayoutVars>
          <dgm:hierBranch val="init"/>
        </dgm:presLayoutVars>
      </dgm:prSet>
      <dgm:spPr/>
    </dgm:pt>
    <dgm:pt modelId="{DE9E683F-A110-46E5-8E43-D576812B67A9}" type="pres">
      <dgm:prSet presAssocID="{E7E9B6CF-7C5A-49B3-860D-CD23C2CB135D}" presName="rootComposite3" presStyleCnt="0"/>
      <dgm:spPr/>
    </dgm:pt>
    <dgm:pt modelId="{CC23BD9C-140B-4091-BF6E-8263DCC507EC}" type="pres">
      <dgm:prSet presAssocID="{E7E9B6CF-7C5A-49B3-860D-CD23C2CB135D}" presName="rootText3" presStyleLbl="asst1" presStyleIdx="1" presStyleCnt="3" custScaleX="162636" custScaleY="183335" custLinFactNeighborX="7014" custLinFactNeighborY="-17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755731-1480-4E2B-B6EC-E557641B09E8}" type="pres">
      <dgm:prSet presAssocID="{E7E9B6CF-7C5A-49B3-860D-CD23C2CB135D}" presName="rootConnector3" presStyleLbl="asst1" presStyleIdx="1" presStyleCnt="3"/>
      <dgm:spPr/>
      <dgm:t>
        <a:bodyPr/>
        <a:lstStyle/>
        <a:p>
          <a:endParaRPr lang="es-ES"/>
        </a:p>
      </dgm:t>
    </dgm:pt>
    <dgm:pt modelId="{CFD7CA1E-7D9C-4CAE-89D7-8A30E68BB16E}" type="pres">
      <dgm:prSet presAssocID="{E7E9B6CF-7C5A-49B3-860D-CD23C2CB135D}" presName="hierChild6" presStyleCnt="0"/>
      <dgm:spPr/>
    </dgm:pt>
    <dgm:pt modelId="{C6C3CE43-3C06-4E8A-9E1B-B5300EFE575D}" type="pres">
      <dgm:prSet presAssocID="{E7E9B6CF-7C5A-49B3-860D-CD23C2CB135D}" presName="hierChild7" presStyleCnt="0"/>
      <dgm:spPr/>
    </dgm:pt>
    <dgm:pt modelId="{122AC7B8-FB1A-4535-BF57-2DF41852A8D7}" type="pres">
      <dgm:prSet presAssocID="{60A17402-9862-4AE6-BEA7-4EDD851C3BEC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58A0F360-7C4F-4DD0-81AC-138DDB9696C9}" type="pres">
      <dgm:prSet presAssocID="{7001C1E4-84FF-4E14-8268-30FA76A91C85}" presName="hierRoot3" presStyleCnt="0">
        <dgm:presLayoutVars>
          <dgm:hierBranch val="init"/>
        </dgm:presLayoutVars>
      </dgm:prSet>
      <dgm:spPr/>
    </dgm:pt>
    <dgm:pt modelId="{0AA4A4C0-C9E0-4A8A-8891-41EC05A05B48}" type="pres">
      <dgm:prSet presAssocID="{7001C1E4-84FF-4E14-8268-30FA76A91C85}" presName="rootComposite3" presStyleCnt="0"/>
      <dgm:spPr/>
    </dgm:pt>
    <dgm:pt modelId="{85053FE5-882A-4DF2-B8F8-23CCB0442804}" type="pres">
      <dgm:prSet presAssocID="{7001C1E4-84FF-4E14-8268-30FA76A91C85}" presName="rootText3" presStyleLbl="asst1" presStyleIdx="2" presStyleCnt="3" custScaleX="162636" custScaleY="183335" custLinFactNeighborX="-6823" custLinFactNeighborY="-10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F4DF0-65AD-4F00-A2E0-2166CF4A0D16}" type="pres">
      <dgm:prSet presAssocID="{7001C1E4-84FF-4E14-8268-30FA76A91C8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E152E9-4C8D-4D5D-96A9-C64250749C54}" type="pres">
      <dgm:prSet presAssocID="{7001C1E4-84FF-4E14-8268-30FA76A91C85}" presName="hierChild6" presStyleCnt="0"/>
      <dgm:spPr/>
    </dgm:pt>
    <dgm:pt modelId="{20B6C4E1-F130-4A4C-AA3D-9908D36BCA2D}" type="pres">
      <dgm:prSet presAssocID="{7001C1E4-84FF-4E14-8268-30FA76A91C85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B5AA8633-26C6-4ABB-8173-860C0C41E922}" type="presOf" srcId="{60A17402-9862-4AE6-BEA7-4EDD851C3BEC}" destId="{122AC7B8-FB1A-4535-BF57-2DF41852A8D7}" srcOrd="0" destOrd="0" presId="urn:microsoft.com/office/officeart/2005/8/layout/orgChart1"/>
    <dgm:cxn modelId="{74FA60F1-45AE-4136-9D50-240D97F6EB9F}" srcId="{3CFE79C6-0F79-4DC4-9A08-18E753789DBD}" destId="{7001C1E4-84FF-4E14-8268-30FA76A91C85}" srcOrd="2" destOrd="0" parTransId="{60A17402-9862-4AE6-BEA7-4EDD851C3BEC}" sibTransId="{5C4B541C-E9C2-4E0A-AE34-A16A5739C979}"/>
    <dgm:cxn modelId="{9C367483-9B8A-4F40-9E8D-4F9E9E308F4A}" type="presOf" srcId="{DD547224-2D90-44F3-A39F-0F8F12CA47B9}" destId="{0E2A8323-54DB-4CD9-A99C-2E3236B7963C}" srcOrd="0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6" destOrd="0" parTransId="{0AAD870E-BCC1-48AE-BE5E-CC197042DC7C}" sibTransId="{DC560FC1-2793-4770-A835-9986FBF02663}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CF3DF7A3-A88B-4502-BDDF-73B0D55ECE0F}" type="presOf" srcId="{E7E9B6CF-7C5A-49B3-860D-CD23C2CB135D}" destId="{2C755731-1480-4E2B-B6EC-E557641B09E8}" srcOrd="1" destOrd="0" presId="urn:microsoft.com/office/officeart/2005/8/layout/orgChart1"/>
    <dgm:cxn modelId="{A8245B66-FC8A-4200-AF2B-249F647FF62B}" srcId="{3CFE79C6-0F79-4DC4-9A08-18E753789DBD}" destId="{E7E9B6CF-7C5A-49B3-860D-CD23C2CB135D}" srcOrd="1" destOrd="0" parTransId="{7FAB42B9-DEB3-4AF2-AF82-D3145D73E21C}" sibTransId="{13E1D9E8-F54C-448F-BE4B-6D710D96819D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01F1E9FC-EAB5-430E-B4CE-2A9CCC88806F}" type="presOf" srcId="{7001C1E4-84FF-4E14-8268-30FA76A91C85}" destId="{85053FE5-882A-4DF2-B8F8-23CCB0442804}" srcOrd="0" destOrd="0" presId="urn:microsoft.com/office/officeart/2005/8/layout/orgChart1"/>
    <dgm:cxn modelId="{1DB873C8-BCF9-4728-B5CD-9F638C30B1BE}" srcId="{3CFE79C6-0F79-4DC4-9A08-18E753789DBD}" destId="{8C7A631D-BF2E-4521-8D35-C47DCFC7B0A6}" srcOrd="5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4" destOrd="0" parTransId="{358C2D60-143F-42C9-9F00-1ECB6CF3AA31}" sibTransId="{412B2971-EF45-4B70-BA31-42BD5E8E2A7D}"/>
    <dgm:cxn modelId="{6BAAA6B3-55C0-4771-B2B7-8E46C3525CA4}" type="presOf" srcId="{E7E9B6CF-7C5A-49B3-860D-CD23C2CB135D}" destId="{CC23BD9C-140B-4091-BF6E-8263DCC507EC}" srcOrd="0" destOrd="0" presId="urn:microsoft.com/office/officeart/2005/8/layout/orgChart1"/>
    <dgm:cxn modelId="{3E4122D9-C6B9-4C82-BA37-EC541C5F6FBB}" srcId="{3CFE79C6-0F79-4DC4-9A08-18E753789DBD}" destId="{DD547224-2D90-44F3-A39F-0F8F12CA47B9}" srcOrd="7" destOrd="0" parTransId="{B27E6B0F-7E34-4B22-B125-CADC2DB0F549}" sibTransId="{D4AE9C4E-658D-40C8-B870-0ED64DEA4E25}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8B3008CA-7013-4334-9D8B-EE652785DF5D}" type="presOf" srcId="{DD547224-2D90-44F3-A39F-0F8F12CA47B9}" destId="{D0487DEF-A615-4A91-B28B-9B75B08C8580}" srcOrd="1" destOrd="0" presId="urn:microsoft.com/office/officeart/2005/8/layout/orgChart1"/>
    <dgm:cxn modelId="{E59284AB-36B2-4A21-91EF-433ED38F4E50}" type="presOf" srcId="{7FAB42B9-DEB3-4AF2-AF82-D3145D73E21C}" destId="{3005FD85-4780-40E5-8BA1-C7DEE62200CE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21B63849-CD27-43B1-94A9-4A39C43A335A}" type="presOf" srcId="{B27E6B0F-7E34-4B22-B125-CADC2DB0F549}" destId="{BD531676-C0AB-4F05-8298-150635CE661E}" srcOrd="0" destOrd="0" presId="urn:microsoft.com/office/officeart/2005/8/layout/orgChart1"/>
    <dgm:cxn modelId="{B90A2FF7-33A5-411C-B7C6-BF5698269D42}" srcId="{3CFE79C6-0F79-4DC4-9A08-18E753789DBD}" destId="{162C54C2-606F-414B-8B2A-9AD090F4CB90}" srcOrd="3" destOrd="0" parTransId="{4D67ED99-36B8-4897-B49E-37FF9BA8B626}" sibTransId="{C1085440-8997-4506-AA04-030FC4B0F78A}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3D7B057D-6497-4C38-84EB-258E43B0D174}" type="presOf" srcId="{7001C1E4-84FF-4E14-8268-30FA76A91C85}" destId="{483F4DF0-65AD-4F00-A2E0-2166CF4A0D16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0A6B5934-2497-49F4-829B-99988DC0502F}" type="presParOf" srcId="{C0D79B84-8A78-4C84-9468-9F1D688BB513}" destId="{BD531676-C0AB-4F05-8298-150635CE661E}" srcOrd="8" destOrd="0" presId="urn:microsoft.com/office/officeart/2005/8/layout/orgChart1"/>
    <dgm:cxn modelId="{687A61D8-86C2-4FA6-AD1E-46FD768F3426}" type="presParOf" srcId="{C0D79B84-8A78-4C84-9468-9F1D688BB513}" destId="{C14D841B-9332-4ECC-ACBE-0E71CE1269BF}" srcOrd="9" destOrd="0" presId="urn:microsoft.com/office/officeart/2005/8/layout/orgChart1"/>
    <dgm:cxn modelId="{F0FA9DDD-3CB8-4BEF-9530-A882D69A8FD6}" type="presParOf" srcId="{C14D841B-9332-4ECC-ACBE-0E71CE1269BF}" destId="{2C92300B-276F-472C-BE9F-C85CDBE8E646}" srcOrd="0" destOrd="0" presId="urn:microsoft.com/office/officeart/2005/8/layout/orgChart1"/>
    <dgm:cxn modelId="{059DDEF5-1104-4EF4-AF7C-754EF78392EC}" type="presParOf" srcId="{2C92300B-276F-472C-BE9F-C85CDBE8E646}" destId="{0E2A8323-54DB-4CD9-A99C-2E3236B7963C}" srcOrd="0" destOrd="0" presId="urn:microsoft.com/office/officeart/2005/8/layout/orgChart1"/>
    <dgm:cxn modelId="{E2F1146F-1BFA-4A23-B8E4-140498D89A38}" type="presParOf" srcId="{2C92300B-276F-472C-BE9F-C85CDBE8E646}" destId="{D0487DEF-A615-4A91-B28B-9B75B08C8580}" srcOrd="1" destOrd="0" presId="urn:microsoft.com/office/officeart/2005/8/layout/orgChart1"/>
    <dgm:cxn modelId="{CA3A9D48-20E7-4C63-91DC-4416DF842340}" type="presParOf" srcId="{C14D841B-9332-4ECC-ACBE-0E71CE1269BF}" destId="{651BDF65-5498-4929-96D7-681FECAF8533}" srcOrd="1" destOrd="0" presId="urn:microsoft.com/office/officeart/2005/8/layout/orgChart1"/>
    <dgm:cxn modelId="{9F6674B2-7DDB-446A-8AFE-F86313EA0065}" type="presParOf" srcId="{C14D841B-9332-4ECC-ACBE-0E71CE1269BF}" destId="{1E240297-2085-4DA8-A2C4-D921ACD8F89A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  <dgm:cxn modelId="{655BC1DD-8322-4F0E-84C2-4DA9F85DEB45}" type="presParOf" srcId="{DB08E720-FA78-44D8-94F2-7E1549BEDD76}" destId="{3005FD85-4780-40E5-8BA1-C7DEE62200CE}" srcOrd="2" destOrd="0" presId="urn:microsoft.com/office/officeart/2005/8/layout/orgChart1"/>
    <dgm:cxn modelId="{542B2854-9E31-420C-A43D-CD174A89DC3D}" type="presParOf" srcId="{DB08E720-FA78-44D8-94F2-7E1549BEDD76}" destId="{14E32BFF-9817-4916-817A-C89A6DD7B0D5}" srcOrd="3" destOrd="0" presId="urn:microsoft.com/office/officeart/2005/8/layout/orgChart1"/>
    <dgm:cxn modelId="{B47FDB5A-C457-477B-A955-7C0B5B96DCD5}" type="presParOf" srcId="{14E32BFF-9817-4916-817A-C89A6DD7B0D5}" destId="{DE9E683F-A110-46E5-8E43-D576812B67A9}" srcOrd="0" destOrd="0" presId="urn:microsoft.com/office/officeart/2005/8/layout/orgChart1"/>
    <dgm:cxn modelId="{03A966B0-D09C-4800-B75C-2D4D7AF9B199}" type="presParOf" srcId="{DE9E683F-A110-46E5-8E43-D576812B67A9}" destId="{CC23BD9C-140B-4091-BF6E-8263DCC507EC}" srcOrd="0" destOrd="0" presId="urn:microsoft.com/office/officeart/2005/8/layout/orgChart1"/>
    <dgm:cxn modelId="{3DBBCFDB-2D79-4BF0-A09F-D8DDBC145035}" type="presParOf" srcId="{DE9E683F-A110-46E5-8E43-D576812B67A9}" destId="{2C755731-1480-4E2B-B6EC-E557641B09E8}" srcOrd="1" destOrd="0" presId="urn:microsoft.com/office/officeart/2005/8/layout/orgChart1"/>
    <dgm:cxn modelId="{ADC2A48D-280A-42DC-AEA7-619A09982B36}" type="presParOf" srcId="{14E32BFF-9817-4916-817A-C89A6DD7B0D5}" destId="{CFD7CA1E-7D9C-4CAE-89D7-8A30E68BB16E}" srcOrd="1" destOrd="0" presId="urn:microsoft.com/office/officeart/2005/8/layout/orgChart1"/>
    <dgm:cxn modelId="{0FE1B78D-9132-451F-9391-B1B2C1D3BB34}" type="presParOf" srcId="{14E32BFF-9817-4916-817A-C89A6DD7B0D5}" destId="{C6C3CE43-3C06-4E8A-9E1B-B5300EFE575D}" srcOrd="2" destOrd="0" presId="urn:microsoft.com/office/officeart/2005/8/layout/orgChart1"/>
    <dgm:cxn modelId="{6892B09C-8101-4BA1-85BA-E91E80C864B8}" type="presParOf" srcId="{DB08E720-FA78-44D8-94F2-7E1549BEDD76}" destId="{122AC7B8-FB1A-4535-BF57-2DF41852A8D7}" srcOrd="4" destOrd="0" presId="urn:microsoft.com/office/officeart/2005/8/layout/orgChart1"/>
    <dgm:cxn modelId="{65E27F7B-9781-47FC-A946-6FE36EB15BB9}" type="presParOf" srcId="{DB08E720-FA78-44D8-94F2-7E1549BEDD76}" destId="{58A0F360-7C4F-4DD0-81AC-138DDB9696C9}" srcOrd="5" destOrd="0" presId="urn:microsoft.com/office/officeart/2005/8/layout/orgChart1"/>
    <dgm:cxn modelId="{29688C36-4324-4058-8776-A4088871D685}" type="presParOf" srcId="{58A0F360-7C4F-4DD0-81AC-138DDB9696C9}" destId="{0AA4A4C0-C9E0-4A8A-8891-41EC05A05B48}" srcOrd="0" destOrd="0" presId="urn:microsoft.com/office/officeart/2005/8/layout/orgChart1"/>
    <dgm:cxn modelId="{C73783EB-1218-49A1-91B3-339837A2FC55}" type="presParOf" srcId="{0AA4A4C0-C9E0-4A8A-8891-41EC05A05B48}" destId="{85053FE5-882A-4DF2-B8F8-23CCB0442804}" srcOrd="0" destOrd="0" presId="urn:microsoft.com/office/officeart/2005/8/layout/orgChart1"/>
    <dgm:cxn modelId="{71CC7AE2-399C-4A2A-8B33-CF0FD41CEC7A}" type="presParOf" srcId="{0AA4A4C0-C9E0-4A8A-8891-41EC05A05B48}" destId="{483F4DF0-65AD-4F00-A2E0-2166CF4A0D16}" srcOrd="1" destOrd="0" presId="urn:microsoft.com/office/officeart/2005/8/layout/orgChart1"/>
    <dgm:cxn modelId="{88ACDC45-758F-4E27-96F8-62B37B3DE0FA}" type="presParOf" srcId="{58A0F360-7C4F-4DD0-81AC-138DDB9696C9}" destId="{7DE152E9-4C8D-4D5D-96A9-C64250749C54}" srcOrd="1" destOrd="0" presId="urn:microsoft.com/office/officeart/2005/8/layout/orgChart1"/>
    <dgm:cxn modelId="{96BAEE09-E206-4B72-9A87-A1E91A3B0C00}" type="presParOf" srcId="{58A0F360-7C4F-4DD0-81AC-138DDB9696C9}" destId="{20B6C4E1-F130-4A4C-AA3D-9908D36BCA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Gimnasio</a:t>
          </a:r>
          <a:endParaRPr lang="es-ES" sz="1200" dirty="0"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Instructores(as) de </a:t>
          </a:r>
          <a:r>
            <a:rPr lang="es-MX" altLang="es-MX" sz="1200" dirty="0" smtClean="0">
              <a:latin typeface="+mn-lt"/>
            </a:rPr>
            <a:t>Gimnasios</a:t>
          </a:r>
          <a:endParaRPr lang="es-MX" altLang="es-MX" sz="1200" dirty="0">
            <a:latin typeface="+mn-lt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</a:t>
          </a:r>
          <a:endParaRPr lang="es-MX" sz="1200" b="1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7565" custScaleY="83865" custLinFactNeighborX="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6465" custScaleY="76465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1" custScaleX="71111" custScaleY="70099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1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Cocineros(as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Cocina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79504" custScaleY="76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Registros y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Enlace C5 y Porte de </a:t>
          </a:r>
          <a:r>
            <a:rPr lang="es-MX" altLang="es-MX" sz="1200" dirty="0" smtClean="0">
              <a:latin typeface="+mn-lt"/>
            </a:rPr>
            <a:t>Arma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</a:t>
          </a:r>
          <a:r>
            <a:rPr lang="es-MX" altLang="es-MX" sz="1200" dirty="0" smtClean="0">
              <a:latin typeface="+mn-lt"/>
            </a:rPr>
            <a:t>Federales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CISEC</a:t>
          </a:r>
          <a:endParaRPr lang="es-ES" sz="1200" dirty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</a:t>
          </a:r>
          <a:br>
            <a:rPr lang="es-MX" altLang="es-MX" sz="1200" dirty="0">
              <a:latin typeface="+mn-lt"/>
            </a:rPr>
          </a:br>
          <a:endParaRPr lang="es-MX" altLang="es-MX" sz="1200" dirty="0" smtClean="0">
            <a:latin typeface="+mn-lt"/>
          </a:endParaRPr>
        </a:p>
        <a:p>
          <a:r>
            <a:rPr lang="es-MX" sz="1200" dirty="0" smtClean="0">
              <a:latin typeface="+mn-lt"/>
            </a:rPr>
            <a:t>Supervisor(a)</a:t>
          </a: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 smtClean="0">
              <a:latin typeface="+mn-lt"/>
            </a:rPr>
            <a:t>Analista</a:t>
          </a:r>
          <a:endParaRPr lang="es-ES" altLang="es-MX" sz="1200" dirty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E09A133-EF9D-43B6-AE16-58C5620488B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</a:p>
      </dgm:t>
    </dgm:pt>
    <dgm:pt modelId="{BCE81169-A83B-4AA3-9D51-F2482085CA74}" type="parTrans" cxnId="{57F3ABA0-99E4-48B5-B96D-182F23393E07}">
      <dgm:prSet/>
      <dgm:spPr/>
      <dgm:t>
        <a:bodyPr/>
        <a:lstStyle/>
        <a:p>
          <a:endParaRPr lang="es-ES"/>
        </a:p>
      </dgm:t>
    </dgm:pt>
    <dgm:pt modelId="{449ECD20-ACE4-41CF-88C7-EEF599E6C450}" type="sibTrans" cxnId="{57F3ABA0-99E4-48B5-B96D-182F23393E07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0929" custScaleY="116829" custLinFactNeighborY="-4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05571" custLinFactNeighborX="37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1467FD07-F86E-4F88-B351-21A87998DFE0}" type="pres">
      <dgm:prSet presAssocID="{D5639233-694E-4C26-BB32-15233AA6FAA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2" custScaleX="105571" custLinFactNeighborX="37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2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B2FD4F42-0AB9-4216-97D6-C230FED40008}" type="pres">
      <dgm:prSet presAssocID="{BCE81169-A83B-4AA3-9D51-F2482085CA7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6049D62-E572-4DAF-AA99-CBED79B1A075}" type="pres">
      <dgm:prSet presAssocID="{6E09A133-EF9D-43B6-AE16-58C5620488B1}" presName="hierRoot2" presStyleCnt="0">
        <dgm:presLayoutVars>
          <dgm:hierBranch val="init"/>
        </dgm:presLayoutVars>
      </dgm:prSet>
      <dgm:spPr/>
    </dgm:pt>
    <dgm:pt modelId="{49482F85-F888-47B7-BB13-BA0C82B2C9A5}" type="pres">
      <dgm:prSet presAssocID="{6E09A133-EF9D-43B6-AE16-58C5620488B1}" presName="rootComposite" presStyleCnt="0"/>
      <dgm:spPr/>
    </dgm:pt>
    <dgm:pt modelId="{61956158-22D2-4DE9-863A-B90EE5C5632F}" type="pres">
      <dgm:prSet presAssocID="{6E09A133-EF9D-43B6-AE16-58C5620488B1}" presName="rootText" presStyleLbl="node2" presStyleIdx="1" presStyleCnt="3" custScaleX="105571" custLinFactNeighborX="-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2B69F-9C40-449A-B7E7-00CEA44A833B}" type="pres">
      <dgm:prSet presAssocID="{6E09A133-EF9D-43B6-AE16-58C5620488B1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1332BF-15D7-44F3-BD43-8D3C8E8FF916}" type="pres">
      <dgm:prSet presAssocID="{6E09A133-EF9D-43B6-AE16-58C5620488B1}" presName="hierChild4" presStyleCnt="0"/>
      <dgm:spPr/>
    </dgm:pt>
    <dgm:pt modelId="{17D4D579-2352-44A4-A247-27711C3355E4}" type="pres">
      <dgm:prSet presAssocID="{6E09A133-EF9D-43B6-AE16-58C5620488B1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CFEE272D-4A3B-4585-A90C-BA36F8387500}" type="pres">
      <dgm:prSet presAssocID="{B4CF2956-44C2-4C6A-A6DF-63DC35BC596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1" presStyleCnt="2" custScaleX="104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1" presStyleCnt="2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E2F21E6B-9922-4401-B48F-5A42E3ADB54C}" type="presOf" srcId="{BCE81169-A83B-4AA3-9D51-F2482085CA74}" destId="{B2FD4F42-0AB9-4216-97D6-C230FED40008}" srcOrd="0" destOrd="0" presId="urn:microsoft.com/office/officeart/2005/8/layout/orgChart1"/>
    <dgm:cxn modelId="{9EC2D5A0-D0ED-4352-9854-093CD4A9FAA7}" type="presOf" srcId="{B4CF2956-44C2-4C6A-A6DF-63DC35BC5969}" destId="{CFEE272D-4A3B-4585-A90C-BA36F8387500}" srcOrd="0" destOrd="0" presId="urn:microsoft.com/office/officeart/2005/8/layout/orgChart1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57F3ABA0-99E4-48B5-B96D-182F23393E07}" srcId="{9DEA55C1-E59C-4B5B-90DC-1D0B54C2B20C}" destId="{6E09A133-EF9D-43B6-AE16-58C5620488B1}" srcOrd="1" destOrd="0" parTransId="{BCE81169-A83B-4AA3-9D51-F2482085CA74}" sibTransId="{449ECD20-ACE4-41CF-88C7-EEF599E6C450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AEC1A61D-EBEF-44EC-BB77-C58DBBAD8748}" type="presOf" srcId="{6E09A133-EF9D-43B6-AE16-58C5620488B1}" destId="{61956158-22D2-4DE9-863A-B90EE5C5632F}" srcOrd="0" destOrd="0" presId="urn:microsoft.com/office/officeart/2005/8/layout/orgChart1"/>
    <dgm:cxn modelId="{6FB5AC47-07EC-4360-B675-F0C67111D2A0}" srcId="{4CD75966-92CE-4AF7-B0EF-F4DCCDE5946E}" destId="{3284EC8F-E622-4610-95C4-4D853BB91C30}" srcOrd="0" destOrd="0" parTransId="{B4CF2956-44C2-4C6A-A6DF-63DC35BC5969}" sibTransId="{7B9F6A7C-8F14-480B-949B-7791DE17F089}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68344704-7982-4FA8-B6B0-76E7B84E9817}" type="presOf" srcId="{6E09A133-EF9D-43B6-AE16-58C5620488B1}" destId="{6712B69F-9C40-449A-B7E7-00CEA44A833B}" srcOrd="1" destOrd="0" presId="urn:microsoft.com/office/officeart/2005/8/layout/orgChart1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B4A1573F-A9FE-4CAE-9F63-34D4B48E8171}" type="presParOf" srcId="{05E8A0F8-8F4A-4D16-B455-9B21EE5D83FA}" destId="{B2FD4F42-0AB9-4216-97D6-C230FED40008}" srcOrd="2" destOrd="0" presId="urn:microsoft.com/office/officeart/2005/8/layout/orgChart1"/>
    <dgm:cxn modelId="{6402FA00-89A5-4187-9812-6AB75D14E063}" type="presParOf" srcId="{05E8A0F8-8F4A-4D16-B455-9B21EE5D83FA}" destId="{E6049D62-E572-4DAF-AA99-CBED79B1A075}" srcOrd="3" destOrd="0" presId="urn:microsoft.com/office/officeart/2005/8/layout/orgChart1"/>
    <dgm:cxn modelId="{A28155B6-F6C5-48ED-849D-BCFB02262675}" type="presParOf" srcId="{E6049D62-E572-4DAF-AA99-CBED79B1A075}" destId="{49482F85-F888-47B7-BB13-BA0C82B2C9A5}" srcOrd="0" destOrd="0" presId="urn:microsoft.com/office/officeart/2005/8/layout/orgChart1"/>
    <dgm:cxn modelId="{2B23ECBB-46B7-4D98-B6EA-5300B2B3A41F}" type="presParOf" srcId="{49482F85-F888-47B7-BB13-BA0C82B2C9A5}" destId="{61956158-22D2-4DE9-863A-B90EE5C5632F}" srcOrd="0" destOrd="0" presId="urn:microsoft.com/office/officeart/2005/8/layout/orgChart1"/>
    <dgm:cxn modelId="{0FA3BB56-90E6-4E78-ADC3-A36DB75BEF72}" type="presParOf" srcId="{49482F85-F888-47B7-BB13-BA0C82B2C9A5}" destId="{6712B69F-9C40-449A-B7E7-00CEA44A833B}" srcOrd="1" destOrd="0" presId="urn:microsoft.com/office/officeart/2005/8/layout/orgChart1"/>
    <dgm:cxn modelId="{E24A6F5D-C168-41B1-B7E2-854AAA84A54F}" type="presParOf" srcId="{E6049D62-E572-4DAF-AA99-CBED79B1A075}" destId="{371332BF-15D7-44F3-BD43-8D3C8E8FF916}" srcOrd="1" destOrd="0" presId="urn:microsoft.com/office/officeart/2005/8/layout/orgChart1"/>
    <dgm:cxn modelId="{836C7BEF-FE82-4186-8E05-04FDABF827B7}" type="presParOf" srcId="{E6049D62-E572-4DAF-AA99-CBED79B1A075}" destId="{17D4D579-2352-44A4-A247-27711C3355E4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DD5B0C75-519D-4B4C-B164-AFF08AAC47AE}" type="presParOf" srcId="{DC9F09E0-B543-404D-954D-65C319B9366C}" destId="{CFEE272D-4A3B-4585-A90C-BA36F8387500}" srcOrd="0" destOrd="0" presId="urn:microsoft.com/office/officeart/2005/8/layout/orgChart1"/>
    <dgm:cxn modelId="{FCCAC003-AD34-4244-819F-5DBCE28A40D3}" type="presParOf" srcId="{DC9F09E0-B543-404D-954D-65C319B9366C}" destId="{BB12C40F-590E-41C9-A7FD-23AC15E2830E}" srcOrd="1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Supervisores(as)</a:t>
          </a:r>
          <a:endParaRPr lang="es-MX" sz="1200" b="0" i="0" u="none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Financieros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5413BD0-C21B-4096-A53C-CA25AA9CF071}">
      <dgm:prSet custT="1"/>
      <dgm:spPr/>
      <dgm:t>
        <a:bodyPr/>
        <a:lstStyle/>
        <a:p>
          <a:r>
            <a:rPr lang="es-MX" sz="1200" dirty="0">
              <a:latin typeface="+mn-lt"/>
            </a:rPr>
            <a:t>Auxiliares Administrativos(as)</a:t>
          </a:r>
        </a:p>
        <a:p>
          <a:endParaRPr lang="es-MX" sz="1200" b="0" i="0" u="none" dirty="0" smtClean="0">
            <a:latin typeface="+mn-lt"/>
          </a:endParaRPr>
        </a:p>
        <a:p>
          <a:r>
            <a:rPr lang="es-MX" sz="1200" b="0" i="0" u="none" dirty="0" smtClean="0">
              <a:latin typeface="+mn-lt"/>
            </a:rPr>
            <a:t>Auxiliares</a:t>
          </a:r>
          <a:endParaRPr lang="es-MX" sz="1200" b="0" i="0" u="none" dirty="0">
            <a:latin typeface="+mn-lt"/>
          </a:endParaRPr>
        </a:p>
      </dgm:t>
    </dgm:pt>
    <dgm:pt modelId="{2855FF73-0362-4179-8DCA-465073DDC882}" type="parTrans" cxnId="{11A0754D-2C0E-4D7A-988B-50AF6E1015AB}">
      <dgm:prSet/>
      <dgm:spPr/>
      <dgm:t>
        <a:bodyPr/>
        <a:lstStyle/>
        <a:p>
          <a:endParaRPr lang="es-ES" sz="1200"/>
        </a:p>
      </dgm:t>
    </dgm:pt>
    <dgm:pt modelId="{B2D901B0-7C5B-4928-A5B3-416D8B00AC62}" type="sibTrans" cxnId="{11A0754D-2C0E-4D7A-988B-50AF6E1015A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CA0CF995-BAA0-43CC-80D6-256132CC8975}" type="pres">
      <dgm:prSet presAssocID="{2855FF73-0362-4179-8DCA-465073DDC88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81078371-204D-40FA-B2A4-5AE78864D6D0}" type="pres">
      <dgm:prSet presAssocID="{75413BD0-C21B-4096-A53C-CA25AA9CF071}" presName="hierRoot2" presStyleCnt="0">
        <dgm:presLayoutVars>
          <dgm:hierBranch val="init"/>
        </dgm:presLayoutVars>
      </dgm:prSet>
      <dgm:spPr/>
    </dgm:pt>
    <dgm:pt modelId="{65901504-9BAC-4227-AE6D-E174BB407672}" type="pres">
      <dgm:prSet presAssocID="{75413BD0-C21B-4096-A53C-CA25AA9CF071}" presName="rootComposite" presStyleCnt="0"/>
      <dgm:spPr/>
    </dgm:pt>
    <dgm:pt modelId="{E6CEF716-CBB7-466B-B44E-717886712DE9}" type="pres">
      <dgm:prSet presAssocID="{75413BD0-C21B-4096-A53C-CA25AA9CF071}" presName="rootText" presStyleLbl="node3" presStyleIdx="0" presStyleCnt="1" custScaleX="79013" custScaleY="72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F136C9-208F-4D0E-80B9-2DCC0ADF9B21}" type="pres">
      <dgm:prSet presAssocID="{75413BD0-C21B-4096-A53C-CA25AA9CF071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7F9110-D421-4B9B-AF2C-6F38EAEA46DC}" type="pres">
      <dgm:prSet presAssocID="{75413BD0-C21B-4096-A53C-CA25AA9CF071}" presName="hierChild4" presStyleCnt="0"/>
      <dgm:spPr/>
    </dgm:pt>
    <dgm:pt modelId="{5CAAFFB8-7C65-426C-8878-09726C2D83CD}" type="pres">
      <dgm:prSet presAssocID="{75413BD0-C21B-4096-A53C-CA25AA9CF071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5C42D42-F32E-4F2E-85C3-F2F1DC9A1C0C}" type="presOf" srcId="{2855FF73-0362-4179-8DCA-465073DDC882}" destId="{CA0CF995-BAA0-43CC-80D6-256132CC8975}" srcOrd="0" destOrd="0" presId="urn:microsoft.com/office/officeart/2005/8/layout/orgChart1"/>
    <dgm:cxn modelId="{11A0754D-2C0E-4D7A-988B-50AF6E1015AB}" srcId="{41568039-9809-4B2B-BA51-64E0E23C2BBE}" destId="{75413BD0-C21B-4096-A53C-CA25AA9CF071}" srcOrd="0" destOrd="0" parTransId="{2855FF73-0362-4179-8DCA-465073DDC882}" sibTransId="{B2D901B0-7C5B-4928-A5B3-416D8B00AC62}"/>
    <dgm:cxn modelId="{96B841E5-3B81-4C95-B9D0-AB954C9B5A0E}" type="presOf" srcId="{75413BD0-C21B-4096-A53C-CA25AA9CF071}" destId="{B8F136C9-208F-4D0E-80B9-2DCC0ADF9B21}" srcOrd="1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C7B71815-AC96-47D8-8986-3B286A74B219}" type="presOf" srcId="{75413BD0-C21B-4096-A53C-CA25AA9CF071}" destId="{E6CEF716-CBB7-466B-B44E-717886712DE9}" srcOrd="0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3154F2EB-B030-43C2-A67F-5185ED8BDD64}" type="presParOf" srcId="{DBDE0C42-B65A-4FF4-A1B6-4A7374870D94}" destId="{CA0CF995-BAA0-43CC-80D6-256132CC8975}" srcOrd="0" destOrd="0" presId="urn:microsoft.com/office/officeart/2005/8/layout/orgChart1"/>
    <dgm:cxn modelId="{0E7EBDC5-0049-4324-BBF4-66E7F2DD98C7}" type="presParOf" srcId="{DBDE0C42-B65A-4FF4-A1B6-4A7374870D94}" destId="{81078371-204D-40FA-B2A4-5AE78864D6D0}" srcOrd="1" destOrd="0" presId="urn:microsoft.com/office/officeart/2005/8/layout/orgChart1"/>
    <dgm:cxn modelId="{C9018C51-5DC4-477E-958F-3219B53F8123}" type="presParOf" srcId="{81078371-204D-40FA-B2A4-5AE78864D6D0}" destId="{65901504-9BAC-4227-AE6D-E174BB407672}" srcOrd="0" destOrd="0" presId="urn:microsoft.com/office/officeart/2005/8/layout/orgChart1"/>
    <dgm:cxn modelId="{E6DCFDF3-D196-4EEE-A982-EF2D12F357B9}" type="presParOf" srcId="{65901504-9BAC-4227-AE6D-E174BB407672}" destId="{E6CEF716-CBB7-466B-B44E-717886712DE9}" srcOrd="0" destOrd="0" presId="urn:microsoft.com/office/officeart/2005/8/layout/orgChart1"/>
    <dgm:cxn modelId="{027E1370-E8BF-47D2-9469-80ED80E6547D}" type="presParOf" srcId="{65901504-9BAC-4227-AE6D-E174BB407672}" destId="{B8F136C9-208F-4D0E-80B9-2DCC0ADF9B21}" srcOrd="1" destOrd="0" presId="urn:microsoft.com/office/officeart/2005/8/layout/orgChart1"/>
    <dgm:cxn modelId="{3AEEB48D-8448-4326-8070-8AC593B801AB}" type="presParOf" srcId="{81078371-204D-40FA-B2A4-5AE78864D6D0}" destId="{1F7F9110-D421-4B9B-AF2C-6F38EAEA46DC}" srcOrd="1" destOrd="0" presId="urn:microsoft.com/office/officeart/2005/8/layout/orgChart1"/>
    <dgm:cxn modelId="{5B6A108F-ED8A-4F2C-BB9E-D9487F6C0384}" type="presParOf" srcId="{81078371-204D-40FA-B2A4-5AE78864D6D0}" destId="{5CAAFFB8-7C65-426C-8878-09726C2D83CD}" srcOrd="2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  <a:r>
            <a:rPr lang="es-MX" altLang="es-MX" sz="1200" dirty="0" smtClean="0">
              <a:latin typeface="+mn-lt"/>
            </a:rPr>
            <a:t/>
          </a:r>
          <a:br>
            <a:rPr lang="es-MX" altLang="es-MX" sz="1200" dirty="0" smtClean="0">
              <a:latin typeface="+mn-lt"/>
            </a:rPr>
          </a:br>
          <a:r>
            <a:rPr lang="es-MX" altLang="es-MX" sz="1200" dirty="0" smtClean="0">
              <a:latin typeface="+mn-lt"/>
            </a:rPr>
            <a:t>Recursos Humanos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br>
            <a:rPr lang="es-MX" altLang="es-MX" sz="1200" dirty="0" smtClean="0">
              <a:latin typeface="+mn-lt"/>
            </a:rPr>
          </a:b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</a:t>
          </a:r>
          <a:r>
            <a:rPr lang="es-MX" sz="1200" dirty="0">
              <a:latin typeface="+mn-lt"/>
            </a:rPr>
            <a:t>as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</a:t>
          </a:r>
          <a:endParaRPr lang="es-MX" altLang="es-MX" sz="1200" dirty="0">
            <a:latin typeface="+mn-lt"/>
          </a:endParaRP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</a:t>
          </a:r>
          <a:r>
            <a:rPr lang="es-MX" sz="1200" dirty="0" smtClean="0">
              <a:latin typeface="+mn-lt"/>
            </a:rPr>
            <a:t/>
          </a:r>
          <a:br>
            <a:rPr lang="es-MX" sz="1200" dirty="0" smtClean="0">
              <a:latin typeface="+mn-lt"/>
            </a:rPr>
          </a:br>
          <a:r>
            <a:rPr lang="es-MX" sz="1200" dirty="0" smtClean="0">
              <a:latin typeface="+mn-lt"/>
            </a:rPr>
            <a:t>Administrativo(a)</a:t>
          </a: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5001" custScaleY="97927" custLinFactNeighborX="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8BFB8999-73A9-44B1-AA92-382529752033}" type="pres">
      <dgm:prSet presAssocID="{47A1A986-6A79-4F06-81D7-0797492C402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3" presStyleIdx="0" presStyleCnt="2" custScaleX="109052" custScaleY="130594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BFBEA0E1-C60C-41D4-9550-F21301AFA93B}" type="pres">
      <dgm:prSet presAssocID="{1A1B4B22-1AC4-4C4A-9AF6-9C08A5D536CA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3" presStyleIdx="1" presStyleCnt="2" custScaleX="109052" custScaleY="130594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F6E809C8-8359-4E0F-8C80-BD418CA1242D}" type="pres">
      <dgm:prSet presAssocID="{241525F3-9CC2-4773-841F-4601F979561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</dgm:pt>
    <dgm:pt modelId="{68CDB00D-CCE2-4A86-8775-02761676BAE2}" type="pres">
      <dgm:prSet presAssocID="{F207FB66-EAC6-4793-B1CF-D217ABCC31F0}" presName="rootComposite3" presStyleCnt="0"/>
      <dgm:spPr/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</dgm:pt>
    <dgm:pt modelId="{0CB1A9F8-72FC-41E4-8D89-7415072E2BFA}" type="pres">
      <dgm:prSet presAssocID="{F207FB66-EAC6-4793-B1CF-D217ABCC31F0}" presName="hierChild7" presStyleCnt="0"/>
      <dgm:spPr/>
    </dgm:pt>
    <dgm:pt modelId="{E948BF42-8954-49D0-9212-5131BDBFACFF}" type="pres">
      <dgm:prSet presAssocID="{290E4C7A-07C5-41BA-A672-81426C62103B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Materiales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Patrimonio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</a:t>
          </a: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7B59975-C538-4958-A9D1-431995C1059E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Supervisor(a)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/>
          </a:r>
          <a:br>
            <a:rPr lang="es-ES" sz="1200" dirty="0" smtClean="0">
              <a:latin typeface="+mn-lt"/>
            </a:rPr>
          </a:br>
          <a:r>
            <a:rPr lang="es-ES" sz="1200" dirty="0" smtClean="0">
              <a:latin typeface="+mn-lt"/>
            </a:rPr>
            <a:t>Auxiliar </a:t>
          </a:r>
          <a:r>
            <a:rPr lang="es-ES" sz="1200" dirty="0">
              <a:latin typeface="+mn-lt"/>
            </a:rPr>
            <a:t>Administrativo(a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8609BF2D-FCEF-4A59-8B73-4F750D47521F}" type="par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31A1867-8D88-414C-B126-DB4F4B63D98B}" type="sib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Peluquero(a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44445" custScaleY="225014" custLinFactNeighborY="-42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225014" custScaleY="171540" custLinFactY="19478" custLinFactNeighborX="-35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225014" custScaleY="171540" custLinFactY="194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A633F054-74A2-4AEE-A747-3F652876DFB3}" type="pres">
      <dgm:prSet presAssocID="{0B34EA70-DE81-48E9-97BE-F992A5D0E5A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2" presStyleCnt="4" custScaleX="225014" custScaleY="171540" custLinFactY="194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3" presStyleCnt="4" custScaleX="225014" custScaleY="171540" custLinFactY="194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3" presStyleCnt="4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519D666-D346-4257-9486-EDFDA4149250}" type="pres">
      <dgm:prSet presAssocID="{8609BF2D-FCEF-4A59-8B73-4F750D47521F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BA688F78-82CD-49AF-95F1-975AE2755D2F}" type="pres">
      <dgm:prSet presAssocID="{77B59975-C538-4958-A9D1-431995C1059E}" presName="hierRoot3" presStyleCnt="0">
        <dgm:presLayoutVars>
          <dgm:hierBranch val="init"/>
        </dgm:presLayoutVars>
      </dgm:prSet>
      <dgm:spPr/>
    </dgm:pt>
    <dgm:pt modelId="{9D8AC6D8-2004-41F9-969C-ECBA0486332E}" type="pres">
      <dgm:prSet presAssocID="{77B59975-C538-4958-A9D1-431995C1059E}" presName="rootComposite3" presStyleCnt="0"/>
      <dgm:spPr/>
    </dgm:pt>
    <dgm:pt modelId="{0D7083E4-0649-409B-B0BB-5ABA3BF68ED6}" type="pres">
      <dgm:prSet presAssocID="{77B59975-C538-4958-A9D1-431995C1059E}" presName="rootText3" presStyleLbl="asst1" presStyleIdx="0" presStyleCnt="2" custScaleX="214425" custScaleY="180117" custLinFactNeighborX="-52720" custLinFactNeighborY="-15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F75CD8-33FD-441B-BF10-90152AB57F25}" type="pres">
      <dgm:prSet presAssocID="{77B59975-C538-4958-A9D1-431995C1059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468F688-2861-43AA-AA2A-39B8DDDCE2A9}" type="pres">
      <dgm:prSet presAssocID="{77B59975-C538-4958-A9D1-431995C1059E}" presName="hierChild6" presStyleCnt="0"/>
      <dgm:spPr/>
    </dgm:pt>
    <dgm:pt modelId="{C629EA7A-1ADE-4710-87AC-39B4D681EC77}" type="pres">
      <dgm:prSet presAssocID="{77B59975-C538-4958-A9D1-431995C1059E}" presName="hierChild7" presStyleCnt="0"/>
      <dgm:spPr/>
    </dgm:pt>
    <dgm:pt modelId="{3E54882B-774F-454B-A17B-99754B1A7AB1}" type="pres">
      <dgm:prSet presAssocID="{C86BD0DE-C40A-4EAC-922B-FE4EDF7629BE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1" presStyleCnt="2" custScaleX="214425" custScaleY="180117" custLinFactNeighborX="42272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</dgm:ptLst>
  <dgm:cxnLst>
    <dgm:cxn modelId="{56DB8F08-9239-485A-9D72-66FF63EE35EA}" type="presOf" srcId="{77B59975-C538-4958-A9D1-431995C1059E}" destId="{0D7083E4-0649-409B-B0BB-5ABA3BF68ED6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21ACCCD4-DE5D-4001-A466-DCB03DEC3CF4}" srcId="{9DEA55C1-E59C-4B5B-90DC-1D0B54C2B20C}" destId="{885E9E1E-5F2B-4515-B3C1-AA3DCDF09F36}" srcOrd="5" destOrd="0" parTransId="{86802382-3BD6-4C54-8E26-5DEB8CB181EB}" sibTransId="{46DD0E8E-0770-4200-AE87-53126CBBF7A9}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EBEB9DC9-C516-424D-A084-144F1CCA76B4}" srcId="{9DEA55C1-E59C-4B5B-90DC-1D0B54C2B20C}" destId="{B0E10BD7-4894-4766-B02E-10828478D764}" srcOrd="1" destOrd="0" parTransId="{C86BD0DE-C40A-4EAC-922B-FE4EDF7629BE}" sibTransId="{592A0BE6-02FE-413C-9756-4AF8E1128D55}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979D280-6539-4555-A9A9-41687C23560D}" type="presOf" srcId="{0B34EA70-DE81-48E9-97BE-F992A5D0E5A9}" destId="{A633F054-74A2-4AEE-A747-3F652876DFB3}" srcOrd="0" destOrd="0" presId="urn:microsoft.com/office/officeart/2005/8/layout/orgChart1"/>
    <dgm:cxn modelId="{0F11057B-29E8-41E4-A9EE-C6E2CFA78255}" type="presOf" srcId="{77B59975-C538-4958-A9D1-431995C1059E}" destId="{74F75CD8-33FD-441B-BF10-90152AB57F25}" srcOrd="1" destOrd="0" presId="urn:microsoft.com/office/officeart/2005/8/layout/orgChart1"/>
    <dgm:cxn modelId="{31CE35A7-FFFD-4781-96C7-964EB1E9B528}" type="presOf" srcId="{8609BF2D-FCEF-4A59-8B73-4F750D47521F}" destId="{C519D666-D346-4257-9486-EDFDA4149250}" srcOrd="0" destOrd="0" presId="urn:microsoft.com/office/officeart/2005/8/layout/orgChart1"/>
    <dgm:cxn modelId="{9DD1FF2F-09D4-4CD2-BE37-581067B63702}" type="presOf" srcId="{F6894B4C-AC60-4B55-B3EB-1F97325BD7B3}" destId="{029BCE83-90EC-4C40-88D3-91A90C7AECDE}" srcOrd="0" destOrd="0" presId="urn:microsoft.com/office/officeart/2005/8/layout/orgChart1"/>
    <dgm:cxn modelId="{10FEC9BC-6946-4724-9281-254F7D9072E1}" srcId="{9DEA55C1-E59C-4B5B-90DC-1D0B54C2B20C}" destId="{77B59975-C538-4958-A9D1-431995C1059E}" srcOrd="0" destOrd="0" parTransId="{8609BF2D-FCEF-4A59-8B73-4F750D47521F}" sibTransId="{631A1867-8D88-414C-B126-DB4F4B63D98B}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5E2E83F-8FD4-43FC-99FF-683911E8D357}" type="presOf" srcId="{F6894B4C-AC60-4B55-B3EB-1F97325BD7B3}" destId="{B5196BD3-A560-4D4C-A0C9-124B5B2D1AE1}" srcOrd="1" destOrd="0" presId="urn:microsoft.com/office/officeart/2005/8/layout/orgChart1"/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FBF9249D-1000-4011-91A1-525E529A291C}" srcId="{9DEA55C1-E59C-4B5B-90DC-1D0B54C2B20C}" destId="{F6894B4C-AC60-4B55-B3EB-1F97325BD7B3}" srcOrd="4" destOrd="0" parTransId="{0B34EA70-DE81-48E9-97BE-F992A5D0E5A9}" sibTransId="{191A0099-6F9A-4EEA-B68D-60EFE8FD194B}"/>
    <dgm:cxn modelId="{CD919398-2D16-476A-9BB4-B45D31C1442E}" srcId="{9DEA55C1-E59C-4B5B-90DC-1D0B54C2B20C}" destId="{80C91609-4155-490D-A93A-2840363F77EF}" srcOrd="3" destOrd="0" parTransId="{2A362D5D-A3DA-4F6C-8849-2A8C51EEB6D2}" sibTransId="{5A3BE225-2F5B-4161-8A74-36B352EE9587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F0D878B4-3F7A-4E02-869C-CC99D74A8F9D}" type="presParOf" srcId="{05E8A0F8-8F4A-4D16-B455-9B21EE5D83FA}" destId="{A633F054-74A2-4AEE-A747-3F652876DFB3}" srcOrd="4" destOrd="0" presId="urn:microsoft.com/office/officeart/2005/8/layout/orgChart1"/>
    <dgm:cxn modelId="{CDCB3757-A120-4BA3-916B-8F83234F6041}" type="presParOf" srcId="{05E8A0F8-8F4A-4D16-B455-9B21EE5D83FA}" destId="{551B9EC0-FFBA-4A4A-9B70-B372D3FF7EC9}" srcOrd="5" destOrd="0" presId="urn:microsoft.com/office/officeart/2005/8/layout/orgChart1"/>
    <dgm:cxn modelId="{FE75FBB8-8DF1-473A-A961-7C38DB703492}" type="presParOf" srcId="{551B9EC0-FFBA-4A4A-9B70-B372D3FF7EC9}" destId="{2487A40C-9FF7-4D44-A7C1-3FCABA80EC91}" srcOrd="0" destOrd="0" presId="urn:microsoft.com/office/officeart/2005/8/layout/orgChart1"/>
    <dgm:cxn modelId="{D6148962-C45D-4D9E-A99E-B281CBFEDA0D}" type="presParOf" srcId="{2487A40C-9FF7-4D44-A7C1-3FCABA80EC91}" destId="{029BCE83-90EC-4C40-88D3-91A90C7AECDE}" srcOrd="0" destOrd="0" presId="urn:microsoft.com/office/officeart/2005/8/layout/orgChart1"/>
    <dgm:cxn modelId="{294C1118-CF47-4426-99CD-55A3461C20CE}" type="presParOf" srcId="{2487A40C-9FF7-4D44-A7C1-3FCABA80EC91}" destId="{B5196BD3-A560-4D4C-A0C9-124B5B2D1AE1}" srcOrd="1" destOrd="0" presId="urn:microsoft.com/office/officeart/2005/8/layout/orgChart1"/>
    <dgm:cxn modelId="{D66F5B88-71C9-4E8B-B465-8FC8C5B44878}" type="presParOf" srcId="{551B9EC0-FFBA-4A4A-9B70-B372D3FF7EC9}" destId="{29715FB7-931B-44AE-BB05-7B9B98576764}" srcOrd="1" destOrd="0" presId="urn:microsoft.com/office/officeart/2005/8/layout/orgChart1"/>
    <dgm:cxn modelId="{F7BFBFB8-EC87-46AE-A75B-6B5C982BAC9F}" type="presParOf" srcId="{551B9EC0-FFBA-4A4A-9B70-B372D3FF7EC9}" destId="{CCDF796D-C840-4025-9CAF-F2284A6B0F64}" srcOrd="2" destOrd="0" presId="urn:microsoft.com/office/officeart/2005/8/layout/orgChart1"/>
    <dgm:cxn modelId="{687CD6D8-7561-4C65-A84E-4DA06B221DB3}" type="presParOf" srcId="{05E8A0F8-8F4A-4D16-B455-9B21EE5D83FA}" destId="{47103BDE-D6E5-406A-BCC1-8DF383EA5C7E}" srcOrd="6" destOrd="0" presId="urn:microsoft.com/office/officeart/2005/8/layout/orgChart1"/>
    <dgm:cxn modelId="{C997E9FD-FEAA-4892-A3F4-CA73B6FDB71F}" type="presParOf" srcId="{05E8A0F8-8F4A-4D16-B455-9B21EE5D83FA}" destId="{09C1A4EE-1A65-45FA-AB19-7045B6ED5B12}" srcOrd="7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5FE8EA90-0B96-4025-9754-32713F50E6AE}" type="presParOf" srcId="{E6CFA08A-7145-470C-A659-6A725D85622B}" destId="{C519D666-D346-4257-9486-EDFDA4149250}" srcOrd="0" destOrd="0" presId="urn:microsoft.com/office/officeart/2005/8/layout/orgChart1"/>
    <dgm:cxn modelId="{8D6AF6CA-E9A7-436A-B75A-61AAD2FD46E7}" type="presParOf" srcId="{E6CFA08A-7145-470C-A659-6A725D85622B}" destId="{BA688F78-82CD-49AF-95F1-975AE2755D2F}" srcOrd="1" destOrd="0" presId="urn:microsoft.com/office/officeart/2005/8/layout/orgChart1"/>
    <dgm:cxn modelId="{0D17A348-3877-4BBE-B65F-8423BC5549EA}" type="presParOf" srcId="{BA688F78-82CD-49AF-95F1-975AE2755D2F}" destId="{9D8AC6D8-2004-41F9-969C-ECBA0486332E}" srcOrd="0" destOrd="0" presId="urn:microsoft.com/office/officeart/2005/8/layout/orgChart1"/>
    <dgm:cxn modelId="{984D797A-EF80-4B6B-A8A8-7B7DD3F551BB}" type="presParOf" srcId="{9D8AC6D8-2004-41F9-969C-ECBA0486332E}" destId="{0D7083E4-0649-409B-B0BB-5ABA3BF68ED6}" srcOrd="0" destOrd="0" presId="urn:microsoft.com/office/officeart/2005/8/layout/orgChart1"/>
    <dgm:cxn modelId="{8E795C95-4933-4683-8142-554C61E76B58}" type="presParOf" srcId="{9D8AC6D8-2004-41F9-969C-ECBA0486332E}" destId="{74F75CD8-33FD-441B-BF10-90152AB57F25}" srcOrd="1" destOrd="0" presId="urn:microsoft.com/office/officeart/2005/8/layout/orgChart1"/>
    <dgm:cxn modelId="{FC5747E0-9DFE-4D61-9758-65B0177AD0BE}" type="presParOf" srcId="{BA688F78-82CD-49AF-95F1-975AE2755D2F}" destId="{3468F688-2861-43AA-AA2A-39B8DDDCE2A9}" srcOrd="1" destOrd="0" presId="urn:microsoft.com/office/officeart/2005/8/layout/orgChart1"/>
    <dgm:cxn modelId="{EAFB8D61-CCE4-49BB-9F2B-EC3135108E0C}" type="presParOf" srcId="{BA688F78-82CD-49AF-95F1-975AE2755D2F}" destId="{C629EA7A-1ADE-4710-87AC-39B4D681EC77}" srcOrd="2" destOrd="0" presId="urn:microsoft.com/office/officeart/2005/8/layout/orgChart1"/>
    <dgm:cxn modelId="{ED80DD73-1C7D-4B68-A0F5-D543532C2CD3}" type="presParOf" srcId="{E6CFA08A-7145-470C-A659-6A725D85622B}" destId="{3E54882B-774F-454B-A17B-99754B1A7AB1}" srcOrd="2" destOrd="0" presId="urn:microsoft.com/office/officeart/2005/8/layout/orgChart1"/>
    <dgm:cxn modelId="{12C64E72-A4E0-40E3-A352-BFBD325BEFDB}" type="presParOf" srcId="{E6CFA08A-7145-470C-A659-6A725D85622B}" destId="{1DC7EBCE-8B02-4D5B-B27E-308420276C32}" srcOrd="3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Vehicular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18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2" presStyleIdx="0" presStyleCnt="3" custScaleX="92994" custScaleY="94453" custLinFactNeighborX="-87" custLinFactNeighborY="-1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F6DB65E3-0B5A-4F69-8E65-D7A2C2F8204A}" type="pres">
      <dgm:prSet presAssocID="{1A1B4B22-1AC4-4C4A-9AF6-9C08A5D536C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2" presStyleIdx="1" presStyleCnt="3" custScaleX="92994" custScaleY="94453" custLinFactNeighborX="-678" custLinFactNeighborY="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20F028AC-8D4D-4281-975F-52511B0E518C}" type="pres">
      <dgm:prSet presAssocID="{83E3154A-00C4-4F14-B560-B9EDC0F188A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</dgm:pt>
    <dgm:pt modelId="{1AB63AB5-B3FF-4AE4-A464-E9FD48271057}" type="pres">
      <dgm:prSet presAssocID="{5673609C-8445-432D-93C4-A6242B2E8A12}" presName="rootComposite" presStyleCnt="0"/>
      <dgm:spPr/>
    </dgm:pt>
    <dgm:pt modelId="{0064E887-F5DA-4F11-99BF-0DCD1DFC9402}" type="pres">
      <dgm:prSet presAssocID="{5673609C-8445-432D-93C4-A6242B2E8A12}" presName="rootText" presStyleLbl="node2" presStyleIdx="2" presStyleCnt="3" custScaleX="92994" custScaleY="158681" custLinFactNeighborX="87" custLinFactNeighborY="-1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</dgm:pt>
    <dgm:pt modelId="{47D3C9F0-74F8-4E5C-BBE5-801C494A1707}" type="pres">
      <dgm:prSet presAssocID="{5673609C-8445-432D-93C4-A6242B2E8A12}" presName="hierChild5" presStyleCnt="0"/>
      <dgm:spPr/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9E08380-B7F0-47D6-BFF7-B33E6B588A4B}" srcId="{41568039-9809-4B2B-BA51-64E0E23C2BBE}" destId="{5673609C-8445-432D-93C4-A6242B2E8A12}" srcOrd="2" destOrd="0" parTransId="{83E3154A-00C4-4F14-B560-B9EDC0F188A6}" sibTransId="{BACEA40E-96BD-418F-8219-FBF1274DA523}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9BA033A7-7095-4510-AC6D-B8073A0BCDF9}" type="presParOf" srcId="{3363F326-CF68-4CA6-8DC5-952E85C89F84}" destId="{20F028AC-8D4D-4281-975F-52511B0E518C}" srcOrd="4" destOrd="0" presId="urn:microsoft.com/office/officeart/2005/8/layout/orgChart1"/>
    <dgm:cxn modelId="{32106C06-1726-44BB-82BC-0C29BD04E2B0}" type="presParOf" srcId="{3363F326-CF68-4CA6-8DC5-952E85C89F84}" destId="{3092D98C-BFDB-452C-8DC1-29F657B23462}" srcOrd="5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Electricista Servicios Generales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/>
          </a:r>
          <a:br>
            <a:rPr lang="es-MX" altLang="es-MX" sz="1200" dirty="0">
              <a:latin typeface="+mn-lt"/>
            </a:rPr>
          </a:br>
          <a:r>
            <a:rPr lang="es-ES" altLang="es-MX" sz="1200" dirty="0">
              <a:latin typeface="+mn-lt"/>
            </a:rPr>
            <a:t>Oficial Eléctrico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Técnico(a)</a:t>
          </a:r>
          <a:endParaRPr lang="es-MX" altLang="es-MX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Intendencia</a:t>
          </a: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Vigilante</a:t>
          </a: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  <a:endParaRPr lang="es-MX" altLang="es-MX" sz="1200" dirty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Chofer</a:t>
          </a:r>
          <a:endParaRPr lang="es-MX" altLang="es-MX" sz="1200" dirty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28634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7" custScaleX="191016" custScaleY="548723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7" custScaleX="191016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5029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Patrimonio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 </a:t>
          </a:r>
          <a:r>
            <a:rPr lang="es-MX" altLang="es-MX" sz="1200" dirty="0">
              <a:latin typeface="+mn-lt"/>
            </a:rPr>
            <a:t>Administrativo(a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Supervisor(a)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2827" custScaleY="152762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Control y </a:t>
          </a:r>
          <a:r>
            <a:rPr lang="es-ES" sz="1200" dirty="0" smtClean="0"/>
            <a:t>Gestión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Jefe(a) de Sección IV: </a:t>
          </a:r>
          <a:r>
            <a:rPr lang="es-ES" sz="1200" dirty="0" smtClean="0"/>
            <a:t>Análisis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3E5FD5F5-D489-40E2-9F4D-DF4C79446B92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E150D1B3-7FF2-4BE8-A8D9-6F695518F924}" type="parTrans" cxnId="{6330BED8-12A5-497A-B422-54E05B91D2DB}">
      <dgm:prSet/>
      <dgm:spPr/>
      <dgm:t>
        <a:bodyPr/>
        <a:lstStyle/>
        <a:p>
          <a:endParaRPr lang="es-ES"/>
        </a:p>
      </dgm:t>
    </dgm:pt>
    <dgm:pt modelId="{187E5CE2-897D-43D7-AB98-37A6DA01430A}" type="sibTrans" cxnId="{6330BED8-12A5-497A-B422-54E05B91D2DB}">
      <dgm:prSet/>
      <dgm:spPr/>
      <dgm:t>
        <a:bodyPr/>
        <a:lstStyle/>
        <a:p>
          <a:endParaRPr lang="es-ES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6408" custScaleY="94750" custLinFactNeighborX="-106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72007" custScaleY="78001" custLinFactNeighborX="-106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D2D0028E-A412-40C4-9601-96B3A3D83A73}" type="pres">
      <dgm:prSet presAssocID="{E150D1B3-7FF2-4BE8-A8D9-6F695518F92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CBAAB16-1FAA-4312-B955-75BCCAFCE30C}" type="pres">
      <dgm:prSet presAssocID="{3E5FD5F5-D489-40E2-9F4D-DF4C79446B92}" presName="hierRoot2" presStyleCnt="0">
        <dgm:presLayoutVars>
          <dgm:hierBranch val="init"/>
        </dgm:presLayoutVars>
      </dgm:prSet>
      <dgm:spPr/>
    </dgm:pt>
    <dgm:pt modelId="{DA65712C-4B0F-4FB0-B5DD-6560366BD48A}" type="pres">
      <dgm:prSet presAssocID="{3E5FD5F5-D489-40E2-9F4D-DF4C79446B92}" presName="rootComposite" presStyleCnt="0"/>
      <dgm:spPr/>
    </dgm:pt>
    <dgm:pt modelId="{F7DF51E5-4D63-40FE-B998-1AAFFCF4B862}" type="pres">
      <dgm:prSet presAssocID="{3E5FD5F5-D489-40E2-9F4D-DF4C79446B92}" presName="rootText" presStyleLbl="node3" presStyleIdx="0" presStyleCnt="1" custScaleX="72007" custScaleY="61996" custLinFactNeighborX="-1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0E892F-8880-4685-AC82-36EA2718B449}" type="pres">
      <dgm:prSet presAssocID="{3E5FD5F5-D489-40E2-9F4D-DF4C79446B92}" presName="rootConnector" presStyleLbl="node3" presStyleIdx="0" presStyleCnt="1"/>
      <dgm:spPr/>
      <dgm:t>
        <a:bodyPr/>
        <a:lstStyle/>
        <a:p>
          <a:endParaRPr lang="es-ES"/>
        </a:p>
      </dgm:t>
    </dgm:pt>
    <dgm:pt modelId="{271236DB-0C3D-4074-973E-34C66D43968C}" type="pres">
      <dgm:prSet presAssocID="{3E5FD5F5-D489-40E2-9F4D-DF4C79446B92}" presName="hierChild4" presStyleCnt="0"/>
      <dgm:spPr/>
    </dgm:pt>
    <dgm:pt modelId="{55F3CDD9-7F7E-4210-895C-E12FF79ED9A2}" type="pres">
      <dgm:prSet presAssocID="{3E5FD5F5-D489-40E2-9F4D-DF4C79446B92}" presName="hierChild5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6B8F6E7-2E17-4842-8B25-649275EED580}" type="presOf" srcId="{E150D1B3-7FF2-4BE8-A8D9-6F695518F924}" destId="{D2D0028E-A412-40C4-9601-96B3A3D83A73}" srcOrd="0" destOrd="0" presId="urn:microsoft.com/office/officeart/2005/8/layout/orgChart1"/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6330BED8-12A5-497A-B422-54E05B91D2DB}" srcId="{9DB205F7-D2EB-47EB-A3FC-DDB21CF2384A}" destId="{3E5FD5F5-D489-40E2-9F4D-DF4C79446B92}" srcOrd="0" destOrd="0" parTransId="{E150D1B3-7FF2-4BE8-A8D9-6F695518F924}" sibTransId="{187E5CE2-897D-43D7-AB98-37A6DA01430A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1504C0AD-9968-4B4F-A732-36EEDB033A9B}" type="presOf" srcId="{3E5FD5F5-D489-40E2-9F4D-DF4C79446B92}" destId="{F7DF51E5-4D63-40FE-B998-1AAFFCF4B862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4F26906A-3CDD-4BBF-8424-81D972A19268}" type="presOf" srcId="{3E5FD5F5-D489-40E2-9F4D-DF4C79446B92}" destId="{F00E892F-8880-4685-AC82-36EA2718B449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34655858-51EE-4573-B149-7D125642039F}" type="presParOf" srcId="{9B89484A-EB2A-4307-B0FB-929A5845B32D}" destId="{D2D0028E-A412-40C4-9601-96B3A3D83A73}" srcOrd="0" destOrd="0" presId="urn:microsoft.com/office/officeart/2005/8/layout/orgChart1"/>
    <dgm:cxn modelId="{C0F555A3-6FBE-487D-807C-0F689505E0EA}" type="presParOf" srcId="{9B89484A-EB2A-4307-B0FB-929A5845B32D}" destId="{1CBAAB16-1FAA-4312-B955-75BCCAFCE30C}" srcOrd="1" destOrd="0" presId="urn:microsoft.com/office/officeart/2005/8/layout/orgChart1"/>
    <dgm:cxn modelId="{F926E509-D915-43B4-A964-41310BBBB504}" type="presParOf" srcId="{1CBAAB16-1FAA-4312-B955-75BCCAFCE30C}" destId="{DA65712C-4B0F-4FB0-B5DD-6560366BD48A}" srcOrd="0" destOrd="0" presId="urn:microsoft.com/office/officeart/2005/8/layout/orgChart1"/>
    <dgm:cxn modelId="{A2C3FDF5-3546-482B-80DF-F96DE7888102}" type="presParOf" srcId="{DA65712C-4B0F-4FB0-B5DD-6560366BD48A}" destId="{F7DF51E5-4D63-40FE-B998-1AAFFCF4B862}" srcOrd="0" destOrd="0" presId="urn:microsoft.com/office/officeart/2005/8/layout/orgChart1"/>
    <dgm:cxn modelId="{8E5FC47B-C71E-4F45-A2A6-E757071B2BB2}" type="presParOf" srcId="{DA65712C-4B0F-4FB0-B5DD-6560366BD48A}" destId="{F00E892F-8880-4685-AC82-36EA2718B449}" srcOrd="1" destOrd="0" presId="urn:microsoft.com/office/officeart/2005/8/layout/orgChart1"/>
    <dgm:cxn modelId="{4B7EDE4D-27F7-40CC-AF01-F036AA5EDB31}" type="presParOf" srcId="{1CBAAB16-1FAA-4312-B955-75BCCAFCE30C}" destId="{271236DB-0C3D-4074-973E-34C66D43968C}" srcOrd="1" destOrd="0" presId="urn:microsoft.com/office/officeart/2005/8/layout/orgChart1"/>
    <dgm:cxn modelId="{6D04B7B1-3648-451A-82E8-8958ABB1534E}" type="presParOf" srcId="{1CBAAB16-1FAA-4312-B955-75BCCAFCE30C}" destId="{55F3CDD9-7F7E-4210-895C-E12FF79ED9A2}" srcOrd="2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</a:t>
          </a:r>
          <a:r>
            <a:rPr lang="es-MX" altLang="es-MX" sz="1200" dirty="0">
              <a:latin typeface="+mn-lt"/>
            </a:rPr>
            <a:t>de Almacén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Auxiliares</a:t>
          </a:r>
          <a:endParaRPr 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200" b="0" i="0" u="none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Analista</a:t>
          </a:r>
          <a:endParaRPr lang="es-MX" sz="1200" b="0" i="0" u="none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8882" custScaleY="166257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Coordinación de Guardia Auxiliar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/>
            <a:t>Grupos de Zonas de Guardia Auxiliar</a:t>
          </a:r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MX" sz="1200" dirty="0"/>
            <a:t>Grupo de Apoyo de Guardia Auxiliar</a:t>
          </a:r>
          <a:endParaRPr lang="es-ES" sz="1200" dirty="0"/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 sz="1200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 sz="1200"/>
        </a:p>
      </dgm:t>
    </dgm:pt>
    <dgm:pt modelId="{D9875815-DE59-4C5F-8EAC-F61EDF31608F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3B07F1DF-64BB-41FF-A036-26EB3C9A837A}" type="parTrans" cxnId="{53630624-E84E-4C5C-AE69-6CF2F6B5BFF1}">
      <dgm:prSet/>
      <dgm:spPr/>
      <dgm:t>
        <a:bodyPr/>
        <a:lstStyle/>
        <a:p>
          <a:endParaRPr lang="es-ES" sz="1200"/>
        </a:p>
      </dgm:t>
    </dgm:pt>
    <dgm:pt modelId="{9F96C507-0056-4CC8-9202-1C62D2CA604D}" type="sibTrans" cxnId="{53630624-E84E-4C5C-AE69-6CF2F6B5BFF1}">
      <dgm:prSet/>
      <dgm:spPr/>
      <dgm:t>
        <a:bodyPr/>
        <a:lstStyle/>
        <a:p>
          <a:endParaRPr lang="es-ES" sz="1200"/>
        </a:p>
      </dgm:t>
    </dgm:pt>
    <dgm:pt modelId="{5682D99B-5F87-4C5C-A4D5-06D0FACE571D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647030AF-739F-4D17-B33F-0119D7FF3423}" type="parTrans" cxnId="{6E1B5AE0-7919-4B2D-8C10-7B75D501FB22}">
      <dgm:prSet/>
      <dgm:spPr/>
      <dgm:t>
        <a:bodyPr/>
        <a:lstStyle/>
        <a:p>
          <a:endParaRPr lang="es-ES" sz="1200"/>
        </a:p>
      </dgm:t>
    </dgm:pt>
    <dgm:pt modelId="{2FCCA6AD-363F-4408-9932-FE02B4F267F3}" type="sibTrans" cxnId="{6E1B5AE0-7919-4B2D-8C10-7B75D501FB22}">
      <dgm:prSet/>
      <dgm:spPr/>
      <dgm:t>
        <a:bodyPr/>
        <a:lstStyle/>
        <a:p>
          <a:endParaRPr lang="es-ES" sz="1200"/>
        </a:p>
      </dgm:t>
    </dgm:pt>
    <dgm:pt modelId="{2B766EB0-6EC2-429C-83EA-2F7045660BD3}">
      <dgm:prSet custT="1"/>
      <dgm:spPr/>
      <dgm:t>
        <a:bodyPr/>
        <a:lstStyle/>
        <a:p>
          <a:r>
            <a:rPr lang="es-MX" sz="1200" dirty="0" smtClean="0"/>
            <a:t>Cadetes de Guardia Auxiliar</a:t>
          </a:r>
        </a:p>
      </dgm:t>
    </dgm:pt>
    <dgm:pt modelId="{9BAA6059-2D99-463A-A21B-7BFBAA223475}" type="parTrans" cxnId="{52C073A1-1FEA-481B-AE4F-420E4322B303}">
      <dgm:prSet/>
      <dgm:spPr/>
      <dgm:t>
        <a:bodyPr/>
        <a:lstStyle/>
        <a:p>
          <a:endParaRPr lang="es-ES"/>
        </a:p>
      </dgm:t>
    </dgm:pt>
    <dgm:pt modelId="{E8DCE1BA-FF39-467E-BF80-96D6C1ACFCFC}" type="sibTrans" cxnId="{52C073A1-1FEA-481B-AE4F-420E4322B30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38729" custLinFactNeighborY="17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r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3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3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624499D4-4748-4025-8661-1E6EE225FB3D}" type="pres">
      <dgm:prSet presAssocID="{3B07F1DF-64BB-41FF-A036-26EB3C9A837A}" presName="Name50" presStyleLbl="parChTrans1D3" presStyleIdx="0" presStyleCnt="2"/>
      <dgm:spPr/>
      <dgm:t>
        <a:bodyPr/>
        <a:lstStyle/>
        <a:p>
          <a:endParaRPr lang="es-ES"/>
        </a:p>
      </dgm:t>
    </dgm:pt>
    <dgm:pt modelId="{CDEBEC56-3CAC-42FF-B99B-27C77346A6FA}" type="pres">
      <dgm:prSet presAssocID="{D9875815-DE59-4C5F-8EAC-F61EDF31608F}" presName="hierRoot2" presStyleCnt="0">
        <dgm:presLayoutVars>
          <dgm:hierBranch val="init"/>
        </dgm:presLayoutVars>
      </dgm:prSet>
      <dgm:spPr/>
    </dgm:pt>
    <dgm:pt modelId="{F1C186AC-50AD-4A9D-ABE7-CFE2F85C7C0C}" type="pres">
      <dgm:prSet presAssocID="{D9875815-DE59-4C5F-8EAC-F61EDF31608F}" presName="rootComposite" presStyleCnt="0"/>
      <dgm:spPr/>
    </dgm:pt>
    <dgm:pt modelId="{E343608A-CE53-4841-823E-439399F20FAE}" type="pres">
      <dgm:prSet presAssocID="{D9875815-DE59-4C5F-8EAC-F61EDF31608F}" presName="rootText" presStyleLbl="node3" presStyleIdx="0" presStyleCnt="2" custScaleX="79525" custScaleY="70996" custLinFactNeighborX="-4690" custLinFactNeighborY="222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73A4F2-3E3B-422B-9D87-6439D8A85C26}" type="pres">
      <dgm:prSet presAssocID="{D9875815-DE59-4C5F-8EAC-F61EDF31608F}" presName="rootConnector" presStyleLbl="node3" presStyleIdx="0" presStyleCnt="2"/>
      <dgm:spPr/>
      <dgm:t>
        <a:bodyPr/>
        <a:lstStyle/>
        <a:p>
          <a:endParaRPr lang="es-ES"/>
        </a:p>
      </dgm:t>
    </dgm:pt>
    <dgm:pt modelId="{35C8A3E1-B321-4E6E-81EC-1BE33BA37BCA}" type="pres">
      <dgm:prSet presAssocID="{D9875815-DE59-4C5F-8EAC-F61EDF31608F}" presName="hierChild4" presStyleCnt="0"/>
      <dgm:spPr/>
    </dgm:pt>
    <dgm:pt modelId="{2EA0D32F-1F6C-4AA6-84EF-89C5841A46B2}" type="pres">
      <dgm:prSet presAssocID="{D9875815-DE59-4C5F-8EAC-F61EDF31608F}" presName="hierChild5" presStyleCnt="0"/>
      <dgm:spPr/>
    </dgm:pt>
    <dgm:pt modelId="{6ACED6C2-9E5C-4478-9FDD-A6CFD209F999}" type="pres">
      <dgm:prSet presAssocID="{647030AF-739F-4D17-B33F-0119D7FF3423}" presName="Name50" presStyleLbl="parChTrans1D3" presStyleIdx="1" presStyleCnt="2"/>
      <dgm:spPr/>
      <dgm:t>
        <a:bodyPr/>
        <a:lstStyle/>
        <a:p>
          <a:endParaRPr lang="es-ES"/>
        </a:p>
      </dgm:t>
    </dgm:pt>
    <dgm:pt modelId="{E7C2F357-1CFE-457B-8762-C09E87970354}" type="pres">
      <dgm:prSet presAssocID="{5682D99B-5F87-4C5C-A4D5-06D0FACE571D}" presName="hierRoot2" presStyleCnt="0">
        <dgm:presLayoutVars>
          <dgm:hierBranch val="init"/>
        </dgm:presLayoutVars>
      </dgm:prSet>
      <dgm:spPr/>
    </dgm:pt>
    <dgm:pt modelId="{FCCD9BA1-56D4-48B3-9572-3059A820B323}" type="pres">
      <dgm:prSet presAssocID="{5682D99B-5F87-4C5C-A4D5-06D0FACE571D}" presName="rootComposite" presStyleCnt="0"/>
      <dgm:spPr/>
    </dgm:pt>
    <dgm:pt modelId="{C623B0A3-2283-4808-9C30-9836E82F04CD}" type="pres">
      <dgm:prSet presAssocID="{5682D99B-5F87-4C5C-A4D5-06D0FACE571D}" presName="rootText" presStyleLbl="node3" presStyleIdx="1" presStyleCnt="2" custScaleX="79525" custScaleY="70996" custLinFactNeighborX="-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000D-E88A-4475-836C-029B600C4A13}" type="pres">
      <dgm:prSet presAssocID="{5682D99B-5F87-4C5C-A4D5-06D0FACE57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6126A3-6485-48BB-ADAA-7E08BD44A4C4}" type="pres">
      <dgm:prSet presAssocID="{5682D99B-5F87-4C5C-A4D5-06D0FACE571D}" presName="hierChild4" presStyleCnt="0"/>
      <dgm:spPr/>
    </dgm:pt>
    <dgm:pt modelId="{DBA86126-A938-4FF5-A880-5914D2D13DB2}" type="pres">
      <dgm:prSet presAssocID="{5682D99B-5F87-4C5C-A4D5-06D0FACE571D}" presName="hierChild5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986000F7-0343-4B29-816C-1BDC66B1F84D}" type="pres">
      <dgm:prSet presAssocID="{EB19E18C-87D0-4805-8DF5-EE97035D08F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</dgm:pt>
    <dgm:pt modelId="{45972AEE-108A-4C3D-896F-65B60E7B1A23}" type="pres">
      <dgm:prSet presAssocID="{B78B4247-FABD-447A-82BA-FE3E89F90285}" presName="rootComposite" presStyleCnt="0"/>
      <dgm:spPr/>
    </dgm:pt>
    <dgm:pt modelId="{48F0B15B-52EE-486F-849E-AE2F3ECE890F}" type="pres">
      <dgm:prSet presAssocID="{B78B4247-FABD-447A-82BA-FE3E89F90285}" presName="rootText" presStyleLbl="node2" presStyleIdx="1" presStyleCnt="3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3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</dgm:pt>
    <dgm:pt modelId="{3F703556-D2D0-4103-81F0-DEB73636968E}" type="pres">
      <dgm:prSet presAssocID="{B78B4247-FABD-447A-82BA-FE3E89F90285}" presName="hierChild5" presStyleCnt="0"/>
      <dgm:spPr/>
    </dgm:pt>
    <dgm:pt modelId="{095BAB27-0B36-402F-8F24-CB5F2CC07BD9}" type="pres">
      <dgm:prSet presAssocID="{9BAA6059-2D99-463A-A21B-7BFBAA22347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1F2F9928-D381-46FF-93B6-22752C115284}" type="pres">
      <dgm:prSet presAssocID="{2B766EB0-6EC2-429C-83EA-2F7045660BD3}" presName="hierRoot2" presStyleCnt="0">
        <dgm:presLayoutVars>
          <dgm:hierBranch val="init"/>
        </dgm:presLayoutVars>
      </dgm:prSet>
      <dgm:spPr/>
    </dgm:pt>
    <dgm:pt modelId="{A7C5AA70-0C3C-4470-9BB9-305EA6E5B918}" type="pres">
      <dgm:prSet presAssocID="{2B766EB0-6EC2-429C-83EA-2F7045660BD3}" presName="rootComposite" presStyleCnt="0"/>
      <dgm:spPr/>
    </dgm:pt>
    <dgm:pt modelId="{86D1F593-9D50-42DE-B2A6-097D90FDBAA5}" type="pres">
      <dgm:prSet presAssocID="{2B766EB0-6EC2-429C-83EA-2F7045660BD3}" presName="rootText" presStyleLbl="node2" presStyleIdx="2" presStyleCnt="3" custScaleY="264896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B5BA2-D5E4-45E2-A2E0-A84F2437982E}" type="pres">
      <dgm:prSet presAssocID="{2B766EB0-6EC2-429C-83EA-2F7045660BD3}" presName="rootConnector" presStyleLbl="node2" presStyleIdx="2" presStyleCnt="3"/>
      <dgm:spPr/>
      <dgm:t>
        <a:bodyPr/>
        <a:lstStyle/>
        <a:p>
          <a:endParaRPr lang="es-ES"/>
        </a:p>
      </dgm:t>
    </dgm:pt>
    <dgm:pt modelId="{A668B58F-2CAA-4099-9A93-C6546E18AB9C}" type="pres">
      <dgm:prSet presAssocID="{2B766EB0-6EC2-429C-83EA-2F7045660BD3}" presName="hierChild4" presStyleCnt="0"/>
      <dgm:spPr/>
    </dgm:pt>
    <dgm:pt modelId="{D0E46F41-5F1C-4CCE-8B62-29F5032867A5}" type="pres">
      <dgm:prSet presAssocID="{2B766EB0-6EC2-429C-83EA-2F7045660BD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39ACD0FF-9985-46F5-BB15-2EC0B80BC91B}" type="presOf" srcId="{9DEA55C1-E59C-4B5B-90DC-1D0B54C2B20C}" destId="{B2A4EFCD-7609-4E18-A214-10BA88B362DC}" srcOrd="1" destOrd="0" presId="urn:microsoft.com/office/officeart/2005/8/layout/orgChart1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AAB2097E-98DD-47D2-8AE2-D18938830C32}" type="presOf" srcId="{2B766EB0-6EC2-429C-83EA-2F7045660BD3}" destId="{05FB5BA2-D5E4-45E2-A2E0-A84F2437982E}" srcOrd="1" destOrd="0" presId="urn:microsoft.com/office/officeart/2005/8/layout/orgChart1"/>
    <dgm:cxn modelId="{3DEF818C-2F1E-4972-AA31-57F7164B77D9}" type="presOf" srcId="{9BAA6059-2D99-463A-A21B-7BFBAA223475}" destId="{095BAB27-0B36-402F-8F24-CB5F2CC07BD9}" srcOrd="0" destOrd="0" presId="urn:microsoft.com/office/officeart/2005/8/layout/orgChart1"/>
    <dgm:cxn modelId="{471FCB1C-29F4-4A69-86A8-F749D057E08B}" type="presOf" srcId="{3B07F1DF-64BB-41FF-A036-26EB3C9A837A}" destId="{624499D4-4748-4025-8661-1E6EE225FB3D}" srcOrd="0" destOrd="0" presId="urn:microsoft.com/office/officeart/2005/8/layout/orgChart1"/>
    <dgm:cxn modelId="{E65EB647-F822-4013-B83B-B1F50D678C3B}" type="presOf" srcId="{5682D99B-5F87-4C5C-A4D5-06D0FACE571D}" destId="{A5C7000D-E88A-4475-836C-029B600C4A13}" srcOrd="1" destOrd="0" presId="urn:microsoft.com/office/officeart/2005/8/layout/orgChart1"/>
    <dgm:cxn modelId="{189F8221-C680-468A-A915-A2704EC98269}" type="presOf" srcId="{9DEA55C1-E59C-4B5B-90DC-1D0B54C2B20C}" destId="{86D99192-4F64-487A-BE9B-B4D3790AE7BC}" srcOrd="0" destOrd="0" presId="urn:microsoft.com/office/officeart/2005/8/layout/orgChart1"/>
    <dgm:cxn modelId="{3C027AD1-BE81-4CD0-867F-0A646D961E9A}" type="presOf" srcId="{C18B1D50-4B71-4134-9169-A1C4FBA01A59}" destId="{BA450B59-EFFE-4324-A4EB-181EDF8E1523}" srcOrd="0" destOrd="0" presId="urn:microsoft.com/office/officeart/2005/8/layout/orgChart1"/>
    <dgm:cxn modelId="{E91AA161-799E-4CB6-BEDD-D75FF6E08024}" type="presOf" srcId="{B78B4247-FABD-447A-82BA-FE3E89F90285}" destId="{2FB45EA9-B70E-45A4-83DE-70C4AEABA5ED}" srcOrd="1" destOrd="0" presId="urn:microsoft.com/office/officeart/2005/8/layout/orgChart1"/>
    <dgm:cxn modelId="{86A7C997-7A7D-4079-8C5A-5F6CE56438D3}" type="presOf" srcId="{647030AF-739F-4D17-B33F-0119D7FF3423}" destId="{6ACED6C2-9E5C-4478-9FDD-A6CFD209F999}" srcOrd="0" destOrd="0" presId="urn:microsoft.com/office/officeart/2005/8/layout/orgChart1"/>
    <dgm:cxn modelId="{87D30469-E4F6-4BAF-B922-2149D30264FF}" type="presOf" srcId="{EB19E18C-87D0-4805-8DF5-EE97035D08F2}" destId="{986000F7-0343-4B29-816C-1BDC66B1F84D}" srcOrd="0" destOrd="0" presId="urn:microsoft.com/office/officeart/2005/8/layout/orgChart1"/>
    <dgm:cxn modelId="{00987CE0-FC55-4A07-920B-2B5C722B05C6}" type="presOf" srcId="{D9875815-DE59-4C5F-8EAC-F61EDF31608F}" destId="{E343608A-CE53-4841-823E-439399F20FAE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88DCAE36-68A6-4F88-84BE-BA523BFDFDE6}" type="presOf" srcId="{5682D99B-5F87-4C5C-A4D5-06D0FACE571D}" destId="{C623B0A3-2283-4808-9C30-9836E82F04CD}" srcOrd="0" destOrd="0" presId="urn:microsoft.com/office/officeart/2005/8/layout/orgChart1"/>
    <dgm:cxn modelId="{52C073A1-1FEA-481B-AE4F-420E4322B303}" srcId="{9DEA55C1-E59C-4B5B-90DC-1D0B54C2B20C}" destId="{2B766EB0-6EC2-429C-83EA-2F7045660BD3}" srcOrd="2" destOrd="0" parTransId="{9BAA6059-2D99-463A-A21B-7BFBAA223475}" sibTransId="{E8DCE1BA-FF39-467E-BF80-96D6C1ACFCFC}"/>
    <dgm:cxn modelId="{9B3E47D1-FAA0-40B7-A594-9AB4E95BF056}" type="presOf" srcId="{B78B4247-FABD-447A-82BA-FE3E89F90285}" destId="{48F0B15B-52EE-486F-849E-AE2F3ECE890F}" srcOrd="0" destOrd="0" presId="urn:microsoft.com/office/officeart/2005/8/layout/orgChart1"/>
    <dgm:cxn modelId="{6E1B5AE0-7919-4B2D-8C10-7B75D501FB22}" srcId="{FC4751C3-4F44-4670-AA24-F4B04F7FA6F0}" destId="{5682D99B-5F87-4C5C-A4D5-06D0FACE571D}" srcOrd="1" destOrd="0" parTransId="{647030AF-739F-4D17-B33F-0119D7FF3423}" sibTransId="{2FCCA6AD-363F-4408-9932-FE02B4F267F3}"/>
    <dgm:cxn modelId="{82D54E17-1D1F-4A1E-A860-6BE5B6381D5F}" type="presOf" srcId="{D9875815-DE59-4C5F-8EAC-F61EDF31608F}" destId="{B673A4F2-3E3B-422B-9D87-6439D8A85C26}" srcOrd="1" destOrd="0" presId="urn:microsoft.com/office/officeart/2005/8/layout/orgChart1"/>
    <dgm:cxn modelId="{F9AE189E-D930-41E8-BE58-6953AF7DCEDD}" type="presOf" srcId="{FC4751C3-4F44-4670-AA24-F4B04F7FA6F0}" destId="{0E0E95E7-5A7F-4921-BC2F-E8482F7D6A4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3630624-E84E-4C5C-AE69-6CF2F6B5BFF1}" srcId="{FC4751C3-4F44-4670-AA24-F4B04F7FA6F0}" destId="{D9875815-DE59-4C5F-8EAC-F61EDF31608F}" srcOrd="0" destOrd="0" parTransId="{3B07F1DF-64BB-41FF-A036-26EB3C9A837A}" sibTransId="{9F96C507-0056-4CC8-9202-1C62D2CA604D}"/>
    <dgm:cxn modelId="{6A04FE4C-A174-4460-9EFA-B154B78BA16E}" type="presOf" srcId="{FC4751C3-4F44-4670-AA24-F4B04F7FA6F0}" destId="{E078C4AB-C769-4F08-8F40-578411D1A367}" srcOrd="1" destOrd="0" presId="urn:microsoft.com/office/officeart/2005/8/layout/orgChart1"/>
    <dgm:cxn modelId="{E1D2FD71-A4AA-4C06-9363-69985734F839}" type="presOf" srcId="{2B766EB0-6EC2-429C-83EA-2F7045660BD3}" destId="{86D1F593-9D50-42DE-B2A6-097D90FDBAA5}" srcOrd="0" destOrd="0" presId="urn:microsoft.com/office/officeart/2005/8/layout/orgChart1"/>
    <dgm:cxn modelId="{BDD07C9F-A071-40CE-91A4-94DB1A48ACD6}" type="presOf" srcId="{BD3D72B1-EEF6-4EB4-803A-A74A6B419346}" destId="{B3263371-B20E-4D1C-87B0-F232DC5A756C}" srcOrd="0" destOrd="0" presId="urn:microsoft.com/office/officeart/2005/8/layout/orgChart1"/>
    <dgm:cxn modelId="{F71B9BE5-0C2F-4AF8-874C-4BA2926940F6}" type="presParOf" srcId="{B3263371-B20E-4D1C-87B0-F232DC5A756C}" destId="{8CDE9839-8DE1-472C-9904-C93FC90AA559}" srcOrd="0" destOrd="0" presId="urn:microsoft.com/office/officeart/2005/8/layout/orgChart1"/>
    <dgm:cxn modelId="{05C7B472-E7E6-4E59-B45F-C4C44C73E7B9}" type="presParOf" srcId="{8CDE9839-8DE1-472C-9904-C93FC90AA559}" destId="{A15FBA2B-7AAA-4593-A287-168E70F88188}" srcOrd="0" destOrd="0" presId="urn:microsoft.com/office/officeart/2005/8/layout/orgChart1"/>
    <dgm:cxn modelId="{55C38BBD-32C9-4295-812E-F75553892A91}" type="presParOf" srcId="{A15FBA2B-7AAA-4593-A287-168E70F88188}" destId="{86D99192-4F64-487A-BE9B-B4D3790AE7BC}" srcOrd="0" destOrd="0" presId="urn:microsoft.com/office/officeart/2005/8/layout/orgChart1"/>
    <dgm:cxn modelId="{FEDFF5AE-0A07-42F8-9FD5-B0EBC3471DC3}" type="presParOf" srcId="{A15FBA2B-7AAA-4593-A287-168E70F88188}" destId="{B2A4EFCD-7609-4E18-A214-10BA88B362DC}" srcOrd="1" destOrd="0" presId="urn:microsoft.com/office/officeart/2005/8/layout/orgChart1"/>
    <dgm:cxn modelId="{265C5F85-B9FB-40A8-9313-554D405F72D2}" type="presParOf" srcId="{8CDE9839-8DE1-472C-9904-C93FC90AA559}" destId="{05E8A0F8-8F4A-4D16-B455-9B21EE5D83FA}" srcOrd="1" destOrd="0" presId="urn:microsoft.com/office/officeart/2005/8/layout/orgChart1"/>
    <dgm:cxn modelId="{93C1016A-F235-47B8-97D6-0DD61E0339BB}" type="presParOf" srcId="{05E8A0F8-8F4A-4D16-B455-9B21EE5D83FA}" destId="{BA450B59-EFFE-4324-A4EB-181EDF8E1523}" srcOrd="0" destOrd="0" presId="urn:microsoft.com/office/officeart/2005/8/layout/orgChart1"/>
    <dgm:cxn modelId="{CB09DCFF-3B45-4895-986D-EBBCB6FA3A55}" type="presParOf" srcId="{05E8A0F8-8F4A-4D16-B455-9B21EE5D83FA}" destId="{E80FB7C8-EE6A-4316-9FBF-29C5362960D8}" srcOrd="1" destOrd="0" presId="urn:microsoft.com/office/officeart/2005/8/layout/orgChart1"/>
    <dgm:cxn modelId="{23777202-577B-4383-8ECC-76A4A38B4E2F}" type="presParOf" srcId="{E80FB7C8-EE6A-4316-9FBF-29C5362960D8}" destId="{D7FB429C-1847-4549-A586-DAE38887673A}" srcOrd="0" destOrd="0" presId="urn:microsoft.com/office/officeart/2005/8/layout/orgChart1"/>
    <dgm:cxn modelId="{0305AF7B-4E91-4B6A-BE1E-E1BCAC0F033F}" type="presParOf" srcId="{D7FB429C-1847-4549-A586-DAE38887673A}" destId="{0E0E95E7-5A7F-4921-BC2F-E8482F7D6A45}" srcOrd="0" destOrd="0" presId="urn:microsoft.com/office/officeart/2005/8/layout/orgChart1"/>
    <dgm:cxn modelId="{FE69EE09-66C5-4DED-820D-2330F5DF6D89}" type="presParOf" srcId="{D7FB429C-1847-4549-A586-DAE38887673A}" destId="{E078C4AB-C769-4F08-8F40-578411D1A367}" srcOrd="1" destOrd="0" presId="urn:microsoft.com/office/officeart/2005/8/layout/orgChart1"/>
    <dgm:cxn modelId="{7713827C-3848-44C5-B09D-0EBFA1CCDA56}" type="presParOf" srcId="{E80FB7C8-EE6A-4316-9FBF-29C5362960D8}" destId="{504F599C-5FC7-4CF3-B77E-DA46BBA12F7F}" srcOrd="1" destOrd="0" presId="urn:microsoft.com/office/officeart/2005/8/layout/orgChart1"/>
    <dgm:cxn modelId="{5720E29E-6E2F-4EB9-A67E-3E2882939FE3}" type="presParOf" srcId="{504F599C-5FC7-4CF3-B77E-DA46BBA12F7F}" destId="{624499D4-4748-4025-8661-1E6EE225FB3D}" srcOrd="0" destOrd="0" presId="urn:microsoft.com/office/officeart/2005/8/layout/orgChart1"/>
    <dgm:cxn modelId="{E5504129-BC27-43C2-94E8-AF0615D764DB}" type="presParOf" srcId="{504F599C-5FC7-4CF3-B77E-DA46BBA12F7F}" destId="{CDEBEC56-3CAC-42FF-B99B-27C77346A6FA}" srcOrd="1" destOrd="0" presId="urn:microsoft.com/office/officeart/2005/8/layout/orgChart1"/>
    <dgm:cxn modelId="{9DECFACB-8902-4109-BC6B-A8872AA0A075}" type="presParOf" srcId="{CDEBEC56-3CAC-42FF-B99B-27C77346A6FA}" destId="{F1C186AC-50AD-4A9D-ABE7-CFE2F85C7C0C}" srcOrd="0" destOrd="0" presId="urn:microsoft.com/office/officeart/2005/8/layout/orgChart1"/>
    <dgm:cxn modelId="{E476FD45-E649-4154-92E1-B363E79C55C1}" type="presParOf" srcId="{F1C186AC-50AD-4A9D-ABE7-CFE2F85C7C0C}" destId="{E343608A-CE53-4841-823E-439399F20FAE}" srcOrd="0" destOrd="0" presId="urn:microsoft.com/office/officeart/2005/8/layout/orgChart1"/>
    <dgm:cxn modelId="{D77AFD41-8203-454B-8A93-F621DBB5A77C}" type="presParOf" srcId="{F1C186AC-50AD-4A9D-ABE7-CFE2F85C7C0C}" destId="{B673A4F2-3E3B-422B-9D87-6439D8A85C26}" srcOrd="1" destOrd="0" presId="urn:microsoft.com/office/officeart/2005/8/layout/orgChart1"/>
    <dgm:cxn modelId="{1656C514-7471-4D04-AD97-91A213341D35}" type="presParOf" srcId="{CDEBEC56-3CAC-42FF-B99B-27C77346A6FA}" destId="{35C8A3E1-B321-4E6E-81EC-1BE33BA37BCA}" srcOrd="1" destOrd="0" presId="urn:microsoft.com/office/officeart/2005/8/layout/orgChart1"/>
    <dgm:cxn modelId="{F0DC9924-D2F3-4931-AAE5-6688FBE3CB32}" type="presParOf" srcId="{CDEBEC56-3CAC-42FF-B99B-27C77346A6FA}" destId="{2EA0D32F-1F6C-4AA6-84EF-89C5841A46B2}" srcOrd="2" destOrd="0" presId="urn:microsoft.com/office/officeart/2005/8/layout/orgChart1"/>
    <dgm:cxn modelId="{5D5605E8-16A7-4B96-906D-AC69D1DAD1B8}" type="presParOf" srcId="{504F599C-5FC7-4CF3-B77E-DA46BBA12F7F}" destId="{6ACED6C2-9E5C-4478-9FDD-A6CFD209F999}" srcOrd="2" destOrd="0" presId="urn:microsoft.com/office/officeart/2005/8/layout/orgChart1"/>
    <dgm:cxn modelId="{A3BF241B-E902-459B-805E-05EE4D1005B8}" type="presParOf" srcId="{504F599C-5FC7-4CF3-B77E-DA46BBA12F7F}" destId="{E7C2F357-1CFE-457B-8762-C09E87970354}" srcOrd="3" destOrd="0" presId="urn:microsoft.com/office/officeart/2005/8/layout/orgChart1"/>
    <dgm:cxn modelId="{FA83AEB4-A956-4A52-AFBB-A9A19CF14275}" type="presParOf" srcId="{E7C2F357-1CFE-457B-8762-C09E87970354}" destId="{FCCD9BA1-56D4-48B3-9572-3059A820B323}" srcOrd="0" destOrd="0" presId="urn:microsoft.com/office/officeart/2005/8/layout/orgChart1"/>
    <dgm:cxn modelId="{A39EF20B-BCB1-463C-8466-65CA7AD4A3D8}" type="presParOf" srcId="{FCCD9BA1-56D4-48B3-9572-3059A820B323}" destId="{C623B0A3-2283-4808-9C30-9836E82F04CD}" srcOrd="0" destOrd="0" presId="urn:microsoft.com/office/officeart/2005/8/layout/orgChart1"/>
    <dgm:cxn modelId="{F196383E-32DE-4445-89BD-4F69AFEBE1E8}" type="presParOf" srcId="{FCCD9BA1-56D4-48B3-9572-3059A820B323}" destId="{A5C7000D-E88A-4475-836C-029B600C4A13}" srcOrd="1" destOrd="0" presId="urn:microsoft.com/office/officeart/2005/8/layout/orgChart1"/>
    <dgm:cxn modelId="{B873D682-E9E5-4529-A827-FE2ADE348C0C}" type="presParOf" srcId="{E7C2F357-1CFE-457B-8762-C09E87970354}" destId="{346126A3-6485-48BB-ADAA-7E08BD44A4C4}" srcOrd="1" destOrd="0" presId="urn:microsoft.com/office/officeart/2005/8/layout/orgChart1"/>
    <dgm:cxn modelId="{6EDA9CE2-F6B1-44C6-8E6D-C8C315212B7A}" type="presParOf" srcId="{E7C2F357-1CFE-457B-8762-C09E87970354}" destId="{DBA86126-A938-4FF5-A880-5914D2D13DB2}" srcOrd="2" destOrd="0" presId="urn:microsoft.com/office/officeart/2005/8/layout/orgChart1"/>
    <dgm:cxn modelId="{510D031D-30E7-4250-8D7B-F4B0C771E0FB}" type="presParOf" srcId="{E80FB7C8-EE6A-4316-9FBF-29C5362960D8}" destId="{1F7C0445-33EF-40E9-BFEC-2FDA75E77D88}" srcOrd="2" destOrd="0" presId="urn:microsoft.com/office/officeart/2005/8/layout/orgChart1"/>
    <dgm:cxn modelId="{1A4A0627-F857-4A3D-9137-16CC415B574D}" type="presParOf" srcId="{05E8A0F8-8F4A-4D16-B455-9B21EE5D83FA}" destId="{986000F7-0343-4B29-816C-1BDC66B1F84D}" srcOrd="2" destOrd="0" presId="urn:microsoft.com/office/officeart/2005/8/layout/orgChart1"/>
    <dgm:cxn modelId="{86E2695A-6032-4990-B0A5-5429D07C058B}" type="presParOf" srcId="{05E8A0F8-8F4A-4D16-B455-9B21EE5D83FA}" destId="{62D3D7B2-178C-42B8-B3F1-7FC678959C08}" srcOrd="3" destOrd="0" presId="urn:microsoft.com/office/officeart/2005/8/layout/orgChart1"/>
    <dgm:cxn modelId="{2CCC6F11-D8C2-4280-BF5A-E4215E4608FE}" type="presParOf" srcId="{62D3D7B2-178C-42B8-B3F1-7FC678959C08}" destId="{45972AEE-108A-4C3D-896F-65B60E7B1A23}" srcOrd="0" destOrd="0" presId="urn:microsoft.com/office/officeart/2005/8/layout/orgChart1"/>
    <dgm:cxn modelId="{19216C0D-4B78-46FF-B021-77A0FAE92080}" type="presParOf" srcId="{45972AEE-108A-4C3D-896F-65B60E7B1A23}" destId="{48F0B15B-52EE-486F-849E-AE2F3ECE890F}" srcOrd="0" destOrd="0" presId="urn:microsoft.com/office/officeart/2005/8/layout/orgChart1"/>
    <dgm:cxn modelId="{88C6EDD7-A341-4C17-98B4-3D1AF235703B}" type="presParOf" srcId="{45972AEE-108A-4C3D-896F-65B60E7B1A23}" destId="{2FB45EA9-B70E-45A4-83DE-70C4AEABA5ED}" srcOrd="1" destOrd="0" presId="urn:microsoft.com/office/officeart/2005/8/layout/orgChart1"/>
    <dgm:cxn modelId="{DFC4C7B8-313F-4C2D-8624-1C0B2D295639}" type="presParOf" srcId="{62D3D7B2-178C-42B8-B3F1-7FC678959C08}" destId="{2B0BEB10-2E68-415A-84AE-E2FE2070C03B}" srcOrd="1" destOrd="0" presId="urn:microsoft.com/office/officeart/2005/8/layout/orgChart1"/>
    <dgm:cxn modelId="{93FD4B9D-2FC2-448D-9265-61B4F33360C3}" type="presParOf" srcId="{62D3D7B2-178C-42B8-B3F1-7FC678959C08}" destId="{3F703556-D2D0-4103-81F0-DEB73636968E}" srcOrd="2" destOrd="0" presId="urn:microsoft.com/office/officeart/2005/8/layout/orgChart1"/>
    <dgm:cxn modelId="{D842804F-1289-47C9-A644-52ED80CB58F5}" type="presParOf" srcId="{05E8A0F8-8F4A-4D16-B455-9B21EE5D83FA}" destId="{095BAB27-0B36-402F-8F24-CB5F2CC07BD9}" srcOrd="4" destOrd="0" presId="urn:microsoft.com/office/officeart/2005/8/layout/orgChart1"/>
    <dgm:cxn modelId="{6C804A9E-2752-4456-A876-E0DB55F469A5}" type="presParOf" srcId="{05E8A0F8-8F4A-4D16-B455-9B21EE5D83FA}" destId="{1F2F9928-D381-46FF-93B6-22752C115284}" srcOrd="5" destOrd="0" presId="urn:microsoft.com/office/officeart/2005/8/layout/orgChart1"/>
    <dgm:cxn modelId="{DD30FDC5-6821-421C-BE76-7959F78F8C3C}" type="presParOf" srcId="{1F2F9928-D381-46FF-93B6-22752C115284}" destId="{A7C5AA70-0C3C-4470-9BB9-305EA6E5B918}" srcOrd="0" destOrd="0" presId="urn:microsoft.com/office/officeart/2005/8/layout/orgChart1"/>
    <dgm:cxn modelId="{D7FACEFD-4192-43B0-A747-0129E1580798}" type="presParOf" srcId="{A7C5AA70-0C3C-4470-9BB9-305EA6E5B918}" destId="{86D1F593-9D50-42DE-B2A6-097D90FDBAA5}" srcOrd="0" destOrd="0" presId="urn:microsoft.com/office/officeart/2005/8/layout/orgChart1"/>
    <dgm:cxn modelId="{8051A9DE-B5C8-408E-9E9F-2F1FC6A00293}" type="presParOf" srcId="{A7C5AA70-0C3C-4470-9BB9-305EA6E5B918}" destId="{05FB5BA2-D5E4-45E2-A2E0-A84F2437982E}" srcOrd="1" destOrd="0" presId="urn:microsoft.com/office/officeart/2005/8/layout/orgChart1"/>
    <dgm:cxn modelId="{32E973C7-8267-4CF0-91CD-077728B92C61}" type="presParOf" srcId="{1F2F9928-D381-46FF-93B6-22752C115284}" destId="{A668B58F-2CAA-4099-9A93-C6546E18AB9C}" srcOrd="1" destOrd="0" presId="urn:microsoft.com/office/officeart/2005/8/layout/orgChart1"/>
    <dgm:cxn modelId="{3600B65C-7B23-4F4F-9729-F9F8C9B89897}" type="presParOf" srcId="{1F2F9928-D381-46FF-93B6-22752C115284}" destId="{D0E46F41-5F1C-4CCE-8B62-29F5032867A5}" srcOrd="2" destOrd="0" presId="urn:microsoft.com/office/officeart/2005/8/layout/orgChart1"/>
    <dgm:cxn modelId="{74E6B711-0858-4E22-9992-9F39A885B0DA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Auxiliar</a:t>
          </a:r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217597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217597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217597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Auxiliar</a:t>
          </a: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199768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199768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199768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Grupo de Apoyo de </a:t>
          </a:r>
          <a:br>
            <a:rPr lang="es-ES" sz="1200" b="0" dirty="0"/>
          </a:br>
          <a:r>
            <a:rPr lang="es-ES" sz="1200" b="0" dirty="0"/>
            <a:t>Guardia Auxiliar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Guardias </a:t>
          </a:r>
          <a:r>
            <a:rPr lang="es-MX" sz="1200" dirty="0" smtClean="0"/>
            <a:t>Auxiliares</a:t>
          </a:r>
          <a:endParaRPr lang="es-MX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50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A61BEEEB-1A2F-4C27-8B41-CF382DE67435}" type="presOf" srcId="{CFE87A59-1790-47AF-A8A0-379460444837}" destId="{A03C4588-1A3F-4889-8B6A-44AD9991207F}" srcOrd="0" destOrd="0" presId="urn:microsoft.com/office/officeart/2005/8/layout/orgChart1"/>
    <dgm:cxn modelId="{4C89CA2B-0E93-4D7C-917D-799D0E332EDB}" type="presOf" srcId="{E9A79BD6-357A-4D2E-AA92-9DD75E18AB6C}" destId="{6F208887-E1DD-4BAC-8E5B-4E0D029F2040}" srcOrd="0" destOrd="0" presId="urn:microsoft.com/office/officeart/2005/8/layout/orgChart1"/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139668CF-7A17-4B87-9E94-E06DCBD553AE}" type="presOf" srcId="{B46C1FAD-3C02-4594-9A76-3885D2E73DD7}" destId="{8DE300C5-7B71-42C8-BD0E-A89A6A5EF4DF}" srcOrd="0" destOrd="0" presId="urn:microsoft.com/office/officeart/2005/8/layout/orgChart1"/>
    <dgm:cxn modelId="{E453CC1C-FB6B-4345-A728-2FAFDBB2620A}" type="presOf" srcId="{AF34C918-6750-4FA9-8FCC-2BDCD1EBAE35}" destId="{750238AF-6DAE-454F-9DF1-112AC698AD48}" srcOrd="0" destOrd="0" presId="urn:microsoft.com/office/officeart/2005/8/layout/orgChart1"/>
    <dgm:cxn modelId="{66096D23-DDB5-4B04-AD39-0CD209A0D8D3}" type="presOf" srcId="{CFE87A59-1790-47AF-A8A0-379460444837}" destId="{3383B336-DA30-4D4E-B96D-C6BD8247CBFD}" srcOrd="1" destOrd="0" presId="urn:microsoft.com/office/officeart/2005/8/layout/orgChart1"/>
    <dgm:cxn modelId="{2A679882-DB5C-4E3A-9FE8-F275BE469974}" type="presOf" srcId="{AF34C918-6750-4FA9-8FCC-2BDCD1EBAE35}" destId="{DEB51A0E-E120-46C5-8BC5-C52F6D6712C1}" srcOrd="1" destOrd="0" presId="urn:microsoft.com/office/officeart/2005/8/layout/orgChart1"/>
    <dgm:cxn modelId="{30FD35A0-FC70-417E-8331-8365F4C36962}" type="presParOf" srcId="{6F208887-E1DD-4BAC-8E5B-4E0D029F2040}" destId="{25C06633-6B17-4523-B38B-B4234CC14439}" srcOrd="0" destOrd="0" presId="urn:microsoft.com/office/officeart/2005/8/layout/orgChart1"/>
    <dgm:cxn modelId="{9699A8E2-FB99-4110-9158-8E6D15860551}" type="presParOf" srcId="{25C06633-6B17-4523-B38B-B4234CC14439}" destId="{F50B6E4E-B354-482E-8A31-7234947F6BB2}" srcOrd="0" destOrd="0" presId="urn:microsoft.com/office/officeart/2005/8/layout/orgChart1"/>
    <dgm:cxn modelId="{91D8ADF7-D51D-4585-8A7C-3812DD1242C5}" type="presParOf" srcId="{F50B6E4E-B354-482E-8A31-7234947F6BB2}" destId="{A03C4588-1A3F-4889-8B6A-44AD9991207F}" srcOrd="0" destOrd="0" presId="urn:microsoft.com/office/officeart/2005/8/layout/orgChart1"/>
    <dgm:cxn modelId="{0ABB6684-7DDB-4DD7-9DA7-54A949D6CFC3}" type="presParOf" srcId="{F50B6E4E-B354-482E-8A31-7234947F6BB2}" destId="{3383B336-DA30-4D4E-B96D-C6BD8247CBFD}" srcOrd="1" destOrd="0" presId="urn:microsoft.com/office/officeart/2005/8/layout/orgChart1"/>
    <dgm:cxn modelId="{A4436C1C-C7ED-44FF-886E-AF8F504D377A}" type="presParOf" srcId="{25C06633-6B17-4523-B38B-B4234CC14439}" destId="{8A54BA35-9304-4376-89DB-8B42527B15F3}" srcOrd="1" destOrd="0" presId="urn:microsoft.com/office/officeart/2005/8/layout/orgChart1"/>
    <dgm:cxn modelId="{8D191448-50FF-4BFD-8BC2-8B1471B477A8}" type="presParOf" srcId="{8A54BA35-9304-4376-89DB-8B42527B15F3}" destId="{8DE300C5-7B71-42C8-BD0E-A89A6A5EF4DF}" srcOrd="0" destOrd="0" presId="urn:microsoft.com/office/officeart/2005/8/layout/orgChart1"/>
    <dgm:cxn modelId="{E8E274BF-B22B-48BD-8D6B-0CC1DF53FAC1}" type="presParOf" srcId="{8A54BA35-9304-4376-89DB-8B42527B15F3}" destId="{4E52A43C-E642-4339-B512-EA4609EEA49D}" srcOrd="1" destOrd="0" presId="urn:microsoft.com/office/officeart/2005/8/layout/orgChart1"/>
    <dgm:cxn modelId="{2269F273-F46F-4A98-92E8-38044CE3EFF0}" type="presParOf" srcId="{4E52A43C-E642-4339-B512-EA4609EEA49D}" destId="{5DD6C233-9E04-42E6-9172-6CF5B96C7DBF}" srcOrd="0" destOrd="0" presId="urn:microsoft.com/office/officeart/2005/8/layout/orgChart1"/>
    <dgm:cxn modelId="{106D6FF0-3CD5-4EA7-AA7D-DFF804F5A91C}" type="presParOf" srcId="{5DD6C233-9E04-42E6-9172-6CF5B96C7DBF}" destId="{750238AF-6DAE-454F-9DF1-112AC698AD48}" srcOrd="0" destOrd="0" presId="urn:microsoft.com/office/officeart/2005/8/layout/orgChart1"/>
    <dgm:cxn modelId="{4789ED7B-1A06-472F-B269-D5A968ABDAFA}" type="presParOf" srcId="{5DD6C233-9E04-42E6-9172-6CF5B96C7DBF}" destId="{DEB51A0E-E120-46C5-8BC5-C52F6D6712C1}" srcOrd="1" destOrd="0" presId="urn:microsoft.com/office/officeart/2005/8/layout/orgChart1"/>
    <dgm:cxn modelId="{C9EAC2C0-1A97-4849-9379-9BA11052426B}" type="presParOf" srcId="{4E52A43C-E642-4339-B512-EA4609EEA49D}" destId="{2B060B4A-D21F-457E-AAE6-5F1AB75AC723}" srcOrd="1" destOrd="0" presId="urn:microsoft.com/office/officeart/2005/8/layout/orgChart1"/>
    <dgm:cxn modelId="{D34B2CE4-BCF3-4405-AE91-DCA3C07C430F}" type="presParOf" srcId="{4E52A43C-E642-4339-B512-EA4609EEA49D}" destId="{B0668F1A-317B-4F2D-A989-CFC00C82294E}" srcOrd="2" destOrd="0" presId="urn:microsoft.com/office/officeart/2005/8/layout/orgChart1"/>
    <dgm:cxn modelId="{DE1C1320-8C52-40BD-AEEE-4707AB2E4225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Operación </a:t>
          </a:r>
          <a:r>
            <a:rPr lang="es-ES" sz="1200" dirty="0" smtClean="0"/>
            <a:t>Policial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b="0" dirty="0"/>
            <a:t>Jefe(a) de Supervisión y </a:t>
          </a:r>
          <a:r>
            <a:rPr lang="es-ES" sz="1200" b="0" dirty="0" smtClean="0"/>
            <a:t>Seguimiento</a:t>
          </a:r>
          <a:endParaRPr lang="es-ES" sz="1200" b="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C23F687C-AC78-4D43-B402-D47CF4B05EB3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Operaciones</a:t>
          </a:r>
          <a:endParaRPr lang="es-ES" sz="1200" dirty="0"/>
        </a:p>
      </dgm:t>
    </dgm:pt>
    <dgm:pt modelId="{85C5B4DC-3C0B-4A10-8A00-E1775DF4A8AF}" type="parTrans" cxnId="{A9F4ED75-F335-4455-AEBA-9BE93916CF5D}">
      <dgm:prSet/>
      <dgm:spPr/>
      <dgm:t>
        <a:bodyPr/>
        <a:lstStyle/>
        <a:p>
          <a:endParaRPr lang="es-ES" sz="1200"/>
        </a:p>
      </dgm:t>
    </dgm:pt>
    <dgm:pt modelId="{D00324B5-2270-4F32-A81A-87B51D6E55CF}" type="sibTrans" cxnId="{A9F4ED75-F335-4455-AEBA-9BE93916CF5D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 custLinFactNeighborY="-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2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2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E38AC8E3-8DA0-46F4-8212-B1DB4EA6B100}" type="pres">
      <dgm:prSet presAssocID="{85C5B4DC-3C0B-4A10-8A00-E1775DF4A8A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3028183-A110-4C21-ADB4-1A24F1BDF02C}" type="pres">
      <dgm:prSet presAssocID="{C23F687C-AC78-4D43-B402-D47CF4B05EB3}" presName="hierRoot2" presStyleCnt="0">
        <dgm:presLayoutVars>
          <dgm:hierBranch val="init"/>
        </dgm:presLayoutVars>
      </dgm:prSet>
      <dgm:spPr/>
    </dgm:pt>
    <dgm:pt modelId="{6A136C8A-11B1-40F5-8736-91667387B64D}" type="pres">
      <dgm:prSet presAssocID="{C23F687C-AC78-4D43-B402-D47CF4B05EB3}" presName="rootComposite" presStyleCnt="0"/>
      <dgm:spPr/>
    </dgm:pt>
    <dgm:pt modelId="{49539E38-36C1-4A9D-9E58-3E54CFF6734E}" type="pres">
      <dgm:prSet presAssocID="{C23F687C-AC78-4D43-B402-D47CF4B05EB3}" presName="rootText" presStyleLbl="node2" presStyleIdx="1" presStyleCnt="2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0A9B9D-5E26-4CB5-87DD-7E5D2DA680A7}" type="pres">
      <dgm:prSet presAssocID="{C23F687C-AC78-4D43-B402-D47CF4B05EB3}" presName="rootConnector" presStyleLbl="node2" presStyleIdx="1" presStyleCnt="2"/>
      <dgm:spPr/>
      <dgm:t>
        <a:bodyPr/>
        <a:lstStyle/>
        <a:p>
          <a:endParaRPr lang="es-ES"/>
        </a:p>
      </dgm:t>
    </dgm:pt>
    <dgm:pt modelId="{454AFD6D-328B-413F-9E0B-289F190CAC65}" type="pres">
      <dgm:prSet presAssocID="{C23F687C-AC78-4D43-B402-D47CF4B05EB3}" presName="hierChild4" presStyleCnt="0"/>
      <dgm:spPr/>
    </dgm:pt>
    <dgm:pt modelId="{4AC09391-558A-4BB3-8952-CE38AD39A071}" type="pres">
      <dgm:prSet presAssocID="{C23F687C-AC78-4D43-B402-D47CF4B05EB3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EF67A1F1-E246-4EE8-AA1B-A6E3A7DA768A}" type="presOf" srcId="{C23F687C-AC78-4D43-B402-D47CF4B05EB3}" destId="{6E0A9B9D-5E26-4CB5-87DD-7E5D2DA680A7}" srcOrd="1" destOrd="0" presId="urn:microsoft.com/office/officeart/2005/8/layout/orgChart1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928127C3-99EF-4E4C-81B1-358EC26DB2FE}" type="presOf" srcId="{85C5B4DC-3C0B-4A10-8A00-E1775DF4A8AF}" destId="{E38AC8E3-8DA0-46F4-8212-B1DB4EA6B100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0C9E2EF0-CAE2-4DE0-ADF7-323553DDC37C}" type="presOf" srcId="{C23F687C-AC78-4D43-B402-D47CF4B05EB3}" destId="{49539E38-36C1-4A9D-9E58-3E54CFF6734E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A9F4ED75-F335-4455-AEBA-9BE93916CF5D}" srcId="{7D7C4CF2-6C17-42C5-A377-1F7FB5418524}" destId="{C23F687C-AC78-4D43-B402-D47CF4B05EB3}" srcOrd="1" destOrd="0" parTransId="{85C5B4DC-3C0B-4A10-8A00-E1775DF4A8AF}" sibTransId="{D00324B5-2270-4F32-A81A-87B51D6E55CF}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35B85C75-9A10-4676-8E54-203E4ECDACE0}" type="presParOf" srcId="{0CD7EF59-8259-4516-A851-4CA5BECD5AAC}" destId="{E38AC8E3-8DA0-46F4-8212-B1DB4EA6B100}" srcOrd="2" destOrd="0" presId="urn:microsoft.com/office/officeart/2005/8/layout/orgChart1"/>
    <dgm:cxn modelId="{58AC2490-741C-4D8C-A667-127598F7D521}" type="presParOf" srcId="{0CD7EF59-8259-4516-A851-4CA5BECD5AAC}" destId="{33028183-A110-4C21-ADB4-1A24F1BDF02C}" srcOrd="3" destOrd="0" presId="urn:microsoft.com/office/officeart/2005/8/layout/orgChart1"/>
    <dgm:cxn modelId="{BB08C023-7F05-4167-9113-4D963C703ABF}" type="presParOf" srcId="{33028183-A110-4C21-ADB4-1A24F1BDF02C}" destId="{6A136C8A-11B1-40F5-8736-91667387B64D}" srcOrd="0" destOrd="0" presId="urn:microsoft.com/office/officeart/2005/8/layout/orgChart1"/>
    <dgm:cxn modelId="{8D70E47F-2066-44DF-A8AD-151A4210A13D}" type="presParOf" srcId="{6A136C8A-11B1-40F5-8736-91667387B64D}" destId="{49539E38-36C1-4A9D-9E58-3E54CFF6734E}" srcOrd="0" destOrd="0" presId="urn:microsoft.com/office/officeart/2005/8/layout/orgChart1"/>
    <dgm:cxn modelId="{B7E94153-851A-42FF-9B84-18B8887251E6}" type="presParOf" srcId="{6A136C8A-11B1-40F5-8736-91667387B64D}" destId="{6E0A9B9D-5E26-4CB5-87DD-7E5D2DA680A7}" srcOrd="1" destOrd="0" presId="urn:microsoft.com/office/officeart/2005/8/layout/orgChart1"/>
    <dgm:cxn modelId="{72282EB8-494E-4420-AB4E-F47801EAA66B}" type="presParOf" srcId="{33028183-A110-4C21-ADB4-1A24F1BDF02C}" destId="{454AFD6D-328B-413F-9E0B-289F190CAC65}" srcOrd="1" destOrd="0" presId="urn:microsoft.com/office/officeart/2005/8/layout/orgChart1"/>
    <dgm:cxn modelId="{BFC3CC41-81AB-4BCB-A99C-99B25D8CA6E9}" type="presParOf" srcId="{33028183-A110-4C21-ADB4-1A24F1BDF02C}" destId="{4AC09391-558A-4BB3-8952-CE38AD39A071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49D6E-CCAA-426F-8427-B5C327967864}">
      <dsp:nvSpPr>
        <dsp:cNvPr id="0" name=""/>
        <dsp:cNvSpPr/>
      </dsp:nvSpPr>
      <dsp:spPr>
        <a:xfrm>
          <a:off x="3969126" y="1329448"/>
          <a:ext cx="246178" cy="619480"/>
        </a:xfrm>
        <a:custGeom>
          <a:avLst/>
          <a:gdLst/>
          <a:ahLst/>
          <a:cxnLst/>
          <a:rect l="0" t="0" r="0" b="0"/>
          <a:pathLst>
            <a:path>
              <a:moveTo>
                <a:pt x="246178" y="0"/>
              </a:moveTo>
              <a:lnTo>
                <a:pt x="246178" y="619480"/>
              </a:lnTo>
              <a:lnTo>
                <a:pt x="0" y="619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6C6DA-CAD8-4405-93CD-A44A0224F4A8}">
      <dsp:nvSpPr>
        <dsp:cNvPr id="0" name=""/>
        <dsp:cNvSpPr/>
      </dsp:nvSpPr>
      <dsp:spPr>
        <a:xfrm>
          <a:off x="7214543" y="3513742"/>
          <a:ext cx="112063" cy="1509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637"/>
              </a:lnTo>
              <a:lnTo>
                <a:pt x="112063" y="15096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2252F-4C75-4029-A814-84B09F3B8595}">
      <dsp:nvSpPr>
        <dsp:cNvPr id="0" name=""/>
        <dsp:cNvSpPr/>
      </dsp:nvSpPr>
      <dsp:spPr>
        <a:xfrm>
          <a:off x="7107404" y="3513742"/>
          <a:ext cx="107138" cy="1513883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1513883"/>
              </a:lnTo>
              <a:lnTo>
                <a:pt x="0" y="15138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5EAF8-5A22-48CF-9FBC-DA010DB06D24}">
      <dsp:nvSpPr>
        <dsp:cNvPr id="0" name=""/>
        <dsp:cNvSpPr/>
      </dsp:nvSpPr>
      <dsp:spPr>
        <a:xfrm>
          <a:off x="7214543" y="3513742"/>
          <a:ext cx="112514" cy="61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22"/>
              </a:lnTo>
              <a:lnTo>
                <a:pt x="112514" y="6119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AEFE7-1A6F-4033-8DAC-889FD917EC66}">
      <dsp:nvSpPr>
        <dsp:cNvPr id="0" name=""/>
        <dsp:cNvSpPr/>
      </dsp:nvSpPr>
      <dsp:spPr>
        <a:xfrm>
          <a:off x="7107404" y="3513742"/>
          <a:ext cx="107138" cy="607735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607735"/>
              </a:lnTo>
              <a:lnTo>
                <a:pt x="0" y="6077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4215304" y="1329448"/>
          <a:ext cx="2999238" cy="1340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792"/>
              </a:lnTo>
              <a:lnTo>
                <a:pt x="2999238" y="1203792"/>
              </a:lnTo>
              <a:lnTo>
                <a:pt x="2999238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ED1C-1AAF-4578-9080-1CCCC6A29C69}">
      <dsp:nvSpPr>
        <dsp:cNvPr id="0" name=""/>
        <dsp:cNvSpPr/>
      </dsp:nvSpPr>
      <dsp:spPr>
        <a:xfrm>
          <a:off x="3643096" y="3513964"/>
          <a:ext cx="144187" cy="1502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230"/>
              </a:lnTo>
              <a:lnTo>
                <a:pt x="144187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6025A-2855-4837-88EE-A107C0FDEC7B}">
      <dsp:nvSpPr>
        <dsp:cNvPr id="0" name=""/>
        <dsp:cNvSpPr/>
      </dsp:nvSpPr>
      <dsp:spPr>
        <a:xfrm>
          <a:off x="3513096" y="3513964"/>
          <a:ext cx="130000" cy="1502230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1502230"/>
              </a:lnTo>
              <a:lnTo>
                <a:pt x="0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76CC-3780-4608-A1B3-43ED45869334}">
      <dsp:nvSpPr>
        <dsp:cNvPr id="0" name=""/>
        <dsp:cNvSpPr/>
      </dsp:nvSpPr>
      <dsp:spPr>
        <a:xfrm>
          <a:off x="3643096" y="3513964"/>
          <a:ext cx="144187" cy="60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13"/>
              </a:lnTo>
              <a:lnTo>
                <a:pt x="144187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50594-3C96-4009-B803-2985FB7EF2F2}">
      <dsp:nvSpPr>
        <dsp:cNvPr id="0" name=""/>
        <dsp:cNvSpPr/>
      </dsp:nvSpPr>
      <dsp:spPr>
        <a:xfrm>
          <a:off x="3513096" y="3513964"/>
          <a:ext cx="130000" cy="607513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607513"/>
              </a:lnTo>
              <a:lnTo>
                <a:pt x="0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88B63-45FB-4380-BB56-827DE8DB566D}">
      <dsp:nvSpPr>
        <dsp:cNvPr id="0" name=""/>
        <dsp:cNvSpPr/>
      </dsp:nvSpPr>
      <dsp:spPr>
        <a:xfrm>
          <a:off x="3643096" y="1329448"/>
          <a:ext cx="572208" cy="1341186"/>
        </a:xfrm>
        <a:custGeom>
          <a:avLst/>
          <a:gdLst/>
          <a:ahLst/>
          <a:cxnLst/>
          <a:rect l="0" t="0" r="0" b="0"/>
          <a:pathLst>
            <a:path>
              <a:moveTo>
                <a:pt x="572208" y="0"/>
              </a:moveTo>
              <a:lnTo>
                <a:pt x="572208" y="1204014"/>
              </a:lnTo>
              <a:lnTo>
                <a:pt x="0" y="1204014"/>
              </a:lnTo>
              <a:lnTo>
                <a:pt x="0" y="13411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31B41-AFB6-470B-A0AD-4090D90A678C}">
      <dsp:nvSpPr>
        <dsp:cNvPr id="0" name=""/>
        <dsp:cNvSpPr/>
      </dsp:nvSpPr>
      <dsp:spPr>
        <a:xfrm>
          <a:off x="1657595" y="3513742"/>
          <a:ext cx="91440" cy="1232128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1232128"/>
              </a:lnTo>
              <a:lnTo>
                <a:pt x="45720" y="12321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E9837-2814-4812-A597-5A75BC62557F}">
      <dsp:nvSpPr>
        <dsp:cNvPr id="0" name=""/>
        <dsp:cNvSpPr/>
      </dsp:nvSpPr>
      <dsp:spPr>
        <a:xfrm>
          <a:off x="1657595" y="3513742"/>
          <a:ext cx="91440" cy="416331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416331"/>
              </a:lnTo>
              <a:lnTo>
                <a:pt x="45720" y="4163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995126" y="1329448"/>
          <a:ext cx="3220177" cy="1340964"/>
        </a:xfrm>
        <a:custGeom>
          <a:avLst/>
          <a:gdLst/>
          <a:ahLst/>
          <a:cxnLst/>
          <a:rect l="0" t="0" r="0" b="0"/>
          <a:pathLst>
            <a:path>
              <a:moveTo>
                <a:pt x="3220177" y="0"/>
              </a:moveTo>
              <a:lnTo>
                <a:pt x="3220177" y="1203792"/>
              </a:lnTo>
              <a:lnTo>
                <a:pt x="0" y="1203792"/>
              </a:lnTo>
              <a:lnTo>
                <a:pt x="0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135307" y="249451"/>
          <a:ext cx="2159994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3135307" y="249451"/>
        <a:ext cx="2159994" cy="1079997"/>
      </dsp:txXfrm>
    </dsp:sp>
    <dsp:sp modelId="{A122AB98-6AEB-4224-8BB5-6741593B0990}">
      <dsp:nvSpPr>
        <dsp:cNvPr id="0" name=""/>
        <dsp:cNvSpPr/>
      </dsp:nvSpPr>
      <dsp:spPr>
        <a:xfrm>
          <a:off x="0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sp:txBody>
      <dsp:txXfrm>
        <a:off x="0" y="2670413"/>
        <a:ext cx="1990253" cy="843329"/>
      </dsp:txXfrm>
    </dsp:sp>
    <dsp:sp modelId="{ED594E61-EBC6-4320-BEE6-95D01A1336D6}">
      <dsp:nvSpPr>
        <dsp:cNvPr id="0" name=""/>
        <dsp:cNvSpPr/>
      </dsp:nvSpPr>
      <dsp:spPr>
        <a:xfrm>
          <a:off x="0" y="3584001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Prevención de la Violencia</a:t>
          </a:r>
        </a:p>
      </dsp:txBody>
      <dsp:txXfrm>
        <a:off x="0" y="3584001"/>
        <a:ext cx="1703315" cy="692145"/>
      </dsp:txXfrm>
    </dsp:sp>
    <dsp:sp modelId="{878B42BA-AFF8-4AB3-A6DC-60DD8AF664C1}">
      <dsp:nvSpPr>
        <dsp:cNvPr id="0" name=""/>
        <dsp:cNvSpPr/>
      </dsp:nvSpPr>
      <dsp:spPr>
        <a:xfrm>
          <a:off x="0" y="4399797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a la Ciudadanía</a:t>
          </a:r>
        </a:p>
      </dsp:txBody>
      <dsp:txXfrm>
        <a:off x="0" y="4399797"/>
        <a:ext cx="1703315" cy="692145"/>
      </dsp:txXfrm>
    </dsp:sp>
    <dsp:sp modelId="{02970307-ED4C-4FD1-92D4-6FC0314DB761}">
      <dsp:nvSpPr>
        <dsp:cNvPr id="0" name=""/>
        <dsp:cNvSpPr/>
      </dsp:nvSpPr>
      <dsp:spPr>
        <a:xfrm>
          <a:off x="2647969" y="2670635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>
              <a:solidFill>
                <a:srgbClr val="000000"/>
              </a:solidFill>
            </a:rPr>
            <a:t> de Operación Policial</a:t>
          </a:r>
          <a:endParaRPr lang="es-ES" sz="1200" kern="1200" dirty="0"/>
        </a:p>
      </dsp:txBody>
      <dsp:txXfrm>
        <a:off x="2647969" y="2670635"/>
        <a:ext cx="1990253" cy="843329"/>
      </dsp:txXfrm>
    </dsp:sp>
    <dsp:sp modelId="{C736AF06-FA4A-4F89-B3A4-37629B2C8899}">
      <dsp:nvSpPr>
        <dsp:cNvPr id="0" name=""/>
        <dsp:cNvSpPr/>
      </dsp:nvSpPr>
      <dsp:spPr>
        <a:xfrm>
          <a:off x="2004605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Proximidad</a:t>
          </a:r>
        </a:p>
      </dsp:txBody>
      <dsp:txXfrm>
        <a:off x="2004605" y="3744355"/>
        <a:ext cx="1508491" cy="754245"/>
      </dsp:txXfrm>
    </dsp:sp>
    <dsp:sp modelId="{7DF44DFC-6947-4CE3-8A00-B4846D6C2ABB}">
      <dsp:nvSpPr>
        <dsp:cNvPr id="0" name=""/>
        <dsp:cNvSpPr/>
      </dsp:nvSpPr>
      <dsp:spPr>
        <a:xfrm>
          <a:off x="3787284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Investigación</a:t>
          </a:r>
        </a:p>
      </dsp:txBody>
      <dsp:txXfrm>
        <a:off x="3787284" y="3744355"/>
        <a:ext cx="1508491" cy="754245"/>
      </dsp:txXfrm>
    </dsp:sp>
    <dsp:sp modelId="{DF29C9F6-00B2-4D17-B4EC-FA95AC3146EE}">
      <dsp:nvSpPr>
        <dsp:cNvPr id="0" name=""/>
        <dsp:cNvSpPr/>
      </dsp:nvSpPr>
      <dsp:spPr>
        <a:xfrm>
          <a:off x="2004605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Reacción</a:t>
          </a:r>
        </a:p>
      </dsp:txBody>
      <dsp:txXfrm>
        <a:off x="2004605" y="4639072"/>
        <a:ext cx="1508491" cy="754245"/>
      </dsp:txXfrm>
    </dsp:sp>
    <dsp:sp modelId="{BC750F03-B38A-446B-962C-D228EE0A5BAB}">
      <dsp:nvSpPr>
        <dsp:cNvPr id="0" name=""/>
        <dsp:cNvSpPr/>
      </dsp:nvSpPr>
      <dsp:spPr>
        <a:xfrm>
          <a:off x="3787284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br>
            <a:rPr lang="es-ES" sz="1200" kern="1200" dirty="0"/>
          </a:br>
          <a:r>
            <a:rPr lang="es-ES" sz="1200" kern="1200" dirty="0"/>
            <a:t>Vialidad y Tránsito de Monterrey</a:t>
          </a:r>
        </a:p>
      </dsp:txBody>
      <dsp:txXfrm>
        <a:off x="3787284" y="4639072"/>
        <a:ext cx="1508491" cy="754245"/>
      </dsp:txXfrm>
    </dsp:sp>
    <dsp:sp modelId="{C9E22439-2D55-4D43-833A-188C9330BEB1}">
      <dsp:nvSpPr>
        <dsp:cNvPr id="0" name=""/>
        <dsp:cNvSpPr/>
      </dsp:nvSpPr>
      <dsp:spPr>
        <a:xfrm>
          <a:off x="6219416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sp:txBody>
      <dsp:txXfrm>
        <a:off x="6219416" y="2670413"/>
        <a:ext cx="1990253" cy="843329"/>
      </dsp:txXfrm>
    </dsp:sp>
    <dsp:sp modelId="{41AF3F19-6480-4767-ACA6-AE26320A25ED}">
      <dsp:nvSpPr>
        <dsp:cNvPr id="0" name=""/>
        <dsp:cNvSpPr/>
      </dsp:nvSpPr>
      <dsp:spPr>
        <a:xfrm>
          <a:off x="5598913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Comando, Control, Comunicaciones y Cómputo</a:t>
          </a:r>
        </a:p>
      </dsp:txBody>
      <dsp:txXfrm>
        <a:off x="5598913" y="3744355"/>
        <a:ext cx="1508491" cy="754245"/>
      </dsp:txXfrm>
    </dsp:sp>
    <dsp:sp modelId="{BD0A02EB-977B-47DE-9AA5-493692DCF9EA}">
      <dsp:nvSpPr>
        <dsp:cNvPr id="0" name=""/>
        <dsp:cNvSpPr/>
      </dsp:nvSpPr>
      <dsp:spPr>
        <a:xfrm>
          <a:off x="7327057" y="374854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Análisis e Inteligencia Policial</a:t>
          </a:r>
        </a:p>
      </dsp:txBody>
      <dsp:txXfrm>
        <a:off x="7327057" y="3748542"/>
        <a:ext cx="1508491" cy="754245"/>
      </dsp:txXfrm>
    </dsp:sp>
    <dsp:sp modelId="{53C170BC-1653-430F-AF29-4D788C29C417}">
      <dsp:nvSpPr>
        <dsp:cNvPr id="0" name=""/>
        <dsp:cNvSpPr/>
      </dsp:nvSpPr>
      <dsp:spPr>
        <a:xfrm>
          <a:off x="5598913" y="4650503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Civil</a:t>
          </a:r>
        </a:p>
      </dsp:txBody>
      <dsp:txXfrm>
        <a:off x="5598913" y="4650503"/>
        <a:ext cx="1508491" cy="754245"/>
      </dsp:txXfrm>
    </dsp:sp>
    <dsp:sp modelId="{7AA066BA-3E3D-4869-A90C-ECD9C7B8F2F2}">
      <dsp:nvSpPr>
        <dsp:cNvPr id="0" name=""/>
        <dsp:cNvSpPr/>
      </dsp:nvSpPr>
      <dsp:spPr>
        <a:xfrm>
          <a:off x="7326606" y="4646257"/>
          <a:ext cx="1508504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Desarrollo Institucional y Carrera Policial</a:t>
          </a:r>
        </a:p>
      </dsp:txBody>
      <dsp:txXfrm>
        <a:off x="7326606" y="4646257"/>
        <a:ext cx="1508504" cy="754245"/>
      </dsp:txXfrm>
    </dsp:sp>
    <dsp:sp modelId="{C0FB310D-F416-45BD-92C1-AA2FA79B00BD}">
      <dsp:nvSpPr>
        <dsp:cNvPr id="0" name=""/>
        <dsp:cNvSpPr/>
      </dsp:nvSpPr>
      <dsp:spPr>
        <a:xfrm>
          <a:off x="2153225" y="1587065"/>
          <a:ext cx="1815901" cy="7237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Administrativo(a) y Enlace Municipal</a:t>
          </a:r>
        </a:p>
      </dsp:txBody>
      <dsp:txXfrm>
        <a:off x="2153225" y="1587065"/>
        <a:ext cx="1815901" cy="7237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257096" y="1940853"/>
          <a:ext cx="91440" cy="351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67233" y="875010"/>
          <a:ext cx="1635582" cy="309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39"/>
              </a:lnTo>
              <a:lnTo>
                <a:pt x="1635582" y="163739"/>
              </a:lnTo>
              <a:lnTo>
                <a:pt x="1635582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075863" y="3183524"/>
          <a:ext cx="91440" cy="233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3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2988656" y="1949482"/>
          <a:ext cx="91440" cy="3426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6475"/>
              </a:lnTo>
              <a:lnTo>
                <a:pt x="132927" y="196475"/>
              </a:lnTo>
              <a:lnTo>
                <a:pt x="132927" y="3426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943787" y="1949482"/>
          <a:ext cx="2090589" cy="342621"/>
        </a:xfrm>
        <a:custGeom>
          <a:avLst/>
          <a:gdLst/>
          <a:ahLst/>
          <a:cxnLst/>
          <a:rect l="0" t="0" r="0" b="0"/>
          <a:pathLst>
            <a:path>
              <a:moveTo>
                <a:pt x="2090589" y="0"/>
              </a:moveTo>
              <a:lnTo>
                <a:pt x="2090589" y="196475"/>
              </a:lnTo>
              <a:lnTo>
                <a:pt x="0" y="196475"/>
              </a:lnTo>
              <a:lnTo>
                <a:pt x="0" y="3426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034376" y="875010"/>
          <a:ext cx="632856" cy="318514"/>
        </a:xfrm>
        <a:custGeom>
          <a:avLst/>
          <a:gdLst/>
          <a:ahLst/>
          <a:cxnLst/>
          <a:rect l="0" t="0" r="0" b="0"/>
          <a:pathLst>
            <a:path>
              <a:moveTo>
                <a:pt x="632856" y="0"/>
              </a:moveTo>
              <a:lnTo>
                <a:pt x="632856" y="172368"/>
              </a:lnTo>
              <a:lnTo>
                <a:pt x="0" y="172368"/>
              </a:lnTo>
              <a:lnTo>
                <a:pt x="0" y="3185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43750" y="60414"/>
          <a:ext cx="2646966" cy="8145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Coordinador (a)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343750" y="60414"/>
        <a:ext cx="2646966" cy="814596"/>
      </dsp:txXfrm>
    </dsp:sp>
    <dsp:sp modelId="{19FBE8A8-D4BA-45D1-97CD-FF1210CD856F}">
      <dsp:nvSpPr>
        <dsp:cNvPr id="0" name=""/>
        <dsp:cNvSpPr/>
      </dsp:nvSpPr>
      <dsp:spPr>
        <a:xfrm>
          <a:off x="2089431" y="119352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089431" y="1193525"/>
        <a:ext cx="1889889" cy="755957"/>
      </dsp:txXfrm>
    </dsp:sp>
    <dsp:sp modelId="{9EF5B1E7-4642-446F-802A-010E77A6D315}">
      <dsp:nvSpPr>
        <dsp:cNvPr id="0" name=""/>
        <dsp:cNvSpPr/>
      </dsp:nvSpPr>
      <dsp:spPr>
        <a:xfrm>
          <a:off x="1139" y="2292104"/>
          <a:ext cx="1885296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Encargados(as) de </a:t>
          </a:r>
          <a:r>
            <a:rPr lang="es-MX" altLang="es-MX" sz="1200" b="0" kern="1200" dirty="0" smtClean="0">
              <a:cs typeface="Arial" charset="0"/>
            </a:rPr>
            <a:t>Turno</a:t>
          </a:r>
          <a:endParaRPr lang="es-MX" altLang="es-MX" sz="1200" b="0" kern="1200" dirty="0">
            <a:cs typeface="Arial" charset="0"/>
          </a:endParaRPr>
        </a:p>
      </dsp:txBody>
      <dsp:txXfrm>
        <a:off x="1139" y="2292104"/>
        <a:ext cx="1885296" cy="891420"/>
      </dsp:txXfrm>
    </dsp:sp>
    <dsp:sp modelId="{16B5BDFF-F3F9-455E-9A06-4FDFC9DB382B}">
      <dsp:nvSpPr>
        <dsp:cNvPr id="0" name=""/>
        <dsp:cNvSpPr/>
      </dsp:nvSpPr>
      <dsp:spPr>
        <a:xfrm>
          <a:off x="2178727" y="2292104"/>
          <a:ext cx="1885713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Supervisores(as)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178727" y="2292104"/>
        <a:ext cx="1885713" cy="891420"/>
      </dsp:txXfrm>
    </dsp:sp>
    <dsp:sp modelId="{30FFB312-E2B7-4DAF-BC4F-35A9624DCD38}">
      <dsp:nvSpPr>
        <dsp:cNvPr id="0" name=""/>
        <dsp:cNvSpPr/>
      </dsp:nvSpPr>
      <dsp:spPr>
        <a:xfrm>
          <a:off x="2065317" y="3416857"/>
          <a:ext cx="2112532" cy="148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Custodios</a:t>
          </a:r>
          <a:endParaRPr lang="es-MX" sz="1200" b="0" kern="1200" dirty="0">
            <a:cs typeface="Arial" charset="0"/>
          </a:endParaRPr>
        </a:p>
      </dsp:txBody>
      <dsp:txXfrm>
        <a:off x="2065317" y="3416857"/>
        <a:ext cx="2112532" cy="1489999"/>
      </dsp:txXfrm>
    </dsp:sp>
    <dsp:sp modelId="{0E4A1FB2-B936-4A45-9B17-4DC72B6EC80F}">
      <dsp:nvSpPr>
        <dsp:cNvPr id="0" name=""/>
        <dsp:cNvSpPr/>
      </dsp:nvSpPr>
      <dsp:spPr>
        <a:xfrm>
          <a:off x="4357871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4357871" y="1184895"/>
        <a:ext cx="1889889" cy="755957"/>
      </dsp:txXfrm>
    </dsp:sp>
    <dsp:sp modelId="{B651DCB6-AAF6-4973-9416-A5FBDCD184AD}">
      <dsp:nvSpPr>
        <dsp:cNvPr id="0" name=""/>
        <dsp:cNvSpPr/>
      </dsp:nvSpPr>
      <dsp:spPr>
        <a:xfrm>
          <a:off x="4357871" y="2292104"/>
          <a:ext cx="1889889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4357871" y="2292104"/>
        <a:ext cx="1889889" cy="8914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1068849"/>
          <a:ext cx="244356" cy="1723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504"/>
              </a:lnTo>
              <a:lnTo>
                <a:pt x="244356" y="1723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56041" y="1068849"/>
          <a:ext cx="169495" cy="1723504"/>
        </a:xfrm>
        <a:custGeom>
          <a:avLst/>
          <a:gdLst/>
          <a:ahLst/>
          <a:cxnLst/>
          <a:rect l="0" t="0" r="0" b="0"/>
          <a:pathLst>
            <a:path>
              <a:moveTo>
                <a:pt x="169495" y="0"/>
              </a:moveTo>
              <a:lnTo>
                <a:pt x="169495" y="1723504"/>
              </a:lnTo>
              <a:lnTo>
                <a:pt x="0" y="1723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1068849"/>
          <a:ext cx="244356" cy="742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552"/>
              </a:lnTo>
              <a:lnTo>
                <a:pt x="244356" y="7425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56041" y="1068849"/>
          <a:ext cx="169495" cy="742552"/>
        </a:xfrm>
        <a:custGeom>
          <a:avLst/>
          <a:gdLst/>
          <a:ahLst/>
          <a:cxnLst/>
          <a:rect l="0" t="0" r="0" b="0"/>
          <a:pathLst>
            <a:path>
              <a:moveTo>
                <a:pt x="169495" y="0"/>
              </a:moveTo>
              <a:lnTo>
                <a:pt x="169495" y="742552"/>
              </a:lnTo>
              <a:lnTo>
                <a:pt x="0" y="7425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4025537" y="1068849"/>
          <a:ext cx="1953235" cy="2631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1722"/>
              </a:lnTo>
              <a:lnTo>
                <a:pt x="1953235" y="2461722"/>
              </a:lnTo>
              <a:lnTo>
                <a:pt x="1953235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335CC-DA5F-4209-B0EA-1A70217C8A32}">
      <dsp:nvSpPr>
        <dsp:cNvPr id="0" name=""/>
        <dsp:cNvSpPr/>
      </dsp:nvSpPr>
      <dsp:spPr>
        <a:xfrm>
          <a:off x="3979817" y="1068849"/>
          <a:ext cx="91440" cy="2631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2072301" y="1068849"/>
          <a:ext cx="1953235" cy="2631218"/>
        </a:xfrm>
        <a:custGeom>
          <a:avLst/>
          <a:gdLst/>
          <a:ahLst/>
          <a:cxnLst/>
          <a:rect l="0" t="0" r="0" b="0"/>
          <a:pathLst>
            <a:path>
              <a:moveTo>
                <a:pt x="1953235" y="0"/>
              </a:moveTo>
              <a:lnTo>
                <a:pt x="1953235" y="2461722"/>
              </a:lnTo>
              <a:lnTo>
                <a:pt x="0" y="2461722"/>
              </a:lnTo>
              <a:lnTo>
                <a:pt x="0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817307" y="1809"/>
          <a:ext cx="2416459" cy="1067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Director(a) de Policía de Monterrey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de </a:t>
          </a:r>
          <a:r>
            <a:rPr lang="es-MX" altLang="es-MX" sz="1200" kern="1200" dirty="0" smtClean="0">
              <a:cs typeface="Arial" charset="0"/>
            </a:rPr>
            <a:t>Proximidad</a:t>
          </a:r>
          <a:endParaRPr lang="es-MX" altLang="es-MX" sz="1200" kern="1200" dirty="0">
            <a:cs typeface="Arial" charset="0"/>
          </a:endParaRPr>
        </a:p>
      </dsp:txBody>
      <dsp:txXfrm>
        <a:off x="2817307" y="1809"/>
        <a:ext cx="2416459" cy="1067039"/>
      </dsp:txXfrm>
    </dsp:sp>
    <dsp:sp modelId="{6112410E-4BF6-442A-8219-189ACE289C18}">
      <dsp:nvSpPr>
        <dsp:cNvPr id="0" name=""/>
        <dsp:cNvSpPr/>
      </dsp:nvSpPr>
      <dsp:spPr>
        <a:xfrm>
          <a:off x="1265179" y="3700067"/>
          <a:ext cx="1614244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cs typeface="Arial" charset="0"/>
            </a:rPr>
            <a:t>Guardia Interna</a:t>
          </a:r>
        </a:p>
      </dsp:txBody>
      <dsp:txXfrm>
        <a:off x="1265179" y="3700067"/>
        <a:ext cx="1614244" cy="885372"/>
      </dsp:txXfrm>
    </dsp:sp>
    <dsp:sp modelId="{FF9AEBFD-B5E8-4C8B-93B6-58BDD111233A}">
      <dsp:nvSpPr>
        <dsp:cNvPr id="0" name=""/>
        <dsp:cNvSpPr/>
      </dsp:nvSpPr>
      <dsp:spPr>
        <a:xfrm>
          <a:off x="3218415" y="3700067"/>
          <a:ext cx="1614244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Comercial</a:t>
          </a:r>
          <a:endParaRPr lang="es-MX" altLang="es-MX" sz="1200" kern="1200" dirty="0">
            <a:cs typeface="Arial" charset="0"/>
          </a:endParaRPr>
        </a:p>
      </dsp:txBody>
      <dsp:txXfrm>
        <a:off x="3218415" y="3700067"/>
        <a:ext cx="1614244" cy="885372"/>
      </dsp:txXfrm>
    </dsp:sp>
    <dsp:sp modelId="{33F6523A-A225-48D5-8EA1-FD7E1E293232}">
      <dsp:nvSpPr>
        <dsp:cNvPr id="0" name=""/>
        <dsp:cNvSpPr/>
      </dsp:nvSpPr>
      <dsp:spPr>
        <a:xfrm>
          <a:off x="5171651" y="3700067"/>
          <a:ext cx="1614244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Ciudadana</a:t>
          </a:r>
          <a:endParaRPr lang="es-ES" sz="1200" kern="1200" dirty="0">
            <a:cs typeface="Arial" charset="0"/>
          </a:endParaRPr>
        </a:p>
      </dsp:txBody>
      <dsp:txXfrm>
        <a:off x="5171651" y="3700067"/>
        <a:ext cx="1614244" cy="885372"/>
      </dsp:txXfrm>
    </dsp:sp>
    <dsp:sp modelId="{5C5FBA79-CC2B-4A79-A357-BD1482AB1481}">
      <dsp:nvSpPr>
        <dsp:cNvPr id="0" name=""/>
        <dsp:cNvSpPr/>
      </dsp:nvSpPr>
      <dsp:spPr>
        <a:xfrm>
          <a:off x="2391518" y="1435375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2391518" y="1435375"/>
        <a:ext cx="1464523" cy="752052"/>
      </dsp:txXfrm>
    </dsp:sp>
    <dsp:sp modelId="{96D7878D-D75D-41DC-871A-C17F54F18761}">
      <dsp:nvSpPr>
        <dsp:cNvPr id="0" name=""/>
        <dsp:cNvSpPr/>
      </dsp:nvSpPr>
      <dsp:spPr>
        <a:xfrm>
          <a:off x="4269893" y="1435375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>
            <a:cs typeface="Arial" charset="0"/>
          </a:endParaRPr>
        </a:p>
      </dsp:txBody>
      <dsp:txXfrm>
        <a:off x="4269893" y="1435375"/>
        <a:ext cx="1464523" cy="752052"/>
      </dsp:txXfrm>
    </dsp:sp>
    <dsp:sp modelId="{93F8B935-F73A-4798-BF54-4CCBC6CFBBF5}">
      <dsp:nvSpPr>
        <dsp:cNvPr id="0" name=""/>
        <dsp:cNvSpPr/>
      </dsp:nvSpPr>
      <dsp:spPr>
        <a:xfrm>
          <a:off x="2391518" y="2416327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  <a:endParaRPr lang="es-MX" altLang="es-MX" sz="1200" kern="1200" dirty="0">
            <a:cs typeface="Arial" charset="0"/>
          </a:endParaRPr>
        </a:p>
      </dsp:txBody>
      <dsp:txXfrm>
        <a:off x="2391518" y="2416327"/>
        <a:ext cx="1464523" cy="752052"/>
      </dsp:txXfrm>
    </dsp:sp>
    <dsp:sp modelId="{3A6D2275-4509-4AB5-B7CE-AD8A71695465}">
      <dsp:nvSpPr>
        <dsp:cNvPr id="0" name=""/>
        <dsp:cNvSpPr/>
      </dsp:nvSpPr>
      <dsp:spPr>
        <a:xfrm>
          <a:off x="4269893" y="2416327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Auxiliares Administrativos(as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4269893" y="2416327"/>
        <a:ext cx="1464523" cy="7520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2251284" y="687318"/>
          <a:ext cx="91440" cy="3482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2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1543826" y="116561"/>
          <a:ext cx="1506354" cy="5707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Guardia Interna</a:t>
          </a:r>
          <a:endParaRPr lang="es-ES" sz="1200" kern="1200" dirty="0"/>
        </a:p>
      </dsp:txBody>
      <dsp:txXfrm>
        <a:off x="1543826" y="116561"/>
        <a:ext cx="1506354" cy="570757"/>
      </dsp:txXfrm>
    </dsp:sp>
    <dsp:sp modelId="{750238AF-6DAE-454F-9DF1-112AC698AD48}">
      <dsp:nvSpPr>
        <dsp:cNvPr id="0" name=""/>
        <dsp:cNvSpPr/>
      </dsp:nvSpPr>
      <dsp:spPr>
        <a:xfrm>
          <a:off x="120538" y="1035609"/>
          <a:ext cx="4352931" cy="4142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Policías</a:t>
          </a:r>
          <a:br>
            <a:rPr lang="es-MX" sz="1200" kern="1200" dirty="0"/>
          </a:br>
          <a:endParaRPr 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Policías </a:t>
          </a:r>
          <a:r>
            <a:rPr lang="es-ES" sz="1200" kern="1200" dirty="0"/>
            <a:t>3ero</a:t>
          </a:r>
          <a:br>
            <a:rPr lang="es-ES" sz="1200" kern="1200" dirty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Policías 1ero</a:t>
          </a:r>
          <a:endParaRPr lang="es-ES" sz="1200" kern="1200" dirty="0"/>
        </a:p>
      </dsp:txBody>
      <dsp:txXfrm>
        <a:off x="120538" y="1035609"/>
        <a:ext cx="4352931" cy="41424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877354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808"/>
              </a:lnTo>
              <a:lnTo>
                <a:pt x="97488" y="42808"/>
              </a:lnTo>
              <a:lnTo>
                <a:pt x="97488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877354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533676" y="740448"/>
          <a:ext cx="3389397" cy="235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67"/>
              </a:lnTo>
              <a:lnTo>
                <a:pt x="3389397" y="118767"/>
              </a:lnTo>
              <a:lnTo>
                <a:pt x="3389397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934036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934036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533676" y="740448"/>
          <a:ext cx="1446080" cy="235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67"/>
              </a:lnTo>
              <a:lnTo>
                <a:pt x="1446080" y="118767"/>
              </a:lnTo>
              <a:lnTo>
                <a:pt x="1446080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636737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636737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82457" y="740448"/>
          <a:ext cx="851219" cy="235064"/>
        </a:xfrm>
        <a:custGeom>
          <a:avLst/>
          <a:gdLst/>
          <a:ahLst/>
          <a:cxnLst/>
          <a:rect l="0" t="0" r="0" b="0"/>
          <a:pathLst>
            <a:path>
              <a:moveTo>
                <a:pt x="851219" y="0"/>
              </a:moveTo>
              <a:lnTo>
                <a:pt x="851219" y="118767"/>
              </a:lnTo>
              <a:lnTo>
                <a:pt x="0" y="118767"/>
              </a:lnTo>
              <a:lnTo>
                <a:pt x="0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67584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167584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13304" y="740448"/>
          <a:ext cx="3320372" cy="235064"/>
        </a:xfrm>
        <a:custGeom>
          <a:avLst/>
          <a:gdLst/>
          <a:ahLst/>
          <a:cxnLst/>
          <a:rect l="0" t="0" r="0" b="0"/>
          <a:pathLst>
            <a:path>
              <a:moveTo>
                <a:pt x="3320372" y="0"/>
              </a:moveTo>
              <a:lnTo>
                <a:pt x="3320372" y="118767"/>
              </a:lnTo>
              <a:lnTo>
                <a:pt x="0" y="118767"/>
              </a:lnTo>
              <a:lnTo>
                <a:pt x="0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70697" y="99539"/>
          <a:ext cx="2325958" cy="6409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</a:t>
          </a:r>
          <a:r>
            <a:rPr lang="es-MX" altLang="es-MX" sz="1200" kern="1200" dirty="0" smtClean="0"/>
            <a:t>Ciudadana</a:t>
          </a:r>
          <a:endParaRPr lang="es-ES" altLang="es-MX" sz="1200" kern="1200" dirty="0"/>
        </a:p>
      </dsp:txBody>
      <dsp:txXfrm>
        <a:off x="3370697" y="99539"/>
        <a:ext cx="2325958" cy="640909"/>
      </dsp:txXfrm>
    </dsp:sp>
    <dsp:sp modelId="{19FBE8A8-D4BA-45D1-97CD-FF1210CD856F}">
      <dsp:nvSpPr>
        <dsp:cNvPr id="0" name=""/>
        <dsp:cNvSpPr/>
      </dsp:nvSpPr>
      <dsp:spPr>
        <a:xfrm>
          <a:off x="489646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Poniente</a:t>
          </a:r>
        </a:p>
      </dsp:txBody>
      <dsp:txXfrm>
        <a:off x="489646" y="975513"/>
        <a:ext cx="1447315" cy="529080"/>
      </dsp:txXfrm>
    </dsp:sp>
    <dsp:sp modelId="{9EF5B1E7-4642-446F-802A-010E77A6D315}">
      <dsp:nvSpPr>
        <dsp:cNvPr id="0" name=""/>
        <dsp:cNvSpPr/>
      </dsp:nvSpPr>
      <dsp:spPr>
        <a:xfrm>
          <a:off x="160203" y="1635910"/>
          <a:ext cx="2106200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150" kern="1200" dirty="0"/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150" kern="1200" dirty="0" smtClean="0"/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160203" y="1635910"/>
        <a:ext cx="2106200" cy="3055397"/>
      </dsp:txXfrm>
    </dsp:sp>
    <dsp:sp modelId="{676B065B-52F5-4142-AD91-1C77325095B5}">
      <dsp:nvSpPr>
        <dsp:cNvPr id="0" name=""/>
        <dsp:cNvSpPr/>
      </dsp:nvSpPr>
      <dsp:spPr>
        <a:xfrm>
          <a:off x="631501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631501" y="4850414"/>
        <a:ext cx="1163604" cy="382302"/>
      </dsp:txXfrm>
    </dsp:sp>
    <dsp:sp modelId="{0E4A1FB2-B936-4A45-9B17-4DC72B6EC80F}">
      <dsp:nvSpPr>
        <dsp:cNvPr id="0" name=""/>
        <dsp:cNvSpPr/>
      </dsp:nvSpPr>
      <dsp:spPr>
        <a:xfrm>
          <a:off x="2958799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Centro</a:t>
          </a:r>
        </a:p>
      </dsp:txBody>
      <dsp:txXfrm>
        <a:off x="2958799" y="975513"/>
        <a:ext cx="1447315" cy="529080"/>
      </dsp:txXfrm>
    </dsp:sp>
    <dsp:sp modelId="{B651DCB6-AAF6-4973-9416-A5FBDCD184AD}">
      <dsp:nvSpPr>
        <dsp:cNvPr id="0" name=""/>
        <dsp:cNvSpPr/>
      </dsp:nvSpPr>
      <dsp:spPr>
        <a:xfrm>
          <a:off x="2438601" y="1635910"/>
          <a:ext cx="2487711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/>
            <a:t>Policía 1ro(a)</a:t>
          </a:r>
          <a:br>
            <a:rPr lang="es-MX" sz="1000" kern="1200" dirty="0"/>
          </a:br>
          <a:r>
            <a:rPr lang="es-MX" sz="1000" kern="1200" dirty="0"/>
            <a:t/>
          </a:r>
          <a:br>
            <a:rPr lang="es-MX" sz="1000" kern="1200" dirty="0"/>
          </a:br>
          <a:r>
            <a:rPr lang="es-MX" sz="1000" kern="1200" dirty="0"/>
            <a:t>Policías 2do(a)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000" kern="1200" dirty="0" smtClean="0"/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 smtClean="0"/>
            <a:t>Policías </a:t>
          </a:r>
          <a:r>
            <a:rPr lang="es-MX" sz="1000" kern="1200" dirty="0"/>
            <a:t>3ro(a)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000" kern="1200" dirty="0" smtClean="0"/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/>
            <a:t>Policía</a:t>
          </a:r>
          <a:endParaRPr lang="es-MX" altLang="es-MX" sz="1000" kern="1200" dirty="0"/>
        </a:p>
      </dsp:txBody>
      <dsp:txXfrm>
        <a:off x="2438601" y="1635910"/>
        <a:ext cx="2487711" cy="3055397"/>
      </dsp:txXfrm>
    </dsp:sp>
    <dsp:sp modelId="{47534EF4-1B7B-4FDF-ACD3-ECDA86C17442}">
      <dsp:nvSpPr>
        <dsp:cNvPr id="0" name=""/>
        <dsp:cNvSpPr/>
      </dsp:nvSpPr>
      <dsp:spPr>
        <a:xfrm>
          <a:off x="3100655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3100655" y="4850414"/>
        <a:ext cx="1163604" cy="382302"/>
      </dsp:txXfrm>
    </dsp:sp>
    <dsp:sp modelId="{D43A949E-161F-4CB6-8E08-C22964D4E9ED}">
      <dsp:nvSpPr>
        <dsp:cNvPr id="0" name=""/>
        <dsp:cNvSpPr/>
      </dsp:nvSpPr>
      <dsp:spPr>
        <a:xfrm>
          <a:off x="5256099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la Zona </a:t>
          </a:r>
          <a:r>
            <a:rPr lang="es-MX" altLang="es-MX" sz="1200" kern="1200" dirty="0" smtClean="0"/>
            <a:t>Oriente</a:t>
          </a:r>
          <a:endParaRPr lang="es-ES" sz="1200" kern="1200" dirty="0"/>
        </a:p>
      </dsp:txBody>
      <dsp:txXfrm>
        <a:off x="5256099" y="975513"/>
        <a:ext cx="1447315" cy="529080"/>
      </dsp:txXfrm>
    </dsp:sp>
    <dsp:sp modelId="{DD8A29F5-D042-4749-8AE9-1CA72A60AD2C}">
      <dsp:nvSpPr>
        <dsp:cNvPr id="0" name=""/>
        <dsp:cNvSpPr/>
      </dsp:nvSpPr>
      <dsp:spPr>
        <a:xfrm>
          <a:off x="5098510" y="1635910"/>
          <a:ext cx="1762491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100" kern="1200" dirty="0"/>
            <a:t>Policías 1ro(a)</a:t>
          </a:r>
          <a:br>
            <a:rPr lang="es-ES" altLang="es-MX" sz="1100" kern="1200" dirty="0"/>
          </a:br>
          <a:endParaRPr lang="es-ES" altLang="es-MX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2do(a)</a:t>
          </a:r>
          <a:br>
            <a:rPr lang="es-MX" altLang="es-MX" sz="1100" kern="1200" dirty="0"/>
          </a:br>
          <a:endParaRPr lang="es-MX" altLang="es-MX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3ro(a</a:t>
          </a:r>
          <a:r>
            <a:rPr lang="es-MX" altLang="es-MX" sz="1100" kern="1200" dirty="0" smtClean="0"/>
            <a:t>)</a:t>
          </a:r>
          <a:endParaRPr lang="es-MX" altLang="es-MX" sz="1100" kern="1200" dirty="0"/>
        </a:p>
      </dsp:txBody>
      <dsp:txXfrm>
        <a:off x="5098510" y="1635910"/>
        <a:ext cx="1762491" cy="3055397"/>
      </dsp:txXfrm>
    </dsp:sp>
    <dsp:sp modelId="{2A510A22-CF32-47FD-BC41-4E00F3C4B7C0}">
      <dsp:nvSpPr>
        <dsp:cNvPr id="0" name=""/>
        <dsp:cNvSpPr/>
      </dsp:nvSpPr>
      <dsp:spPr>
        <a:xfrm>
          <a:off x="5397954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397954" y="4850414"/>
        <a:ext cx="1163604" cy="382302"/>
      </dsp:txXfrm>
    </dsp:sp>
    <dsp:sp modelId="{EB6A92C8-1C73-4EF0-96FE-3EBE68F00A5E}">
      <dsp:nvSpPr>
        <dsp:cNvPr id="0" name=""/>
        <dsp:cNvSpPr/>
      </dsp:nvSpPr>
      <dsp:spPr>
        <a:xfrm>
          <a:off x="7199416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Norponiente</a:t>
          </a:r>
          <a:endParaRPr lang="es-ES" sz="1200" kern="1200" dirty="0"/>
        </a:p>
      </dsp:txBody>
      <dsp:txXfrm>
        <a:off x="7199416" y="975513"/>
        <a:ext cx="1447315" cy="529080"/>
      </dsp:txXfrm>
    </dsp:sp>
    <dsp:sp modelId="{3663939E-E5F0-44CF-BA52-A07A95A76266}">
      <dsp:nvSpPr>
        <dsp:cNvPr id="0" name=""/>
        <dsp:cNvSpPr/>
      </dsp:nvSpPr>
      <dsp:spPr>
        <a:xfrm>
          <a:off x="7041828" y="1635910"/>
          <a:ext cx="1762491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1ro(a</a:t>
          </a:r>
          <a:r>
            <a:rPr lang="es-MX" altLang="es-MX" sz="1150" kern="1200" dirty="0" smtClean="0"/>
            <a:t>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150" kern="1200" dirty="0"/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150" kern="1200" dirty="0" smtClean="0"/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7041828" y="1635910"/>
        <a:ext cx="1762491" cy="3055397"/>
      </dsp:txXfrm>
    </dsp:sp>
    <dsp:sp modelId="{B2B7CCF7-3530-4EDB-A1D2-54F57B145AFA}">
      <dsp:nvSpPr>
        <dsp:cNvPr id="0" name=""/>
        <dsp:cNvSpPr/>
      </dsp:nvSpPr>
      <dsp:spPr>
        <a:xfrm>
          <a:off x="7393040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7393040" y="4850414"/>
        <a:ext cx="1163604" cy="3823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C3D28-C8CE-47DF-835D-8B0DED95BAB0}">
      <dsp:nvSpPr>
        <dsp:cNvPr id="0" name=""/>
        <dsp:cNvSpPr/>
      </dsp:nvSpPr>
      <dsp:spPr>
        <a:xfrm>
          <a:off x="171017" y="3476"/>
          <a:ext cx="2052001" cy="5414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b="0" i="0" u="none" kern="1200" dirty="0" smtClean="0"/>
            <a:t>Policías</a:t>
          </a:r>
          <a:endParaRPr lang="es-MX" altLang="es-MX" sz="1000" b="0" i="0" u="none" kern="1200" dirty="0"/>
        </a:p>
      </dsp:txBody>
      <dsp:txXfrm>
        <a:off x="171017" y="3476"/>
        <a:ext cx="2052001" cy="5414654"/>
      </dsp:txXfrm>
    </dsp:sp>
    <dsp:sp modelId="{117A2195-554C-42DC-AA46-C8B028514D19}">
      <dsp:nvSpPr>
        <dsp:cNvPr id="0" name=""/>
        <dsp:cNvSpPr/>
      </dsp:nvSpPr>
      <dsp:spPr>
        <a:xfrm>
          <a:off x="2418855" y="416"/>
          <a:ext cx="2483874" cy="5414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b="0" i="0" u="none" kern="1200" dirty="0" smtClean="0"/>
            <a:t>Policías</a:t>
          </a:r>
          <a:endParaRPr lang="es-MX" altLang="es-MX" sz="1000" b="0" i="0" u="none" kern="1200" dirty="0"/>
        </a:p>
      </dsp:txBody>
      <dsp:txXfrm>
        <a:off x="2418855" y="416"/>
        <a:ext cx="2483874" cy="5414654"/>
      </dsp:txXfrm>
    </dsp:sp>
    <dsp:sp modelId="{3A567B40-7AE0-429A-BAE2-3524281D6C24}">
      <dsp:nvSpPr>
        <dsp:cNvPr id="0" name=""/>
        <dsp:cNvSpPr/>
      </dsp:nvSpPr>
      <dsp:spPr>
        <a:xfrm>
          <a:off x="5112348" y="676"/>
          <a:ext cx="1670215" cy="5414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b="0" i="0" u="none" kern="1200" dirty="0" smtClean="0"/>
            <a:t>Policías</a:t>
          </a:r>
          <a:endParaRPr lang="es-MX" altLang="es-MX" sz="1000" b="0" i="0" u="none" kern="1200" dirty="0"/>
        </a:p>
      </dsp:txBody>
      <dsp:txXfrm>
        <a:off x="5112348" y="676"/>
        <a:ext cx="1670215" cy="5414654"/>
      </dsp:txXfrm>
    </dsp:sp>
    <dsp:sp modelId="{5F3E6FA4-9477-4018-BDCA-01621A42439F}">
      <dsp:nvSpPr>
        <dsp:cNvPr id="0" name=""/>
        <dsp:cNvSpPr/>
      </dsp:nvSpPr>
      <dsp:spPr>
        <a:xfrm>
          <a:off x="6927711" y="676"/>
          <a:ext cx="1655451" cy="5414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000" b="0" i="0" u="none" kern="1200" dirty="0" smtClean="0"/>
            <a:t>Policías</a:t>
          </a:r>
          <a:endParaRPr lang="es-MX" altLang="es-MX" sz="1000" b="0" i="0" u="none" kern="1200" dirty="0"/>
        </a:p>
      </dsp:txBody>
      <dsp:txXfrm>
        <a:off x="6927711" y="676"/>
        <a:ext cx="1655451" cy="541465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68"/>
              </a:lnTo>
              <a:lnTo>
                <a:pt x="2023172" y="295868"/>
              </a:lnTo>
              <a:lnTo>
                <a:pt x="2023172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272216"/>
          <a:ext cx="91440" cy="471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295868"/>
              </a:lnTo>
              <a:lnTo>
                <a:pt x="0" y="295868"/>
              </a:lnTo>
              <a:lnTo>
                <a:pt x="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36194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</a:t>
          </a:r>
          <a:br>
            <a:rPr lang="es-MX" altLang="es-MX" sz="1200" kern="1200" dirty="0"/>
          </a:br>
          <a:r>
            <a:rPr lang="es-MX" altLang="es-MX" sz="1200" kern="1200" dirty="0"/>
            <a:t>de Proximidad </a:t>
          </a:r>
          <a:r>
            <a:rPr lang="es-MX" altLang="es-MX" sz="1200" kern="1200" dirty="0" smtClean="0"/>
            <a:t>Comercial</a:t>
          </a:r>
          <a:endParaRPr lang="es-MX" altLang="es-MX" sz="1200" kern="1200" dirty="0"/>
        </a:p>
      </dsp:txBody>
      <dsp:txXfrm>
        <a:off x="1487976" y="436194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/>
        </a:p>
      </dsp:txBody>
      <dsp:txXfrm>
        <a:off x="383" y="1743649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</a:p>
      </dsp:txBody>
      <dsp:txXfrm>
        <a:off x="383" y="2930800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 </a:t>
          </a:r>
          <a:r>
            <a:rPr lang="es-MX" altLang="es-MX" sz="1200" kern="1200" dirty="0" smtClean="0"/>
            <a:t>Residencial</a:t>
          </a:r>
          <a:endParaRPr lang="es-MX" altLang="es-MX" sz="1200" kern="1200" dirty="0"/>
        </a:p>
      </dsp:txBody>
      <dsp:txXfrm>
        <a:off x="2023556" y="1743649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2023556" y="2930800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 </a:t>
          </a:r>
          <a:r>
            <a:rPr lang="es-MX" altLang="es-MX" sz="1200" kern="1200" dirty="0" smtClean="0"/>
            <a:t>Turístico</a:t>
          </a:r>
          <a:endParaRPr lang="es-MX" altLang="es-MX" sz="1200" kern="1200" dirty="0"/>
        </a:p>
      </dsp:txBody>
      <dsp:txXfrm>
        <a:off x="4046729" y="1743649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4046729" y="2930800"/>
        <a:ext cx="1672043" cy="11519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7C44F-094E-4E94-B085-493AD91A47A1}">
      <dsp:nvSpPr>
        <dsp:cNvPr id="0" name=""/>
        <dsp:cNvSpPr/>
      </dsp:nvSpPr>
      <dsp:spPr>
        <a:xfrm>
          <a:off x="213999" y="3"/>
          <a:ext cx="2704081" cy="51590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b="0" i="0" u="none" kern="1200" dirty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Policías 1ero(a)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Policías </a:t>
          </a:r>
          <a:r>
            <a:rPr lang="es-MX" altLang="es-MX" sz="1050" kern="1200" dirty="0">
              <a:latin typeface="+mn-lt"/>
            </a:rPr>
            <a:t>2do(a)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Policías </a:t>
          </a:r>
          <a:r>
            <a:rPr lang="es-MX" altLang="es-MX" sz="1050" kern="1200" dirty="0">
              <a:latin typeface="+mn-lt"/>
            </a:rPr>
            <a:t>3ero(a</a:t>
          </a:r>
          <a:r>
            <a:rPr lang="es-MX" altLang="es-MX" sz="1050" kern="1200" dirty="0" smtClean="0">
              <a:latin typeface="+mn-lt"/>
            </a:rPr>
            <a:t>)</a:t>
          </a:r>
          <a:endParaRPr lang="es-MX" altLang="es-MX" sz="1050" kern="1200" dirty="0">
            <a:latin typeface="+mn-lt"/>
          </a:endParaRPr>
        </a:p>
      </dsp:txBody>
      <dsp:txXfrm>
        <a:off x="213999" y="3"/>
        <a:ext cx="2704081" cy="5159029"/>
      </dsp:txXfrm>
    </dsp:sp>
    <dsp:sp modelId="{901B0A3D-317C-4CBB-8376-A8E7A0D79098}">
      <dsp:nvSpPr>
        <dsp:cNvPr id="0" name=""/>
        <dsp:cNvSpPr/>
      </dsp:nvSpPr>
      <dsp:spPr>
        <a:xfrm>
          <a:off x="3075610" y="106"/>
          <a:ext cx="2704081" cy="51590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Policías </a:t>
          </a:r>
          <a:r>
            <a:rPr lang="es-MX" altLang="es-MX" sz="1050" kern="1200" dirty="0">
              <a:latin typeface="+mn-lt"/>
            </a:rPr>
            <a:t>1ero(a)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Policías </a:t>
          </a:r>
          <a:r>
            <a:rPr lang="es-MX" altLang="es-MX" sz="1050" kern="1200" dirty="0">
              <a:latin typeface="+mn-lt"/>
            </a:rPr>
            <a:t>2do(a)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 </a:t>
          </a:r>
          <a:r>
            <a:rPr lang="es-MX" altLang="es-MX" sz="1050" kern="1200" dirty="0">
              <a:latin typeface="+mn-lt"/>
            </a:rPr>
            <a:t>3ero(a</a:t>
          </a:r>
          <a:r>
            <a:rPr lang="es-MX" altLang="es-MX" sz="1050" kern="1200" dirty="0" smtClean="0">
              <a:latin typeface="+mn-lt"/>
            </a:rPr>
            <a:t>)</a:t>
          </a:r>
          <a:endParaRPr lang="es-MX" altLang="es-MX" sz="1050" kern="1200" dirty="0">
            <a:latin typeface="+mn-lt"/>
          </a:endParaRPr>
        </a:p>
      </dsp:txBody>
      <dsp:txXfrm>
        <a:off x="3075610" y="106"/>
        <a:ext cx="2704081" cy="5159029"/>
      </dsp:txXfrm>
    </dsp:sp>
    <dsp:sp modelId="{C9DC9B59-07A1-4458-B4A1-AC793C5CA063}">
      <dsp:nvSpPr>
        <dsp:cNvPr id="0" name=""/>
        <dsp:cNvSpPr/>
      </dsp:nvSpPr>
      <dsp:spPr>
        <a:xfrm>
          <a:off x="5943300" y="212"/>
          <a:ext cx="2704081" cy="51590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 </a:t>
          </a:r>
          <a:r>
            <a:rPr lang="es-MX" altLang="es-MX" sz="1050" kern="1200" dirty="0">
              <a:latin typeface="+mn-lt"/>
            </a:rPr>
            <a:t>1ero(a)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 2do(a)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 </a:t>
          </a:r>
          <a:r>
            <a:rPr lang="es-MX" altLang="es-MX" sz="1050" kern="1200" dirty="0">
              <a:latin typeface="+mn-lt"/>
            </a:rPr>
            <a:t>3ero(a</a:t>
          </a:r>
          <a:r>
            <a:rPr lang="es-MX" altLang="es-MX" sz="1050" kern="1200" dirty="0" smtClean="0">
              <a:latin typeface="+mn-lt"/>
            </a:rPr>
            <a:t>)</a:t>
          </a:r>
          <a:endParaRPr lang="es-MX" altLang="es-MX" sz="1050" kern="1200" dirty="0">
            <a:latin typeface="+mn-lt"/>
          </a:endParaRPr>
        </a:p>
      </dsp:txBody>
      <dsp:txXfrm>
        <a:off x="5943300" y="212"/>
        <a:ext cx="2704081" cy="515902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57DFB-ACDF-43C9-9657-C0FC6A69EE74}">
      <dsp:nvSpPr>
        <dsp:cNvPr id="0" name=""/>
        <dsp:cNvSpPr/>
      </dsp:nvSpPr>
      <dsp:spPr>
        <a:xfrm>
          <a:off x="2000279" y="1161902"/>
          <a:ext cx="288347" cy="801434"/>
        </a:xfrm>
        <a:custGeom>
          <a:avLst/>
          <a:gdLst/>
          <a:ahLst/>
          <a:cxnLst/>
          <a:rect l="0" t="0" r="0" b="0"/>
          <a:pathLst>
            <a:path>
              <a:moveTo>
                <a:pt x="288347" y="0"/>
              </a:moveTo>
              <a:lnTo>
                <a:pt x="288347" y="801434"/>
              </a:lnTo>
              <a:lnTo>
                <a:pt x="0" y="8014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FB39-2857-4CD0-8D38-4BB1A84E52CD}">
      <dsp:nvSpPr>
        <dsp:cNvPr id="0" name=""/>
        <dsp:cNvSpPr/>
      </dsp:nvSpPr>
      <dsp:spPr>
        <a:xfrm>
          <a:off x="2242906" y="1161902"/>
          <a:ext cx="91440" cy="1853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3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71801" y="286"/>
          <a:ext cx="2433648" cy="1161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kern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kern="1200" dirty="0">
            <a:solidFill>
              <a:schemeClr val="tx1"/>
            </a:solidFill>
            <a:cs typeface="Arial" charset="0"/>
          </a:endParaRPr>
        </a:p>
      </dsp:txBody>
      <dsp:txXfrm>
        <a:off x="1071801" y="286"/>
        <a:ext cx="2433648" cy="1161616"/>
      </dsp:txXfrm>
    </dsp:sp>
    <dsp:sp modelId="{AF8DF513-B9CB-4C0F-8A5F-83E42531AC19}">
      <dsp:nvSpPr>
        <dsp:cNvPr id="0" name=""/>
        <dsp:cNvSpPr/>
      </dsp:nvSpPr>
      <dsp:spPr>
        <a:xfrm>
          <a:off x="407723" y="3014929"/>
          <a:ext cx="3761805" cy="2178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Policía 1ro(a).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Policías </a:t>
          </a:r>
          <a:r>
            <a:rPr lang="es-ES" sz="1200" kern="1200" dirty="0">
              <a:solidFill>
                <a:schemeClr val="tx1"/>
              </a:solidFill>
            </a:rPr>
            <a:t>2do(a).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 3ros(as)</a:t>
          </a:r>
          <a:br>
            <a:rPr lang="es-MX" sz="1200" b="0" i="0" u="none" kern="1200" dirty="0" smtClean="0">
              <a:solidFill>
                <a:schemeClr val="tx1"/>
              </a:solidFill>
            </a:rPr>
          </a:br>
          <a:endParaRPr lang="es-MX" sz="1200" b="0" i="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</a:t>
          </a:r>
          <a:endParaRPr lang="es-ES" sz="1200" kern="1200" dirty="0">
            <a:solidFill>
              <a:srgbClr val="00B050"/>
            </a:solidFill>
          </a:endParaRPr>
        </a:p>
      </dsp:txBody>
      <dsp:txXfrm>
        <a:off x="407723" y="3014929"/>
        <a:ext cx="3761805" cy="2178182"/>
      </dsp:txXfrm>
    </dsp:sp>
    <dsp:sp modelId="{0180754C-A8F2-45E3-8B89-1E8D3C2F62F7}">
      <dsp:nvSpPr>
        <dsp:cNvPr id="0" name=""/>
        <dsp:cNvSpPr/>
      </dsp:nvSpPr>
      <dsp:spPr>
        <a:xfrm>
          <a:off x="377853" y="1540091"/>
          <a:ext cx="1622425" cy="846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77853" y="1540091"/>
        <a:ext cx="1622425" cy="84649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B83BF-9737-428F-9048-FD270736629F}">
      <dsp:nvSpPr>
        <dsp:cNvPr id="0" name=""/>
        <dsp:cNvSpPr/>
      </dsp:nvSpPr>
      <dsp:spPr>
        <a:xfrm>
          <a:off x="3323762" y="1327060"/>
          <a:ext cx="252314" cy="688809"/>
        </a:xfrm>
        <a:custGeom>
          <a:avLst/>
          <a:gdLst/>
          <a:ahLst/>
          <a:cxnLst/>
          <a:rect l="0" t="0" r="0" b="0"/>
          <a:pathLst>
            <a:path>
              <a:moveTo>
                <a:pt x="252314" y="0"/>
              </a:moveTo>
              <a:lnTo>
                <a:pt x="252314" y="688809"/>
              </a:lnTo>
              <a:lnTo>
                <a:pt x="0" y="6888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6076" y="1327060"/>
          <a:ext cx="2256184" cy="1554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3012"/>
              </a:lnTo>
              <a:lnTo>
                <a:pt x="2256184" y="1383012"/>
              </a:lnTo>
              <a:lnTo>
                <a:pt x="2256184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525959" y="1327060"/>
          <a:ext cx="91440" cy="1554621"/>
        </a:xfrm>
        <a:custGeom>
          <a:avLst/>
          <a:gdLst/>
          <a:ahLst/>
          <a:cxnLst/>
          <a:rect l="0" t="0" r="0" b="0"/>
          <a:pathLst>
            <a:path>
              <a:moveTo>
                <a:pt x="50116" y="0"/>
              </a:moveTo>
              <a:lnTo>
                <a:pt x="50116" y="1383012"/>
              </a:lnTo>
              <a:lnTo>
                <a:pt x="45720" y="1383012"/>
              </a:lnTo>
              <a:lnTo>
                <a:pt x="45720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1289426" y="1327060"/>
          <a:ext cx="2286649" cy="1554621"/>
        </a:xfrm>
        <a:custGeom>
          <a:avLst/>
          <a:gdLst/>
          <a:ahLst/>
          <a:cxnLst/>
          <a:rect l="0" t="0" r="0" b="0"/>
          <a:pathLst>
            <a:path>
              <a:moveTo>
                <a:pt x="2286649" y="0"/>
              </a:moveTo>
              <a:lnTo>
                <a:pt x="2286649" y="1383012"/>
              </a:lnTo>
              <a:lnTo>
                <a:pt x="0" y="1383012"/>
              </a:lnTo>
              <a:lnTo>
                <a:pt x="0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249015" y="0"/>
          <a:ext cx="2654121" cy="1327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Encargado(a) de la Dirección de Policía de Monterrey 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>
            <a:cs typeface="Arial" charset="0"/>
          </a:endParaRPr>
        </a:p>
      </dsp:txBody>
      <dsp:txXfrm>
        <a:off x="2249015" y="0"/>
        <a:ext cx="2654121" cy="1327060"/>
      </dsp:txXfrm>
    </dsp:sp>
    <dsp:sp modelId="{88AF180C-B8ED-4C02-BFDB-94EC77CF9C64}">
      <dsp:nvSpPr>
        <dsp:cNvPr id="0" name=""/>
        <dsp:cNvSpPr/>
      </dsp:nvSpPr>
      <dsp:spPr>
        <a:xfrm>
          <a:off x="325327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/>
        </a:p>
      </dsp:txBody>
      <dsp:txXfrm>
        <a:off x="325327" y="2881682"/>
        <a:ext cx="1928199" cy="1105881"/>
      </dsp:txXfrm>
    </dsp:sp>
    <dsp:sp modelId="{9AB9A094-906C-4743-8046-C8CDC622642B}">
      <dsp:nvSpPr>
        <dsp:cNvPr id="0" name=""/>
        <dsp:cNvSpPr/>
      </dsp:nvSpPr>
      <dsp:spPr>
        <a:xfrm>
          <a:off x="2607580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</a:t>
          </a:r>
          <a:br>
            <a:rPr lang="es-ES" sz="1200" kern="1200" dirty="0"/>
          </a:br>
          <a:r>
            <a:rPr lang="es-ES" sz="1200" kern="1200" dirty="0" smtClean="0"/>
            <a:t>Instructores</a:t>
          </a:r>
          <a:endParaRPr lang="es-ES" sz="1200" kern="1200" dirty="0"/>
        </a:p>
      </dsp:txBody>
      <dsp:txXfrm>
        <a:off x="2607580" y="2881682"/>
        <a:ext cx="1928199" cy="1105881"/>
      </dsp:txXfrm>
    </dsp:sp>
    <dsp:sp modelId="{9EBF5B36-8F74-411A-A12A-CCE48B959BE0}">
      <dsp:nvSpPr>
        <dsp:cNvPr id="0" name=""/>
        <dsp:cNvSpPr/>
      </dsp:nvSpPr>
      <dsp:spPr>
        <a:xfrm>
          <a:off x="4868161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4868161" y="2881682"/>
        <a:ext cx="1928199" cy="1105881"/>
      </dsp:txXfrm>
    </dsp:sp>
    <dsp:sp modelId="{9FA66DBF-41E7-476A-8B6D-DC8355BAA785}">
      <dsp:nvSpPr>
        <dsp:cNvPr id="0" name=""/>
        <dsp:cNvSpPr/>
      </dsp:nvSpPr>
      <dsp:spPr>
        <a:xfrm>
          <a:off x="1656000" y="1583660"/>
          <a:ext cx="1667761" cy="864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Asistente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656000" y="1583660"/>
        <a:ext cx="1667761" cy="86441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3D07-9C8C-4528-B476-A6E86C6E22B3}">
      <dsp:nvSpPr>
        <dsp:cNvPr id="0" name=""/>
        <dsp:cNvSpPr/>
      </dsp:nvSpPr>
      <dsp:spPr>
        <a:xfrm>
          <a:off x="4280558" y="1064621"/>
          <a:ext cx="1319918" cy="436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929"/>
              </a:lnTo>
              <a:lnTo>
                <a:pt x="1319918" y="218929"/>
              </a:lnTo>
              <a:lnTo>
                <a:pt x="1319918" y="4368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3C811-0807-4ED5-8BD3-E0421D1C667D}">
      <dsp:nvSpPr>
        <dsp:cNvPr id="0" name=""/>
        <dsp:cNvSpPr/>
      </dsp:nvSpPr>
      <dsp:spPr>
        <a:xfrm>
          <a:off x="2427881" y="1064621"/>
          <a:ext cx="1852676" cy="439184"/>
        </a:xfrm>
        <a:custGeom>
          <a:avLst/>
          <a:gdLst/>
          <a:ahLst/>
          <a:cxnLst/>
          <a:rect l="0" t="0" r="0" b="0"/>
          <a:pathLst>
            <a:path>
              <a:moveTo>
                <a:pt x="1852676" y="0"/>
              </a:moveTo>
              <a:lnTo>
                <a:pt x="1852676" y="221312"/>
              </a:lnTo>
              <a:lnTo>
                <a:pt x="0" y="221312"/>
              </a:lnTo>
              <a:lnTo>
                <a:pt x="0" y="4391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40457" y="1324"/>
          <a:ext cx="2880200" cy="10632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>
            <a:cs typeface="Arial" charset="0"/>
          </a:endParaRPr>
        </a:p>
      </dsp:txBody>
      <dsp:txXfrm>
        <a:off x="2840457" y="1324"/>
        <a:ext cx="2880200" cy="1063296"/>
      </dsp:txXfrm>
    </dsp:sp>
    <dsp:sp modelId="{0E0E95E7-5A7F-4921-BC2F-E8482F7D6A45}">
      <dsp:nvSpPr>
        <dsp:cNvPr id="0" name=""/>
        <dsp:cNvSpPr/>
      </dsp:nvSpPr>
      <dsp:spPr>
        <a:xfrm>
          <a:off x="728513" y="1503805"/>
          <a:ext cx="3398735" cy="32757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Oficial</a:t>
          </a:r>
          <a:br>
            <a:rPr lang="es-MX" sz="1200" b="0" i="0" u="none" kern="1200" dirty="0" smtClean="0"/>
          </a:b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 3ro(a)</a:t>
          </a:r>
          <a:br>
            <a:rPr lang="es-MX" sz="1200" b="0" i="0" u="none" kern="1200" dirty="0" smtClean="0"/>
          </a:br>
          <a:endParaRPr lang="es-ES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 2do(a)</a:t>
          </a:r>
          <a:br>
            <a:rPr lang="es-MX" sz="1200" b="0" i="0" u="none" kern="1200" dirty="0" smtClean="0"/>
          </a:b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</a:t>
          </a:r>
          <a:endParaRPr lang="es-ES" sz="1200" kern="1200" dirty="0"/>
        </a:p>
      </dsp:txBody>
      <dsp:txXfrm>
        <a:off x="728513" y="1503805"/>
        <a:ext cx="3398735" cy="3275762"/>
      </dsp:txXfrm>
    </dsp:sp>
    <dsp:sp modelId="{83D5A370-18A3-4766-B00B-E2C170CD33BF}">
      <dsp:nvSpPr>
        <dsp:cNvPr id="0" name=""/>
        <dsp:cNvSpPr/>
      </dsp:nvSpPr>
      <dsp:spPr>
        <a:xfrm>
          <a:off x="4562992" y="1501422"/>
          <a:ext cx="2074968" cy="10374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Medidas de </a:t>
          </a:r>
          <a:br>
            <a:rPr lang="es-ES" sz="1200" kern="1200" dirty="0"/>
          </a:br>
          <a:r>
            <a:rPr lang="es-ES" sz="1200" kern="1200" dirty="0" smtClean="0"/>
            <a:t>Protección</a:t>
          </a:r>
          <a:endParaRPr lang="es-ES" sz="1200" kern="1200" dirty="0"/>
        </a:p>
      </dsp:txBody>
      <dsp:txXfrm>
        <a:off x="4562992" y="1501422"/>
        <a:ext cx="2074968" cy="1037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5CCD9-EE1A-45F9-ABBC-3C6451122586}">
      <dsp:nvSpPr>
        <dsp:cNvPr id="0" name=""/>
        <dsp:cNvSpPr/>
      </dsp:nvSpPr>
      <dsp:spPr>
        <a:xfrm>
          <a:off x="3573240" y="1080001"/>
          <a:ext cx="360257" cy="787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244"/>
              </a:lnTo>
              <a:lnTo>
                <a:pt x="360257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7224E-A64A-429A-91FC-71E3B1651CC7}">
      <dsp:nvSpPr>
        <dsp:cNvPr id="0" name=""/>
        <dsp:cNvSpPr/>
      </dsp:nvSpPr>
      <dsp:spPr>
        <a:xfrm>
          <a:off x="3248629" y="1080001"/>
          <a:ext cx="324611" cy="787244"/>
        </a:xfrm>
        <a:custGeom>
          <a:avLst/>
          <a:gdLst/>
          <a:ahLst/>
          <a:cxnLst/>
          <a:rect l="0" t="0" r="0" b="0"/>
          <a:pathLst>
            <a:path>
              <a:moveTo>
                <a:pt x="324611" y="0"/>
              </a:moveTo>
              <a:lnTo>
                <a:pt x="324611" y="787244"/>
              </a:lnTo>
              <a:lnTo>
                <a:pt x="0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3240" y="1080001"/>
          <a:ext cx="2760423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2760423" y="1578878"/>
              </a:lnTo>
              <a:lnTo>
                <a:pt x="2760423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3573240" y="1080001"/>
          <a:ext cx="934568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934568" y="1578878"/>
              </a:lnTo>
              <a:lnTo>
                <a:pt x="934568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2645389" y="1080001"/>
          <a:ext cx="927851" cy="1718539"/>
        </a:xfrm>
        <a:custGeom>
          <a:avLst/>
          <a:gdLst/>
          <a:ahLst/>
          <a:cxnLst/>
          <a:rect l="0" t="0" r="0" b="0"/>
          <a:pathLst>
            <a:path>
              <a:moveTo>
                <a:pt x="927851" y="0"/>
              </a:moveTo>
              <a:lnTo>
                <a:pt x="927851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788023" y="1080001"/>
          <a:ext cx="2785216" cy="1718539"/>
        </a:xfrm>
        <a:custGeom>
          <a:avLst/>
          <a:gdLst/>
          <a:ahLst/>
          <a:cxnLst/>
          <a:rect l="0" t="0" r="0" b="0"/>
          <a:pathLst>
            <a:path>
              <a:moveTo>
                <a:pt x="2785216" y="0"/>
              </a:moveTo>
              <a:lnTo>
                <a:pt x="2785216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493238" y="0"/>
          <a:ext cx="2160003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493238" y="0"/>
        <a:ext cx="2160003" cy="1080001"/>
      </dsp:txXfrm>
    </dsp:sp>
    <dsp:sp modelId="{88AF180C-B8ED-4C02-BFDB-94EC77CF9C64}">
      <dsp:nvSpPr>
        <dsp:cNvPr id="0" name=""/>
        <dsp:cNvSpPr/>
      </dsp:nvSpPr>
      <dsp:spPr>
        <a:xfrm>
          <a:off x="3410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Oficina</a:t>
          </a:r>
          <a:endParaRPr lang="es-ES" sz="1200" b="0" kern="1200" dirty="0"/>
        </a:p>
      </dsp:txBody>
      <dsp:txXfrm>
        <a:off x="3410" y="2798540"/>
        <a:ext cx="1569225" cy="899999"/>
      </dsp:txXfrm>
    </dsp:sp>
    <dsp:sp modelId="{9AB9A094-906C-4743-8046-C8CDC622642B}">
      <dsp:nvSpPr>
        <dsp:cNvPr id="0" name=""/>
        <dsp:cNvSpPr/>
      </dsp:nvSpPr>
      <dsp:spPr>
        <a:xfrm>
          <a:off x="186077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Jurídico(a)</a:t>
          </a:r>
        </a:p>
      </dsp:txBody>
      <dsp:txXfrm>
        <a:off x="1860776" y="2798540"/>
        <a:ext cx="1569225" cy="899999"/>
      </dsp:txXfrm>
    </dsp:sp>
    <dsp:sp modelId="{74A3495A-9760-4B07-9B0A-DE4CCF551DEE}">
      <dsp:nvSpPr>
        <dsp:cNvPr id="0" name=""/>
        <dsp:cNvSpPr/>
      </dsp:nvSpPr>
      <dsp:spPr>
        <a:xfrm>
          <a:off x="372319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/>
            <a:t>Coordinador(a) de Comunicación Social</a:t>
          </a:r>
        </a:p>
      </dsp:txBody>
      <dsp:txXfrm>
        <a:off x="3723196" y="2798540"/>
        <a:ext cx="1569225" cy="899999"/>
      </dsp:txXfrm>
    </dsp:sp>
    <dsp:sp modelId="{9EBF5B36-8F74-411A-A12A-CCE48B959BE0}">
      <dsp:nvSpPr>
        <dsp:cNvPr id="0" name=""/>
        <dsp:cNvSpPr/>
      </dsp:nvSpPr>
      <dsp:spPr>
        <a:xfrm>
          <a:off x="5549051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  <a:endParaRPr lang="es-ES" sz="1200" b="0" kern="1200" dirty="0"/>
        </a:p>
      </dsp:txBody>
      <dsp:txXfrm>
        <a:off x="5549051" y="2798540"/>
        <a:ext cx="1569225" cy="899999"/>
      </dsp:txXfrm>
    </dsp:sp>
    <dsp:sp modelId="{7A347B25-0258-473D-9FDB-927E0803C243}">
      <dsp:nvSpPr>
        <dsp:cNvPr id="0" name=""/>
        <dsp:cNvSpPr/>
      </dsp:nvSpPr>
      <dsp:spPr>
        <a:xfrm>
          <a:off x="1808622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Jefe(a) Administrativo(a)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808622" y="1471245"/>
        <a:ext cx="1440006" cy="792001"/>
      </dsp:txXfrm>
    </dsp:sp>
    <dsp:sp modelId="{B0133216-40AA-4CDA-8F4C-9441F03FE70B}">
      <dsp:nvSpPr>
        <dsp:cNvPr id="0" name=""/>
        <dsp:cNvSpPr/>
      </dsp:nvSpPr>
      <dsp:spPr>
        <a:xfrm>
          <a:off x="3933498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Asesor(a) Jurídico(a)</a:t>
          </a:r>
        </a:p>
      </dsp:txBody>
      <dsp:txXfrm>
        <a:off x="3933498" y="1471245"/>
        <a:ext cx="1440006" cy="79200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1E1A9-D3F0-437E-B2D3-0DEAB5A745E9}">
      <dsp:nvSpPr>
        <dsp:cNvPr id="0" name=""/>
        <dsp:cNvSpPr/>
      </dsp:nvSpPr>
      <dsp:spPr>
        <a:xfrm>
          <a:off x="4065738" y="1750153"/>
          <a:ext cx="373474" cy="754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4501"/>
              </a:lnTo>
              <a:lnTo>
                <a:pt x="373474" y="75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54710" y="1750153"/>
          <a:ext cx="311027" cy="756499"/>
        </a:xfrm>
        <a:custGeom>
          <a:avLst/>
          <a:gdLst/>
          <a:ahLst/>
          <a:cxnLst/>
          <a:rect l="0" t="0" r="0" b="0"/>
          <a:pathLst>
            <a:path>
              <a:moveTo>
                <a:pt x="311027" y="0"/>
              </a:moveTo>
              <a:lnTo>
                <a:pt x="311027" y="756499"/>
              </a:lnTo>
              <a:lnTo>
                <a:pt x="0" y="7564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5738" y="1750153"/>
          <a:ext cx="3186386" cy="1676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1203"/>
              </a:lnTo>
              <a:lnTo>
                <a:pt x="3186386" y="1531203"/>
              </a:lnTo>
              <a:lnTo>
                <a:pt x="3186386" y="16763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65738" y="1750153"/>
          <a:ext cx="1056690" cy="1676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1203"/>
              </a:lnTo>
              <a:lnTo>
                <a:pt x="1056690" y="1531203"/>
              </a:lnTo>
              <a:lnTo>
                <a:pt x="1056690" y="16763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001332" y="1750153"/>
          <a:ext cx="1064405" cy="1676395"/>
        </a:xfrm>
        <a:custGeom>
          <a:avLst/>
          <a:gdLst/>
          <a:ahLst/>
          <a:cxnLst/>
          <a:rect l="0" t="0" r="0" b="0"/>
          <a:pathLst>
            <a:path>
              <a:moveTo>
                <a:pt x="1064405" y="0"/>
              </a:moveTo>
              <a:lnTo>
                <a:pt x="1064405" y="1531203"/>
              </a:lnTo>
              <a:lnTo>
                <a:pt x="0" y="1531203"/>
              </a:lnTo>
              <a:lnTo>
                <a:pt x="0" y="16763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125" y="1750153"/>
          <a:ext cx="3122613" cy="1676395"/>
        </a:xfrm>
        <a:custGeom>
          <a:avLst/>
          <a:gdLst/>
          <a:ahLst/>
          <a:cxnLst/>
          <a:rect l="0" t="0" r="0" b="0"/>
          <a:pathLst>
            <a:path>
              <a:moveTo>
                <a:pt x="3122613" y="0"/>
              </a:moveTo>
              <a:lnTo>
                <a:pt x="3122613" y="1531203"/>
              </a:lnTo>
              <a:lnTo>
                <a:pt x="0" y="1531203"/>
              </a:lnTo>
              <a:lnTo>
                <a:pt x="0" y="16763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931737" y="706150"/>
          <a:ext cx="22680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la Dirección de Vialidad y Tránsito de </a:t>
          </a:r>
          <a:r>
            <a:rPr lang="es-MX" altLang="es-MX" sz="1200" kern="1200" dirty="0" smtClean="0"/>
            <a:t>Monterrey</a:t>
          </a:r>
          <a:endParaRPr lang="es-MX" altLang="es-MX" sz="1200" kern="1200" dirty="0"/>
        </a:p>
      </dsp:txBody>
      <dsp:txXfrm>
        <a:off x="2931737" y="706150"/>
        <a:ext cx="2268002" cy="1044003"/>
      </dsp:txXfrm>
    </dsp:sp>
    <dsp:sp modelId="{19FBE8A8-D4BA-45D1-97CD-FF1210CD856F}">
      <dsp:nvSpPr>
        <dsp:cNvPr id="0" name=""/>
        <dsp:cNvSpPr/>
      </dsp:nvSpPr>
      <dsp:spPr>
        <a:xfrm>
          <a:off x="31626" y="3426548"/>
          <a:ext cx="1822997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Operativo(a)</a:t>
          </a:r>
          <a:endParaRPr lang="es-MX" altLang="es-MX" sz="1200" kern="1200" dirty="0"/>
        </a:p>
      </dsp:txBody>
      <dsp:txXfrm>
        <a:off x="31626" y="3426548"/>
        <a:ext cx="1822997" cy="827999"/>
      </dsp:txXfrm>
    </dsp:sp>
    <dsp:sp modelId="{7C576A7F-97E5-41B2-A453-F3F548F4D3EA}">
      <dsp:nvSpPr>
        <dsp:cNvPr id="0" name=""/>
        <dsp:cNvSpPr/>
      </dsp:nvSpPr>
      <dsp:spPr>
        <a:xfrm>
          <a:off x="2089834" y="3426548"/>
          <a:ext cx="1822997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Licencias</a:t>
          </a:r>
        </a:p>
      </dsp:txBody>
      <dsp:txXfrm>
        <a:off x="2089834" y="3426548"/>
        <a:ext cx="1822997" cy="827999"/>
      </dsp:txXfrm>
    </dsp:sp>
    <dsp:sp modelId="{E7E93CC8-31BA-44DD-A6A0-484A2EAAE5EA}">
      <dsp:nvSpPr>
        <dsp:cNvPr id="0" name=""/>
        <dsp:cNvSpPr/>
      </dsp:nvSpPr>
      <dsp:spPr>
        <a:xfrm>
          <a:off x="4210930" y="3426548"/>
          <a:ext cx="1822997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Accidentes</a:t>
          </a:r>
        </a:p>
      </dsp:txBody>
      <dsp:txXfrm>
        <a:off x="4210930" y="3426548"/>
        <a:ext cx="1822997" cy="827999"/>
      </dsp:txXfrm>
    </dsp:sp>
    <dsp:sp modelId="{83F3AEEA-998E-4682-8B5A-56DAB50BDBD8}">
      <dsp:nvSpPr>
        <dsp:cNvPr id="0" name=""/>
        <dsp:cNvSpPr/>
      </dsp:nvSpPr>
      <dsp:spPr>
        <a:xfrm>
          <a:off x="6340627" y="3426548"/>
          <a:ext cx="1822997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Municipales</a:t>
          </a:r>
        </a:p>
      </dsp:txBody>
      <dsp:txXfrm>
        <a:off x="6340627" y="3426548"/>
        <a:ext cx="1822997" cy="827999"/>
      </dsp:txXfrm>
    </dsp:sp>
    <dsp:sp modelId="{D626C255-1536-4EB0-A4A3-D107C591C8D4}">
      <dsp:nvSpPr>
        <dsp:cNvPr id="0" name=""/>
        <dsp:cNvSpPr/>
      </dsp:nvSpPr>
      <dsp:spPr>
        <a:xfrm>
          <a:off x="2062704" y="2092653"/>
          <a:ext cx="169200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Administrativo(a)</a:t>
          </a:r>
          <a:endParaRPr lang="es-MX" altLang="es-MX" sz="1200" kern="1200" dirty="0"/>
        </a:p>
      </dsp:txBody>
      <dsp:txXfrm>
        <a:off x="2062704" y="2092653"/>
        <a:ext cx="1692006" cy="827999"/>
      </dsp:txXfrm>
    </dsp:sp>
    <dsp:sp modelId="{435477FB-F2EE-46B0-8DEB-FBFA50948880}">
      <dsp:nvSpPr>
        <dsp:cNvPr id="0" name=""/>
        <dsp:cNvSpPr/>
      </dsp:nvSpPr>
      <dsp:spPr>
        <a:xfrm>
          <a:off x="4439212" y="2090655"/>
          <a:ext cx="169200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</a:p>
      </dsp:txBody>
      <dsp:txXfrm>
        <a:off x="4439212" y="2090655"/>
        <a:ext cx="1692006" cy="82799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439291" y="954084"/>
          <a:ext cx="91440" cy="568992"/>
        </a:xfrm>
        <a:custGeom>
          <a:avLst/>
          <a:gdLst/>
          <a:ahLst/>
          <a:cxnLst/>
          <a:rect l="0" t="0" r="0" b="0"/>
          <a:pathLst>
            <a:path>
              <a:moveTo>
                <a:pt x="47011" y="0"/>
              </a:moveTo>
              <a:lnTo>
                <a:pt x="47011" y="274090"/>
              </a:lnTo>
              <a:lnTo>
                <a:pt x="45720" y="274090"/>
              </a:lnTo>
              <a:lnTo>
                <a:pt x="45720" y="56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82007" y="357"/>
          <a:ext cx="2808590" cy="9537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Administrativo(a)</a:t>
          </a:r>
        </a:p>
      </dsp:txBody>
      <dsp:txXfrm>
        <a:off x="82007" y="357"/>
        <a:ext cx="2808590" cy="953726"/>
      </dsp:txXfrm>
    </dsp:sp>
    <dsp:sp modelId="{56C82615-A5B3-49EE-B6D8-D98CEFF3B425}">
      <dsp:nvSpPr>
        <dsp:cNvPr id="0" name=""/>
        <dsp:cNvSpPr/>
      </dsp:nvSpPr>
      <dsp:spPr>
        <a:xfrm>
          <a:off x="257039" y="1523076"/>
          <a:ext cx="2455943" cy="1192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 Administrativos(as)</a:t>
          </a:r>
          <a:endParaRPr lang="es-MX" altLang="es-MX" sz="1200" kern="1200" dirty="0"/>
        </a:p>
      </dsp:txBody>
      <dsp:txXfrm>
        <a:off x="257039" y="1523076"/>
        <a:ext cx="2455943" cy="119216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F526C-7078-4DE3-AED6-18399056E64B}">
      <dsp:nvSpPr>
        <dsp:cNvPr id="0" name=""/>
        <dsp:cNvSpPr/>
      </dsp:nvSpPr>
      <dsp:spPr>
        <a:xfrm>
          <a:off x="219141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838"/>
              </a:lnTo>
              <a:lnTo>
                <a:pt x="1290769" y="281838"/>
              </a:lnTo>
              <a:lnTo>
                <a:pt x="1290769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064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1290769" y="0"/>
              </a:moveTo>
              <a:lnTo>
                <a:pt x="1290769" y="281838"/>
              </a:lnTo>
              <a:lnTo>
                <a:pt x="0" y="281838"/>
              </a:lnTo>
              <a:lnTo>
                <a:pt x="0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849869" y="0"/>
          <a:ext cx="2683094" cy="134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849869" y="0"/>
        <a:ext cx="2683094" cy="1341547"/>
      </dsp:txXfrm>
    </dsp:sp>
    <dsp:sp modelId="{AC545DF1-F87B-4D79-BFE4-302F8FC996EB}">
      <dsp:nvSpPr>
        <dsp:cNvPr id="0" name=""/>
        <dsp:cNvSpPr/>
      </dsp:nvSpPr>
      <dsp:spPr>
        <a:xfrm>
          <a:off x="0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Despliegue Operativo</a:t>
          </a:r>
          <a:endParaRPr lang="es-MX" altLang="es-MX" sz="1200" kern="1200" dirty="0">
            <a:latin typeface="+mn-lt"/>
          </a:endParaRPr>
        </a:p>
      </dsp:txBody>
      <dsp:txXfrm>
        <a:off x="0" y="1905110"/>
        <a:ext cx="1801295" cy="1012237"/>
      </dsp:txXfrm>
    </dsp:sp>
    <dsp:sp modelId="{904671E4-08E7-44D7-9255-D391EC77C4BA}">
      <dsp:nvSpPr>
        <dsp:cNvPr id="0" name=""/>
        <dsp:cNvSpPr/>
      </dsp:nvSpPr>
      <dsp:spPr>
        <a:xfrm>
          <a:off x="2581538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AUXILIO VIAL</a:t>
          </a:r>
          <a:endParaRPr lang="es-MX" altLang="es-MX" sz="1200" kern="1200" dirty="0">
            <a:latin typeface="+mn-lt"/>
          </a:endParaRPr>
        </a:p>
      </dsp:txBody>
      <dsp:txXfrm>
        <a:off x="2581538" y="1905110"/>
        <a:ext cx="1801295" cy="101223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1692398" y="773639"/>
          <a:ext cx="91440" cy="474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2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51281" y="0"/>
          <a:ext cx="2173675" cy="7736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AUXILIO VIAL</a:t>
          </a:r>
          <a:endParaRPr lang="es-MX" sz="1200" kern="1200" dirty="0"/>
        </a:p>
      </dsp:txBody>
      <dsp:txXfrm>
        <a:off x="651281" y="0"/>
        <a:ext cx="2173675" cy="773639"/>
      </dsp:txXfrm>
    </dsp:sp>
    <dsp:sp modelId="{D43A949E-161F-4CB6-8E08-C22964D4E9ED}">
      <dsp:nvSpPr>
        <dsp:cNvPr id="0" name=""/>
        <dsp:cNvSpPr/>
      </dsp:nvSpPr>
      <dsp:spPr>
        <a:xfrm>
          <a:off x="785" y="1247868"/>
          <a:ext cx="3474666" cy="413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Supervisor(a)</a:t>
          </a:r>
          <a:br>
            <a:rPr lang="es-MX" altLang="es-MX" sz="1200" kern="1200" dirty="0" smtClean="0"/>
          </a:b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Encargado(a) Área</a:t>
          </a:r>
          <a:br>
            <a:rPr lang="es-MX" altLang="es-MX" sz="1200" kern="1200" dirty="0"/>
          </a:b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Ayudante</a:t>
          </a:r>
          <a:br>
            <a:rPr lang="es-MX" altLang="es-MX" sz="1200" kern="1200" dirty="0"/>
          </a:b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Administrativos(as)</a:t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Ayudante </a:t>
          </a:r>
          <a:r>
            <a:rPr lang="es-MX" altLang="es-MX" sz="1200" kern="1200" dirty="0"/>
            <a:t>de Auxilio Vial</a:t>
          </a:r>
          <a:br>
            <a:rPr lang="es-MX" altLang="es-MX" sz="1200" kern="1200" dirty="0"/>
          </a:b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Operador(a) Conmutador</a:t>
          </a:r>
          <a:br>
            <a:rPr lang="es-MX" altLang="es-MX" sz="1200" kern="1200" dirty="0"/>
          </a:b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Mecánicos(as) de Auxilio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Mecánico(a)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 Viales</a:t>
          </a:r>
          <a:endParaRPr lang="es-ES" sz="1200" kern="1200" dirty="0"/>
        </a:p>
      </dsp:txBody>
      <dsp:txXfrm>
        <a:off x="785" y="1247868"/>
        <a:ext cx="3474666" cy="413999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C6569-0FDF-4C3B-9984-842CB98FC5DD}">
      <dsp:nvSpPr>
        <dsp:cNvPr id="0" name=""/>
        <dsp:cNvSpPr/>
      </dsp:nvSpPr>
      <dsp:spPr>
        <a:xfrm>
          <a:off x="4340080" y="966151"/>
          <a:ext cx="116595" cy="501332"/>
        </a:xfrm>
        <a:custGeom>
          <a:avLst/>
          <a:gdLst/>
          <a:ahLst/>
          <a:cxnLst/>
          <a:rect l="0" t="0" r="0" b="0"/>
          <a:pathLst>
            <a:path>
              <a:moveTo>
                <a:pt x="116595" y="0"/>
              </a:moveTo>
              <a:lnTo>
                <a:pt x="116595" y="501332"/>
              </a:lnTo>
              <a:lnTo>
                <a:pt x="0" y="5013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45221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799271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441770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48749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56675" y="966151"/>
          <a:ext cx="3536035" cy="994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154"/>
              </a:lnTo>
              <a:lnTo>
                <a:pt x="3536035" y="903154"/>
              </a:lnTo>
              <a:lnTo>
                <a:pt x="3536035" y="9941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31329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597182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20889" y="3303632"/>
          <a:ext cx="91440" cy="173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1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46660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56675" y="966151"/>
          <a:ext cx="1515154" cy="994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154"/>
              </a:lnTo>
              <a:lnTo>
                <a:pt x="1515154" y="903154"/>
              </a:lnTo>
              <a:lnTo>
                <a:pt x="1515154" y="9941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10955" y="2499823"/>
          <a:ext cx="91440" cy="986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60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10955" y="966151"/>
          <a:ext cx="91440" cy="9941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41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0102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41521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39058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36301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41521" y="966151"/>
          <a:ext cx="1515154" cy="994122"/>
        </a:xfrm>
        <a:custGeom>
          <a:avLst/>
          <a:gdLst/>
          <a:ahLst/>
          <a:cxnLst/>
          <a:rect l="0" t="0" r="0" b="0"/>
          <a:pathLst>
            <a:path>
              <a:moveTo>
                <a:pt x="1515154" y="0"/>
              </a:moveTo>
              <a:lnTo>
                <a:pt x="1515154" y="903154"/>
              </a:lnTo>
              <a:lnTo>
                <a:pt x="0" y="903154"/>
              </a:lnTo>
              <a:lnTo>
                <a:pt x="0" y="9941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80140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064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69699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541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0640" y="966151"/>
          <a:ext cx="3536035" cy="994122"/>
        </a:xfrm>
        <a:custGeom>
          <a:avLst/>
          <a:gdLst/>
          <a:ahLst/>
          <a:cxnLst/>
          <a:rect l="0" t="0" r="0" b="0"/>
          <a:pathLst>
            <a:path>
              <a:moveTo>
                <a:pt x="3536035" y="0"/>
              </a:moveTo>
              <a:lnTo>
                <a:pt x="3536035" y="903154"/>
              </a:lnTo>
              <a:lnTo>
                <a:pt x="0" y="903154"/>
              </a:lnTo>
              <a:lnTo>
                <a:pt x="0" y="9941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92359" y="358318"/>
          <a:ext cx="2328631" cy="607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Despliegue Operativo</a:t>
          </a:r>
          <a:endParaRPr lang="es-MX" altLang="es-MX" sz="1200" kern="1200" dirty="0"/>
        </a:p>
      </dsp:txBody>
      <dsp:txXfrm>
        <a:off x="3292359" y="358318"/>
        <a:ext cx="2328631" cy="607832"/>
      </dsp:txXfrm>
    </dsp:sp>
    <dsp:sp modelId="{19FBE8A8-D4BA-45D1-97CD-FF1210CD856F}">
      <dsp:nvSpPr>
        <dsp:cNvPr id="0" name=""/>
        <dsp:cNvSpPr/>
      </dsp:nvSpPr>
      <dsp:spPr>
        <a:xfrm>
          <a:off x="294739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94739" y="1960273"/>
        <a:ext cx="1251801" cy="539549"/>
      </dsp:txXfrm>
    </dsp:sp>
    <dsp:sp modelId="{9EF5B1E7-4642-446F-802A-010E77A6D315}">
      <dsp:nvSpPr>
        <dsp:cNvPr id="0" name=""/>
        <dsp:cNvSpPr/>
      </dsp:nvSpPr>
      <dsp:spPr>
        <a:xfrm>
          <a:off x="116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1167" y="2694656"/>
        <a:ext cx="828504" cy="608976"/>
      </dsp:txXfrm>
    </dsp:sp>
    <dsp:sp modelId="{676B065B-52F5-4142-AD91-1C77325095B5}">
      <dsp:nvSpPr>
        <dsp:cNvPr id="0" name=""/>
        <dsp:cNvSpPr/>
      </dsp:nvSpPr>
      <dsp:spPr>
        <a:xfrm>
          <a:off x="1674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674" y="3472672"/>
        <a:ext cx="827490" cy="844986"/>
      </dsp:txXfrm>
    </dsp:sp>
    <dsp:sp modelId="{C0E84288-EA31-49E9-8E88-83BF465087E7}">
      <dsp:nvSpPr>
        <dsp:cNvPr id="0" name=""/>
        <dsp:cNvSpPr/>
      </dsp:nvSpPr>
      <dsp:spPr>
        <a:xfrm>
          <a:off x="1011608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Motociclista</a:t>
          </a:r>
          <a:endParaRPr lang="es-MX" altLang="es-MX" sz="1200" kern="1200" dirty="0"/>
        </a:p>
      </dsp:txBody>
      <dsp:txXfrm>
        <a:off x="1011608" y="2694656"/>
        <a:ext cx="828504" cy="608976"/>
      </dsp:txXfrm>
    </dsp:sp>
    <dsp:sp modelId="{62C8CCD5-5EED-407B-AD49-15F3C1014C46}">
      <dsp:nvSpPr>
        <dsp:cNvPr id="0" name=""/>
        <dsp:cNvSpPr/>
      </dsp:nvSpPr>
      <dsp:spPr>
        <a:xfrm>
          <a:off x="101211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012115" y="3472672"/>
        <a:ext cx="827490" cy="844986"/>
      </dsp:txXfrm>
    </dsp:sp>
    <dsp:sp modelId="{0E4A1FB2-B936-4A45-9B17-4DC72B6EC80F}">
      <dsp:nvSpPr>
        <dsp:cNvPr id="0" name=""/>
        <dsp:cNvSpPr/>
      </dsp:nvSpPr>
      <dsp:spPr>
        <a:xfrm>
          <a:off x="2315620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315620" y="1960273"/>
        <a:ext cx="1251801" cy="539549"/>
      </dsp:txXfrm>
    </dsp:sp>
    <dsp:sp modelId="{B651DCB6-AAF6-4973-9416-A5FBDCD184AD}">
      <dsp:nvSpPr>
        <dsp:cNvPr id="0" name=""/>
        <dsp:cNvSpPr/>
      </dsp:nvSpPr>
      <dsp:spPr>
        <a:xfrm>
          <a:off x="202204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2022049" y="2694656"/>
        <a:ext cx="828504" cy="608976"/>
      </dsp:txXfrm>
    </dsp:sp>
    <dsp:sp modelId="{47534EF4-1B7B-4FDF-ACD3-ECDA86C17442}">
      <dsp:nvSpPr>
        <dsp:cNvPr id="0" name=""/>
        <dsp:cNvSpPr/>
      </dsp:nvSpPr>
      <dsp:spPr>
        <a:xfrm>
          <a:off x="202255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2022555" y="3472672"/>
        <a:ext cx="827490" cy="844986"/>
      </dsp:txXfrm>
    </dsp:sp>
    <dsp:sp modelId="{B3926719-82AE-4423-819D-8B6FA77E2226}">
      <dsp:nvSpPr>
        <dsp:cNvPr id="0" name=""/>
        <dsp:cNvSpPr/>
      </dsp:nvSpPr>
      <dsp:spPr>
        <a:xfrm>
          <a:off x="303248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</a:t>
          </a:r>
        </a:p>
      </dsp:txBody>
      <dsp:txXfrm>
        <a:off x="3032489" y="2694656"/>
        <a:ext cx="828504" cy="608976"/>
      </dsp:txXfrm>
    </dsp:sp>
    <dsp:sp modelId="{22817A48-D188-487F-9D45-CB132B31AF32}">
      <dsp:nvSpPr>
        <dsp:cNvPr id="0" name=""/>
        <dsp:cNvSpPr/>
      </dsp:nvSpPr>
      <dsp:spPr>
        <a:xfrm>
          <a:off x="3032996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3032996" y="3472672"/>
        <a:ext cx="827490" cy="844986"/>
      </dsp:txXfrm>
    </dsp:sp>
    <dsp:sp modelId="{D43A949E-161F-4CB6-8E08-C22964D4E9ED}">
      <dsp:nvSpPr>
        <dsp:cNvPr id="0" name=""/>
        <dsp:cNvSpPr/>
      </dsp:nvSpPr>
      <dsp:spPr>
        <a:xfrm>
          <a:off x="3830774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3830774" y="1960273"/>
        <a:ext cx="1251801" cy="539549"/>
      </dsp:txXfrm>
    </dsp:sp>
    <dsp:sp modelId="{E20C3D26-370A-4FB5-A649-E46C57CB118C}">
      <dsp:nvSpPr>
        <dsp:cNvPr id="0" name=""/>
        <dsp:cNvSpPr/>
      </dsp:nvSpPr>
      <dsp:spPr>
        <a:xfrm>
          <a:off x="4042930" y="3485854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4042930" y="3485854"/>
        <a:ext cx="827490" cy="844986"/>
      </dsp:txXfrm>
    </dsp:sp>
    <dsp:sp modelId="{018CBDC0-8D06-4835-A278-352009F7617A}">
      <dsp:nvSpPr>
        <dsp:cNvPr id="0" name=""/>
        <dsp:cNvSpPr/>
      </dsp:nvSpPr>
      <dsp:spPr>
        <a:xfrm>
          <a:off x="5345929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5345929" y="1960273"/>
        <a:ext cx="1251801" cy="539549"/>
      </dsp:txXfrm>
    </dsp:sp>
    <dsp:sp modelId="{1D87B364-88D7-4259-809A-A16F6F4C2FDC}">
      <dsp:nvSpPr>
        <dsp:cNvPr id="0" name=""/>
        <dsp:cNvSpPr/>
      </dsp:nvSpPr>
      <dsp:spPr>
        <a:xfrm>
          <a:off x="505235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Grupo 1</a:t>
          </a:r>
          <a:endParaRPr lang="es-ES" sz="1200" kern="1200" dirty="0"/>
        </a:p>
      </dsp:txBody>
      <dsp:txXfrm>
        <a:off x="5052357" y="2694656"/>
        <a:ext cx="828504" cy="608976"/>
      </dsp:txXfrm>
    </dsp:sp>
    <dsp:sp modelId="{862E94E8-9413-433D-BCC8-7A9E942E13DA}">
      <dsp:nvSpPr>
        <dsp:cNvPr id="0" name=""/>
        <dsp:cNvSpPr/>
      </dsp:nvSpPr>
      <dsp:spPr>
        <a:xfrm>
          <a:off x="5052864" y="3476770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5052864" y="3476770"/>
        <a:ext cx="827490" cy="844986"/>
      </dsp:txXfrm>
    </dsp:sp>
    <dsp:sp modelId="{A571C53F-53A6-40BE-8FD2-54F246C0AE26}">
      <dsp:nvSpPr>
        <dsp:cNvPr id="0" name=""/>
        <dsp:cNvSpPr/>
      </dsp:nvSpPr>
      <dsp:spPr>
        <a:xfrm>
          <a:off x="606279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6062797" y="2694656"/>
        <a:ext cx="828504" cy="608976"/>
      </dsp:txXfrm>
    </dsp:sp>
    <dsp:sp modelId="{C98E4F20-1C15-46DD-B981-D3174775DF49}">
      <dsp:nvSpPr>
        <dsp:cNvPr id="0" name=""/>
        <dsp:cNvSpPr/>
      </dsp:nvSpPr>
      <dsp:spPr>
        <a:xfrm>
          <a:off x="6063304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6063304" y="3472672"/>
        <a:ext cx="827490" cy="844986"/>
      </dsp:txXfrm>
    </dsp:sp>
    <dsp:sp modelId="{E71D3B26-43D9-4D0A-AC62-2EA5564AA8EF}">
      <dsp:nvSpPr>
        <dsp:cNvPr id="0" name=""/>
        <dsp:cNvSpPr/>
      </dsp:nvSpPr>
      <dsp:spPr>
        <a:xfrm>
          <a:off x="7366810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7366810" y="1960273"/>
        <a:ext cx="1251801" cy="539549"/>
      </dsp:txXfrm>
    </dsp:sp>
    <dsp:sp modelId="{E0E49022-40CD-4DB3-B0FD-05CA5D964339}">
      <dsp:nvSpPr>
        <dsp:cNvPr id="0" name=""/>
        <dsp:cNvSpPr/>
      </dsp:nvSpPr>
      <dsp:spPr>
        <a:xfrm>
          <a:off x="7073238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7073238" y="2694656"/>
        <a:ext cx="828504" cy="608976"/>
      </dsp:txXfrm>
    </dsp:sp>
    <dsp:sp modelId="{864DA3BA-5F3B-4DCE-AA29-A0D47EB5B789}">
      <dsp:nvSpPr>
        <dsp:cNvPr id="0" name=""/>
        <dsp:cNvSpPr/>
      </dsp:nvSpPr>
      <dsp:spPr>
        <a:xfrm>
          <a:off x="707374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7073745" y="3472672"/>
        <a:ext cx="827490" cy="844986"/>
      </dsp:txXfrm>
    </dsp:sp>
    <dsp:sp modelId="{E7784AA6-97BB-4586-BB75-2FD18819AF83}">
      <dsp:nvSpPr>
        <dsp:cNvPr id="0" name=""/>
        <dsp:cNvSpPr/>
      </dsp:nvSpPr>
      <dsp:spPr>
        <a:xfrm>
          <a:off x="808367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8083679" y="2694656"/>
        <a:ext cx="828504" cy="608976"/>
      </dsp:txXfrm>
    </dsp:sp>
    <dsp:sp modelId="{0D557ACE-23A3-4F95-9D75-615F6DA2EB03}">
      <dsp:nvSpPr>
        <dsp:cNvPr id="0" name=""/>
        <dsp:cNvSpPr/>
      </dsp:nvSpPr>
      <dsp:spPr>
        <a:xfrm>
          <a:off x="808418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8084185" y="3472672"/>
        <a:ext cx="827490" cy="844986"/>
      </dsp:txXfrm>
    </dsp:sp>
    <dsp:sp modelId="{490D4BE3-4596-48CF-BA05-B45946C1A477}">
      <dsp:nvSpPr>
        <dsp:cNvPr id="0" name=""/>
        <dsp:cNvSpPr/>
      </dsp:nvSpPr>
      <dsp:spPr>
        <a:xfrm>
          <a:off x="3092212" y="1182257"/>
          <a:ext cx="1247867" cy="5704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es-MX" sz="1200" kern="1200" dirty="0"/>
            <a:t>Oficial Patrullero(a</a:t>
          </a:r>
          <a:r>
            <a:rPr lang="fr-FR" altLang="es-MX" sz="1200" kern="1200" dirty="0" smtClean="0"/>
            <a:t>)</a:t>
          </a:r>
          <a:endParaRPr lang="fr-FR" altLang="es-MX" sz="1200" kern="1200" dirty="0"/>
        </a:p>
      </dsp:txBody>
      <dsp:txXfrm>
        <a:off x="3092212" y="1182257"/>
        <a:ext cx="1247867" cy="57045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4288794" y="1775246"/>
          <a:ext cx="91440" cy="501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901573" y="730047"/>
          <a:ext cx="1432941" cy="501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664"/>
              </a:lnTo>
              <a:lnTo>
                <a:pt x="1432941" y="250664"/>
              </a:lnTo>
              <a:lnTo>
                <a:pt x="1432941" y="5013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422911" y="1775246"/>
          <a:ext cx="91440" cy="501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468631" y="730047"/>
          <a:ext cx="1432941" cy="501328"/>
        </a:xfrm>
        <a:custGeom>
          <a:avLst/>
          <a:gdLst/>
          <a:ahLst/>
          <a:cxnLst/>
          <a:rect l="0" t="0" r="0" b="0"/>
          <a:pathLst>
            <a:path>
              <a:moveTo>
                <a:pt x="1432941" y="0"/>
              </a:moveTo>
              <a:lnTo>
                <a:pt x="1432941" y="250664"/>
              </a:lnTo>
              <a:lnTo>
                <a:pt x="0" y="250664"/>
              </a:lnTo>
              <a:lnTo>
                <a:pt x="0" y="5013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707932" y="2487"/>
          <a:ext cx="2387280" cy="727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Zona</a:t>
          </a:r>
        </a:p>
      </dsp:txBody>
      <dsp:txXfrm>
        <a:off x="1707932" y="2487"/>
        <a:ext cx="2387280" cy="727559"/>
      </dsp:txXfrm>
    </dsp:sp>
    <dsp:sp modelId="{9EF5B1E7-4642-446F-802A-010E77A6D315}">
      <dsp:nvSpPr>
        <dsp:cNvPr id="0" name=""/>
        <dsp:cNvSpPr/>
      </dsp:nvSpPr>
      <dsp:spPr>
        <a:xfrm>
          <a:off x="286354" y="1231375"/>
          <a:ext cx="2364553" cy="543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Crucero</a:t>
          </a:r>
        </a:p>
      </dsp:txBody>
      <dsp:txXfrm>
        <a:off x="286354" y="1231375"/>
        <a:ext cx="2364553" cy="543870"/>
      </dsp:txXfrm>
    </dsp:sp>
    <dsp:sp modelId="{676B065B-52F5-4142-AD91-1C77325095B5}">
      <dsp:nvSpPr>
        <dsp:cNvPr id="0" name=""/>
        <dsp:cNvSpPr/>
      </dsp:nvSpPr>
      <dsp:spPr>
        <a:xfrm>
          <a:off x="286354" y="2276575"/>
          <a:ext cx="2364553" cy="2176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6354" y="2276575"/>
        <a:ext cx="2364553" cy="2176149"/>
      </dsp:txXfrm>
    </dsp:sp>
    <dsp:sp modelId="{C0E84288-EA31-49E9-8E88-83BF465087E7}">
      <dsp:nvSpPr>
        <dsp:cNvPr id="0" name=""/>
        <dsp:cNvSpPr/>
      </dsp:nvSpPr>
      <dsp:spPr>
        <a:xfrm>
          <a:off x="3152237" y="1231375"/>
          <a:ext cx="2364553" cy="543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Motociclista</a:t>
          </a:r>
        </a:p>
      </dsp:txBody>
      <dsp:txXfrm>
        <a:off x="3152237" y="1231375"/>
        <a:ext cx="2364553" cy="543870"/>
      </dsp:txXfrm>
    </dsp:sp>
    <dsp:sp modelId="{62C8CCD5-5EED-407B-AD49-15F3C1014C46}">
      <dsp:nvSpPr>
        <dsp:cNvPr id="0" name=""/>
        <dsp:cNvSpPr/>
      </dsp:nvSpPr>
      <dsp:spPr>
        <a:xfrm>
          <a:off x="3152237" y="2276575"/>
          <a:ext cx="2364553" cy="2176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3152237" y="2276575"/>
        <a:ext cx="2364553" cy="217614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4004277" y="1806009"/>
          <a:ext cx="91440" cy="5171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71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611852" y="733699"/>
          <a:ext cx="1438145" cy="530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73"/>
              </a:lnTo>
              <a:lnTo>
                <a:pt x="1438145" y="265473"/>
              </a:lnTo>
              <a:lnTo>
                <a:pt x="1438145" y="5309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27986" y="1806009"/>
          <a:ext cx="91440" cy="5309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09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173706" y="733699"/>
          <a:ext cx="1438145" cy="530946"/>
        </a:xfrm>
        <a:custGeom>
          <a:avLst/>
          <a:gdLst/>
          <a:ahLst/>
          <a:cxnLst/>
          <a:rect l="0" t="0" r="0" b="0"/>
          <a:pathLst>
            <a:path>
              <a:moveTo>
                <a:pt x="1438145" y="0"/>
              </a:moveTo>
              <a:lnTo>
                <a:pt x="1438145" y="265473"/>
              </a:lnTo>
              <a:lnTo>
                <a:pt x="0" y="265473"/>
              </a:lnTo>
              <a:lnTo>
                <a:pt x="0" y="5309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347692" y="13697"/>
          <a:ext cx="2528318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Zona</a:t>
          </a:r>
        </a:p>
      </dsp:txBody>
      <dsp:txXfrm>
        <a:off x="1347692" y="13697"/>
        <a:ext cx="2528318" cy="720001"/>
      </dsp:txXfrm>
    </dsp:sp>
    <dsp:sp modelId="{9EF5B1E7-4642-446F-802A-010E77A6D315}">
      <dsp:nvSpPr>
        <dsp:cNvPr id="0" name=""/>
        <dsp:cNvSpPr/>
      </dsp:nvSpPr>
      <dsp:spPr>
        <a:xfrm>
          <a:off x="1034" y="1264646"/>
          <a:ext cx="2345344" cy="5413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Crucero</a:t>
          </a:r>
        </a:p>
      </dsp:txBody>
      <dsp:txXfrm>
        <a:off x="1034" y="1264646"/>
        <a:ext cx="2345344" cy="541363"/>
      </dsp:txXfrm>
    </dsp:sp>
    <dsp:sp modelId="{676B065B-52F5-4142-AD91-1C77325095B5}">
      <dsp:nvSpPr>
        <dsp:cNvPr id="0" name=""/>
        <dsp:cNvSpPr/>
      </dsp:nvSpPr>
      <dsp:spPr>
        <a:xfrm>
          <a:off x="1034" y="2336956"/>
          <a:ext cx="2345344" cy="2277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034" y="2336956"/>
        <a:ext cx="2345344" cy="2277951"/>
      </dsp:txXfrm>
    </dsp:sp>
    <dsp:sp modelId="{C0E84288-EA31-49E9-8E88-83BF465087E7}">
      <dsp:nvSpPr>
        <dsp:cNvPr id="0" name=""/>
        <dsp:cNvSpPr/>
      </dsp:nvSpPr>
      <dsp:spPr>
        <a:xfrm>
          <a:off x="2877325" y="1264646"/>
          <a:ext cx="2345344" cy="5413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Grupo 2</a:t>
          </a:r>
          <a:endParaRPr lang="es-ES" sz="1200" kern="1200" dirty="0"/>
        </a:p>
      </dsp:txBody>
      <dsp:txXfrm>
        <a:off x="2877325" y="1264646"/>
        <a:ext cx="2345344" cy="541363"/>
      </dsp:txXfrm>
    </dsp:sp>
    <dsp:sp modelId="{62C8CCD5-5EED-407B-AD49-15F3C1014C46}">
      <dsp:nvSpPr>
        <dsp:cNvPr id="0" name=""/>
        <dsp:cNvSpPr/>
      </dsp:nvSpPr>
      <dsp:spPr>
        <a:xfrm>
          <a:off x="2877325" y="2323190"/>
          <a:ext cx="2345344" cy="2277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77325" y="2323190"/>
        <a:ext cx="2345344" cy="227795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477AD-956B-4792-9EAF-223ADB296E7F}">
      <dsp:nvSpPr>
        <dsp:cNvPr id="0" name=""/>
        <dsp:cNvSpPr/>
      </dsp:nvSpPr>
      <dsp:spPr>
        <a:xfrm>
          <a:off x="1405680" y="924938"/>
          <a:ext cx="91440" cy="721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10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90093" y="1434"/>
          <a:ext cx="2722613" cy="9235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Zona</a:t>
          </a:r>
        </a:p>
      </dsp:txBody>
      <dsp:txXfrm>
        <a:off x="90093" y="1434"/>
        <a:ext cx="2722613" cy="923504"/>
      </dsp:txXfrm>
    </dsp:sp>
    <dsp:sp modelId="{676B065B-52F5-4142-AD91-1C77325095B5}">
      <dsp:nvSpPr>
        <dsp:cNvPr id="0" name=""/>
        <dsp:cNvSpPr/>
      </dsp:nvSpPr>
      <dsp:spPr>
        <a:xfrm>
          <a:off x="250014" y="1645996"/>
          <a:ext cx="2402772" cy="19492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Oficial Motociclista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0014" y="1645996"/>
        <a:ext cx="2402772" cy="194920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4081281" y="1770679"/>
          <a:ext cx="91440" cy="501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9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646203" y="715162"/>
          <a:ext cx="1480797" cy="504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953"/>
              </a:lnTo>
              <a:lnTo>
                <a:pt x="1480797" y="253953"/>
              </a:lnTo>
              <a:lnTo>
                <a:pt x="1480797" y="504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15844" y="1770679"/>
          <a:ext cx="91440" cy="501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9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161564" y="715162"/>
          <a:ext cx="1484639" cy="504942"/>
        </a:xfrm>
        <a:custGeom>
          <a:avLst/>
          <a:gdLst/>
          <a:ahLst/>
          <a:cxnLst/>
          <a:rect l="0" t="0" r="0" b="0"/>
          <a:pathLst>
            <a:path>
              <a:moveTo>
                <a:pt x="1484639" y="0"/>
              </a:moveTo>
              <a:lnTo>
                <a:pt x="1484639" y="253953"/>
              </a:lnTo>
              <a:lnTo>
                <a:pt x="0" y="253953"/>
              </a:lnTo>
              <a:lnTo>
                <a:pt x="0" y="504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445592" y="0"/>
          <a:ext cx="2401221" cy="715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Motociclista</a:t>
          </a:r>
        </a:p>
      </dsp:txBody>
      <dsp:txXfrm>
        <a:off x="1445592" y="0"/>
        <a:ext cx="2401221" cy="715162"/>
      </dsp:txXfrm>
    </dsp:sp>
    <dsp:sp modelId="{9EF5B1E7-4642-446F-802A-010E77A6D315}">
      <dsp:nvSpPr>
        <dsp:cNvPr id="0" name=""/>
        <dsp:cNvSpPr/>
      </dsp:nvSpPr>
      <dsp:spPr>
        <a:xfrm>
          <a:off x="0" y="1220105"/>
          <a:ext cx="2323128" cy="5505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Grupo 1</a:t>
          </a:r>
          <a:endParaRPr lang="es-ES" sz="1200" kern="1200" dirty="0"/>
        </a:p>
      </dsp:txBody>
      <dsp:txXfrm>
        <a:off x="0" y="1220105"/>
        <a:ext cx="2323128" cy="550573"/>
      </dsp:txXfrm>
    </dsp:sp>
    <dsp:sp modelId="{676B065B-52F5-4142-AD91-1C77325095B5}">
      <dsp:nvSpPr>
        <dsp:cNvPr id="0" name=""/>
        <dsp:cNvSpPr/>
      </dsp:nvSpPr>
      <dsp:spPr>
        <a:xfrm>
          <a:off x="0" y="2272656"/>
          <a:ext cx="2323128" cy="2153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2272656"/>
        <a:ext cx="2323128" cy="2153364"/>
      </dsp:txXfrm>
    </dsp:sp>
    <dsp:sp modelId="{C0E84288-EA31-49E9-8E88-83BF465087E7}">
      <dsp:nvSpPr>
        <dsp:cNvPr id="0" name=""/>
        <dsp:cNvSpPr/>
      </dsp:nvSpPr>
      <dsp:spPr>
        <a:xfrm>
          <a:off x="2965437" y="1220105"/>
          <a:ext cx="2323128" cy="5505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</a:p>
      </dsp:txBody>
      <dsp:txXfrm>
        <a:off x="2965437" y="1220105"/>
        <a:ext cx="2323128" cy="550573"/>
      </dsp:txXfrm>
    </dsp:sp>
    <dsp:sp modelId="{62C8CCD5-5EED-407B-AD49-15F3C1014C46}">
      <dsp:nvSpPr>
        <dsp:cNvPr id="0" name=""/>
        <dsp:cNvSpPr/>
      </dsp:nvSpPr>
      <dsp:spPr>
        <a:xfrm>
          <a:off x="2965437" y="2272656"/>
          <a:ext cx="2323128" cy="2153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965437" y="2272656"/>
        <a:ext cx="2323128" cy="215336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3961826" y="1770519"/>
          <a:ext cx="91440" cy="464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9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595054" y="765521"/>
          <a:ext cx="1412492" cy="464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99"/>
              </a:lnTo>
              <a:lnTo>
                <a:pt x="1412492" y="232499"/>
              </a:lnTo>
              <a:lnTo>
                <a:pt x="1412492" y="464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36841" y="1770519"/>
          <a:ext cx="91440" cy="464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9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182561" y="765521"/>
          <a:ext cx="1412492" cy="464999"/>
        </a:xfrm>
        <a:custGeom>
          <a:avLst/>
          <a:gdLst/>
          <a:ahLst/>
          <a:cxnLst/>
          <a:rect l="0" t="0" r="0" b="0"/>
          <a:pathLst>
            <a:path>
              <a:moveTo>
                <a:pt x="1412492" y="0"/>
              </a:moveTo>
              <a:lnTo>
                <a:pt x="1412492" y="232499"/>
              </a:lnTo>
              <a:lnTo>
                <a:pt x="0" y="232499"/>
              </a:lnTo>
              <a:lnTo>
                <a:pt x="0" y="464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487911" y="45524"/>
          <a:ext cx="2214285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Zona</a:t>
          </a:r>
        </a:p>
      </dsp:txBody>
      <dsp:txXfrm>
        <a:off x="1487911" y="45524"/>
        <a:ext cx="2214285" cy="719997"/>
      </dsp:txXfrm>
    </dsp:sp>
    <dsp:sp modelId="{9EF5B1E7-4642-446F-802A-010E77A6D315}">
      <dsp:nvSpPr>
        <dsp:cNvPr id="0" name=""/>
        <dsp:cNvSpPr/>
      </dsp:nvSpPr>
      <dsp:spPr>
        <a:xfrm>
          <a:off x="2568" y="1230521"/>
          <a:ext cx="235998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</a:p>
      </dsp:txBody>
      <dsp:txXfrm>
        <a:off x="2568" y="1230521"/>
        <a:ext cx="2359985" cy="539997"/>
      </dsp:txXfrm>
    </dsp:sp>
    <dsp:sp modelId="{676B065B-52F5-4142-AD91-1C77325095B5}">
      <dsp:nvSpPr>
        <dsp:cNvPr id="0" name=""/>
        <dsp:cNvSpPr/>
      </dsp:nvSpPr>
      <dsp:spPr>
        <a:xfrm>
          <a:off x="2568" y="2235519"/>
          <a:ext cx="2359985" cy="216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Patrulleros(as)</a:t>
          </a:r>
        </a:p>
      </dsp:txBody>
      <dsp:txXfrm>
        <a:off x="2568" y="2235519"/>
        <a:ext cx="2359985" cy="2160002"/>
      </dsp:txXfrm>
    </dsp:sp>
    <dsp:sp modelId="{C0E84288-EA31-49E9-8E88-83BF465087E7}">
      <dsp:nvSpPr>
        <dsp:cNvPr id="0" name=""/>
        <dsp:cNvSpPr/>
      </dsp:nvSpPr>
      <dsp:spPr>
        <a:xfrm>
          <a:off x="2827553" y="1230521"/>
          <a:ext cx="235998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Oficial Crucero</a:t>
          </a:r>
        </a:p>
      </dsp:txBody>
      <dsp:txXfrm>
        <a:off x="2827553" y="1230521"/>
        <a:ext cx="2359985" cy="539997"/>
      </dsp:txXfrm>
    </dsp:sp>
    <dsp:sp modelId="{62C8CCD5-5EED-407B-AD49-15F3C1014C46}">
      <dsp:nvSpPr>
        <dsp:cNvPr id="0" name=""/>
        <dsp:cNvSpPr/>
      </dsp:nvSpPr>
      <dsp:spPr>
        <a:xfrm>
          <a:off x="2827553" y="2235519"/>
          <a:ext cx="2359985" cy="216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27553" y="2235519"/>
        <a:ext cx="2359985" cy="2160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A96BC-456D-43DB-8842-675BEA4BCDA0}">
      <dsp:nvSpPr>
        <dsp:cNvPr id="0" name=""/>
        <dsp:cNvSpPr/>
      </dsp:nvSpPr>
      <dsp:spPr>
        <a:xfrm>
          <a:off x="2523612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219"/>
              </a:lnTo>
              <a:lnTo>
                <a:pt x="1373503" y="415219"/>
              </a:lnTo>
              <a:lnTo>
                <a:pt x="1373503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2FCF3-133C-4E45-AA78-781904907122}">
      <dsp:nvSpPr>
        <dsp:cNvPr id="0" name=""/>
        <dsp:cNvSpPr/>
      </dsp:nvSpPr>
      <dsp:spPr>
        <a:xfrm>
          <a:off x="1150109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1373503" y="0"/>
              </a:moveTo>
              <a:lnTo>
                <a:pt x="1373503" y="415219"/>
              </a:lnTo>
              <a:lnTo>
                <a:pt x="0" y="415219"/>
              </a:lnTo>
              <a:lnTo>
                <a:pt x="0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40432-B63B-47EE-9328-244C9DDB6179}">
      <dsp:nvSpPr>
        <dsp:cNvPr id="0" name=""/>
        <dsp:cNvSpPr/>
      </dsp:nvSpPr>
      <dsp:spPr>
        <a:xfrm>
          <a:off x="1263609" y="0"/>
          <a:ext cx="2520005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</a:t>
          </a:r>
          <a:r>
            <a:rPr lang="es-MX" altLang="es-MX" sz="1200" b="0" kern="1200" dirty="0" smtClean="0">
              <a:cs typeface="Arial" panose="020B0604020202020204" pitchFamily="34" charset="0"/>
            </a:rPr>
            <a:t>Oficina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263609" y="0"/>
        <a:ext cx="2520005" cy="1080002"/>
      </dsp:txXfrm>
    </dsp:sp>
    <dsp:sp modelId="{19FBE8A8-D4BA-45D1-97CD-FF1210CD856F}">
      <dsp:nvSpPr>
        <dsp:cNvPr id="0" name=""/>
        <dsp:cNvSpPr/>
      </dsp:nvSpPr>
      <dsp:spPr>
        <a:xfrm>
          <a:off x="0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Mensajeros(as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0" y="1718086"/>
        <a:ext cx="2300218" cy="958424"/>
      </dsp:txXfrm>
    </dsp:sp>
    <dsp:sp modelId="{7C576A7F-97E5-41B2-A453-F3F548F4D3EA}">
      <dsp:nvSpPr>
        <dsp:cNvPr id="0" name=""/>
        <dsp:cNvSpPr/>
      </dsp:nvSpPr>
      <dsp:spPr>
        <a:xfrm>
          <a:off x="2747006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</a:t>
          </a:r>
          <a:br>
            <a:rPr lang="es-MX" altLang="es-MX" sz="1200" kern="1200" dirty="0" smtClean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Supervisor(a)</a:t>
          </a:r>
          <a:endParaRPr lang="es-MX" altLang="es-MX" sz="1200" kern="1200" dirty="0"/>
        </a:p>
      </dsp:txBody>
      <dsp:txXfrm>
        <a:off x="2747006" y="1718086"/>
        <a:ext cx="2300218" cy="95842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73B3B-5D9B-4759-AE94-0435C2E3C069}">
      <dsp:nvSpPr>
        <dsp:cNvPr id="0" name=""/>
        <dsp:cNvSpPr/>
      </dsp:nvSpPr>
      <dsp:spPr>
        <a:xfrm>
          <a:off x="6375833" y="2383950"/>
          <a:ext cx="137180" cy="779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9524"/>
              </a:lnTo>
              <a:lnTo>
                <a:pt x="137180" y="7795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91BBC-D0CC-4494-88A1-CA170A79A000}">
      <dsp:nvSpPr>
        <dsp:cNvPr id="0" name=""/>
        <dsp:cNvSpPr/>
      </dsp:nvSpPr>
      <dsp:spPr>
        <a:xfrm>
          <a:off x="6238652" y="2383950"/>
          <a:ext cx="137180" cy="779524"/>
        </a:xfrm>
        <a:custGeom>
          <a:avLst/>
          <a:gdLst/>
          <a:ahLst/>
          <a:cxnLst/>
          <a:rect l="0" t="0" r="0" b="0"/>
          <a:pathLst>
            <a:path>
              <a:moveTo>
                <a:pt x="137180" y="0"/>
              </a:moveTo>
              <a:lnTo>
                <a:pt x="137180" y="779524"/>
              </a:lnTo>
              <a:lnTo>
                <a:pt x="0" y="7795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4215306" y="1057014"/>
          <a:ext cx="2160526" cy="378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708"/>
              </a:lnTo>
              <a:lnTo>
                <a:pt x="2160526" y="241708"/>
              </a:lnTo>
              <a:lnTo>
                <a:pt x="2160526" y="3788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522BE-75A2-41D8-8A81-6F22CD8850AF}">
      <dsp:nvSpPr>
        <dsp:cNvPr id="0" name=""/>
        <dsp:cNvSpPr/>
      </dsp:nvSpPr>
      <dsp:spPr>
        <a:xfrm>
          <a:off x="2113898" y="2383950"/>
          <a:ext cx="1077650" cy="303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36"/>
              </a:lnTo>
              <a:lnTo>
                <a:pt x="1077650" y="165936"/>
              </a:lnTo>
              <a:lnTo>
                <a:pt x="1077650" y="3031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594D-1926-4458-8DA2-ABE278C20571}">
      <dsp:nvSpPr>
        <dsp:cNvPr id="0" name=""/>
        <dsp:cNvSpPr/>
      </dsp:nvSpPr>
      <dsp:spPr>
        <a:xfrm>
          <a:off x="948048" y="2383950"/>
          <a:ext cx="1165850" cy="303083"/>
        </a:xfrm>
        <a:custGeom>
          <a:avLst/>
          <a:gdLst/>
          <a:ahLst/>
          <a:cxnLst/>
          <a:rect l="0" t="0" r="0" b="0"/>
          <a:pathLst>
            <a:path>
              <a:moveTo>
                <a:pt x="1165850" y="0"/>
              </a:moveTo>
              <a:lnTo>
                <a:pt x="1165850" y="165903"/>
              </a:lnTo>
              <a:lnTo>
                <a:pt x="0" y="165903"/>
              </a:lnTo>
              <a:lnTo>
                <a:pt x="0" y="3030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2113898" y="1057014"/>
          <a:ext cx="2101408" cy="378888"/>
        </a:xfrm>
        <a:custGeom>
          <a:avLst/>
          <a:gdLst/>
          <a:ahLst/>
          <a:cxnLst/>
          <a:rect l="0" t="0" r="0" b="0"/>
          <a:pathLst>
            <a:path>
              <a:moveTo>
                <a:pt x="2101408" y="0"/>
              </a:moveTo>
              <a:lnTo>
                <a:pt x="2101408" y="241708"/>
              </a:lnTo>
              <a:lnTo>
                <a:pt x="0" y="241708"/>
              </a:lnTo>
              <a:lnTo>
                <a:pt x="0" y="3788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890548" y="0"/>
          <a:ext cx="2649515" cy="10570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</a:t>
          </a:r>
          <a:r>
            <a:rPr lang="es-MX" altLang="es-MX" sz="1200" kern="1200"/>
            <a:t>de </a:t>
          </a:r>
          <a:r>
            <a:rPr lang="es-MX" altLang="es-MX" sz="1200" kern="1200" smtClean="0"/>
            <a:t>Licencias</a:t>
          </a:r>
          <a:endParaRPr lang="es-MX" altLang="es-MX" sz="1200" kern="1200" dirty="0" smtClean="0"/>
        </a:p>
      </dsp:txBody>
      <dsp:txXfrm>
        <a:off x="2890548" y="0"/>
        <a:ext cx="2649515" cy="1057014"/>
      </dsp:txXfrm>
    </dsp:sp>
    <dsp:sp modelId="{EA3F6FDA-D17C-4DBD-A1B1-9A68DF9AEE6C}">
      <dsp:nvSpPr>
        <dsp:cNvPr id="0" name=""/>
        <dsp:cNvSpPr/>
      </dsp:nvSpPr>
      <dsp:spPr>
        <a:xfrm>
          <a:off x="966848" y="1435903"/>
          <a:ext cx="2294100" cy="9480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Licencias</a:t>
          </a:r>
        </a:p>
      </dsp:txBody>
      <dsp:txXfrm>
        <a:off x="966848" y="1435903"/>
        <a:ext cx="2294100" cy="948047"/>
      </dsp:txXfrm>
    </dsp:sp>
    <dsp:sp modelId="{DD8A29F5-D042-4749-8AE9-1CA72A60AD2C}">
      <dsp:nvSpPr>
        <dsp:cNvPr id="0" name=""/>
        <dsp:cNvSpPr/>
      </dsp:nvSpPr>
      <dsp:spPr>
        <a:xfrm>
          <a:off x="0" y="2687034"/>
          <a:ext cx="1896094" cy="24069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Administrativos(as)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Abogado(a</a:t>
          </a:r>
          <a:r>
            <a:rPr lang="es-MX" altLang="es-MX" sz="1200" kern="1200" dirty="0"/>
            <a:t>)</a:t>
          </a:r>
          <a:br>
            <a:rPr lang="es-MX" altLang="es-MX" sz="1200" kern="1200" dirty="0"/>
          </a:b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Supervisor(a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2687034"/>
        <a:ext cx="1896094" cy="2406921"/>
      </dsp:txXfrm>
    </dsp:sp>
    <dsp:sp modelId="{77FFF755-0490-4820-A875-C725D434A9BE}">
      <dsp:nvSpPr>
        <dsp:cNvPr id="0" name=""/>
        <dsp:cNvSpPr/>
      </dsp:nvSpPr>
      <dsp:spPr>
        <a:xfrm>
          <a:off x="2243501" y="2687066"/>
          <a:ext cx="1896094" cy="981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Médicos(as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243501" y="2687066"/>
        <a:ext cx="1896094" cy="981571"/>
      </dsp:txXfrm>
    </dsp:sp>
    <dsp:sp modelId="{5FD798A0-B481-4BBA-845C-0914D94AD45A}">
      <dsp:nvSpPr>
        <dsp:cNvPr id="0" name=""/>
        <dsp:cNvSpPr/>
      </dsp:nvSpPr>
      <dsp:spPr>
        <a:xfrm>
          <a:off x="5228782" y="1435903"/>
          <a:ext cx="2294100" cy="9480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Vial</a:t>
          </a:r>
          <a:endParaRPr lang="es-ES" sz="1200" kern="1200" dirty="0"/>
        </a:p>
      </dsp:txBody>
      <dsp:txXfrm>
        <a:off x="5228782" y="1435903"/>
        <a:ext cx="2294100" cy="948047"/>
      </dsp:txXfrm>
    </dsp:sp>
    <dsp:sp modelId="{11C09E17-66FA-4C94-B834-BCFC27A12254}">
      <dsp:nvSpPr>
        <dsp:cNvPr id="0" name=""/>
        <dsp:cNvSpPr/>
      </dsp:nvSpPr>
      <dsp:spPr>
        <a:xfrm>
          <a:off x="4342557" y="2672689"/>
          <a:ext cx="1896094" cy="981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Auxiliar</a:t>
          </a:r>
          <a:endParaRPr lang="es-ES" sz="1200" kern="1200" dirty="0"/>
        </a:p>
      </dsp:txBody>
      <dsp:txXfrm>
        <a:off x="4342557" y="2672689"/>
        <a:ext cx="1896094" cy="981571"/>
      </dsp:txXfrm>
    </dsp:sp>
    <dsp:sp modelId="{A0BC9189-3C29-4EDD-8B6D-3F0BA77BED7C}">
      <dsp:nvSpPr>
        <dsp:cNvPr id="0" name=""/>
        <dsp:cNvSpPr/>
      </dsp:nvSpPr>
      <dsp:spPr>
        <a:xfrm>
          <a:off x="6513013" y="2672689"/>
          <a:ext cx="1896094" cy="981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Secretaria(o) </a:t>
          </a:r>
          <a:r>
            <a:rPr lang="es-MX" altLang="es-MX" sz="1200" kern="1200" dirty="0" smtClean="0"/>
            <a:t>D</a:t>
          </a:r>
          <a:endParaRPr lang="es-MX" altLang="es-MX" sz="1200" kern="1200" dirty="0"/>
        </a:p>
      </dsp:txBody>
      <dsp:txXfrm>
        <a:off x="6513013" y="2672689"/>
        <a:ext cx="1896094" cy="981571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81CF-8CD3-4201-892B-6970ACCFAC59}">
      <dsp:nvSpPr>
        <dsp:cNvPr id="0" name=""/>
        <dsp:cNvSpPr/>
      </dsp:nvSpPr>
      <dsp:spPr>
        <a:xfrm>
          <a:off x="4114598" y="2141938"/>
          <a:ext cx="3358721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3358721" y="343662"/>
              </a:lnTo>
              <a:lnTo>
                <a:pt x="3358721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0F7F3-111F-4DF9-8D22-5A2F88D95DDE}">
      <dsp:nvSpPr>
        <dsp:cNvPr id="0" name=""/>
        <dsp:cNvSpPr/>
      </dsp:nvSpPr>
      <dsp:spPr>
        <a:xfrm>
          <a:off x="4114598" y="2141938"/>
          <a:ext cx="1694293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1694293" y="343662"/>
              </a:lnTo>
              <a:lnTo>
                <a:pt x="1694293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CAE1-992B-4FE1-9023-6025428FEB8B}">
      <dsp:nvSpPr>
        <dsp:cNvPr id="0" name=""/>
        <dsp:cNvSpPr/>
      </dsp:nvSpPr>
      <dsp:spPr>
        <a:xfrm>
          <a:off x="4068878" y="2141938"/>
          <a:ext cx="91440" cy="450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662"/>
              </a:lnTo>
              <a:lnTo>
                <a:pt x="48357" y="343662"/>
              </a:lnTo>
              <a:lnTo>
                <a:pt x="48357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118BF-8DDC-4EEB-A1FA-1900C0BE67BD}">
      <dsp:nvSpPr>
        <dsp:cNvPr id="0" name=""/>
        <dsp:cNvSpPr/>
      </dsp:nvSpPr>
      <dsp:spPr>
        <a:xfrm>
          <a:off x="2408504" y="2141938"/>
          <a:ext cx="1706094" cy="450576"/>
        </a:xfrm>
        <a:custGeom>
          <a:avLst/>
          <a:gdLst/>
          <a:ahLst/>
          <a:cxnLst/>
          <a:rect l="0" t="0" r="0" b="0"/>
          <a:pathLst>
            <a:path>
              <a:moveTo>
                <a:pt x="1706094" y="0"/>
              </a:moveTo>
              <a:lnTo>
                <a:pt x="1706094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34637" y="2141938"/>
          <a:ext cx="3379961" cy="450576"/>
        </a:xfrm>
        <a:custGeom>
          <a:avLst/>
          <a:gdLst/>
          <a:ahLst/>
          <a:cxnLst/>
          <a:rect l="0" t="0" r="0" b="0"/>
          <a:pathLst>
            <a:path>
              <a:moveTo>
                <a:pt x="3379961" y="0"/>
              </a:moveTo>
              <a:lnTo>
                <a:pt x="3379961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14600" y="1313939"/>
          <a:ext cx="1799995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Accidentes</a:t>
          </a:r>
        </a:p>
      </dsp:txBody>
      <dsp:txXfrm>
        <a:off x="3214600" y="1313939"/>
        <a:ext cx="1799995" cy="827998"/>
      </dsp:txXfrm>
    </dsp:sp>
    <dsp:sp modelId="{19FBE8A8-D4BA-45D1-97CD-FF1210CD856F}">
      <dsp:nvSpPr>
        <dsp:cNvPr id="0" name=""/>
        <dsp:cNvSpPr/>
      </dsp:nvSpPr>
      <dsp:spPr>
        <a:xfrm>
          <a:off x="0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Peritajes</a:t>
          </a:r>
        </a:p>
      </dsp:txBody>
      <dsp:txXfrm>
        <a:off x="0" y="2592515"/>
        <a:ext cx="1469274" cy="755999"/>
      </dsp:txXfrm>
    </dsp:sp>
    <dsp:sp modelId="{7FFEEE02-E16F-44A6-A65D-E4730E9059AF}">
      <dsp:nvSpPr>
        <dsp:cNvPr id="0" name=""/>
        <dsp:cNvSpPr/>
      </dsp:nvSpPr>
      <dsp:spPr>
        <a:xfrm>
          <a:off x="1673866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Investigaciones</a:t>
          </a:r>
        </a:p>
      </dsp:txBody>
      <dsp:txXfrm>
        <a:off x="1673866" y="2592515"/>
        <a:ext cx="1469274" cy="755999"/>
      </dsp:txXfrm>
    </dsp:sp>
    <dsp:sp modelId="{5815CD74-E5D1-4909-9892-52B71D57571C}">
      <dsp:nvSpPr>
        <dsp:cNvPr id="0" name=""/>
        <dsp:cNvSpPr/>
      </dsp:nvSpPr>
      <dsp:spPr>
        <a:xfrm>
          <a:off x="3382598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Control Vehicular</a:t>
          </a:r>
        </a:p>
      </dsp:txBody>
      <dsp:txXfrm>
        <a:off x="3382598" y="2592515"/>
        <a:ext cx="1469274" cy="755999"/>
      </dsp:txXfrm>
    </dsp:sp>
    <dsp:sp modelId="{19F48253-8559-4E7D-9B89-03E11B6A9A2C}">
      <dsp:nvSpPr>
        <dsp:cNvPr id="0" name=""/>
        <dsp:cNvSpPr/>
      </dsp:nvSpPr>
      <dsp:spPr>
        <a:xfrm>
          <a:off x="5074254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</a:t>
          </a:r>
          <a:r>
            <a:rPr lang="es-MX" altLang="es-MX" sz="1200" kern="1200" dirty="0" smtClean="0"/>
            <a:t>de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Infracciones</a:t>
          </a:r>
          <a:endParaRPr lang="es-MX" altLang="es-MX" sz="1200" kern="1200" dirty="0"/>
        </a:p>
      </dsp:txBody>
      <dsp:txXfrm>
        <a:off x="5074254" y="2592515"/>
        <a:ext cx="1469274" cy="755999"/>
      </dsp:txXfrm>
    </dsp:sp>
    <dsp:sp modelId="{8255A1BA-EB77-4889-AA71-0A8568235860}">
      <dsp:nvSpPr>
        <dsp:cNvPr id="0" name=""/>
        <dsp:cNvSpPr/>
      </dsp:nvSpPr>
      <dsp:spPr>
        <a:xfrm>
          <a:off x="6738682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Estadística</a:t>
          </a:r>
          <a:endParaRPr lang="es-MX" altLang="es-MX" sz="1200" kern="1200" dirty="0"/>
        </a:p>
      </dsp:txBody>
      <dsp:txXfrm>
        <a:off x="6738682" y="2592515"/>
        <a:ext cx="1469274" cy="755999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B664-AC94-421F-8DCC-1884A7558CF7}">
      <dsp:nvSpPr>
        <dsp:cNvPr id="0" name=""/>
        <dsp:cNvSpPr/>
      </dsp:nvSpPr>
      <dsp:spPr>
        <a:xfrm>
          <a:off x="3749933" y="3064032"/>
          <a:ext cx="2673296" cy="522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542"/>
              </a:lnTo>
              <a:lnTo>
                <a:pt x="2673296" y="270542"/>
              </a:lnTo>
              <a:lnTo>
                <a:pt x="267329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704213" y="3064032"/>
          <a:ext cx="91440" cy="522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542"/>
              </a:lnTo>
              <a:lnTo>
                <a:pt x="47256" y="270542"/>
              </a:lnTo>
              <a:lnTo>
                <a:pt x="4725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081293" y="3064032"/>
          <a:ext cx="2668639" cy="530968"/>
        </a:xfrm>
        <a:custGeom>
          <a:avLst/>
          <a:gdLst/>
          <a:ahLst/>
          <a:cxnLst/>
          <a:rect l="0" t="0" r="0" b="0"/>
          <a:pathLst>
            <a:path>
              <a:moveTo>
                <a:pt x="2668639" y="0"/>
              </a:moveTo>
              <a:lnTo>
                <a:pt x="2668639" y="278954"/>
              </a:lnTo>
              <a:lnTo>
                <a:pt x="0" y="278954"/>
              </a:lnTo>
              <a:lnTo>
                <a:pt x="0" y="5309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E00F5-A7BF-4F0D-AB8A-438CF6397164}">
      <dsp:nvSpPr>
        <dsp:cNvPr id="0" name=""/>
        <dsp:cNvSpPr/>
      </dsp:nvSpPr>
      <dsp:spPr>
        <a:xfrm>
          <a:off x="3704213" y="1378470"/>
          <a:ext cx="91440" cy="4854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4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5273-2B20-4FF4-80B4-7EAB2612AD0C}">
      <dsp:nvSpPr>
        <dsp:cNvPr id="0" name=""/>
        <dsp:cNvSpPr/>
      </dsp:nvSpPr>
      <dsp:spPr>
        <a:xfrm>
          <a:off x="2415522" y="178406"/>
          <a:ext cx="2668822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2415522" y="178406"/>
        <a:ext cx="2668822" cy="1200064"/>
      </dsp:txXfrm>
    </dsp:sp>
    <dsp:sp modelId="{676B065B-52F5-4142-AD91-1C77325095B5}">
      <dsp:nvSpPr>
        <dsp:cNvPr id="0" name=""/>
        <dsp:cNvSpPr/>
      </dsp:nvSpPr>
      <dsp:spPr>
        <a:xfrm>
          <a:off x="2633934" y="1863968"/>
          <a:ext cx="2231999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33934" y="1863968"/>
        <a:ext cx="2231999" cy="1200064"/>
      </dsp:txXfrm>
    </dsp:sp>
    <dsp:sp modelId="{A913208E-DE13-4A48-AA3E-81819AA0BFD5}">
      <dsp:nvSpPr>
        <dsp:cNvPr id="0" name=""/>
        <dsp:cNvSpPr/>
      </dsp:nvSpPr>
      <dsp:spPr>
        <a:xfrm>
          <a:off x="0" y="3595001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3595001"/>
        <a:ext cx="2162587" cy="1088062"/>
      </dsp:txXfrm>
    </dsp:sp>
    <dsp:sp modelId="{CFEFFD6C-721C-4CB5-9AE4-49F8AEC6E651}">
      <dsp:nvSpPr>
        <dsp:cNvPr id="0" name=""/>
        <dsp:cNvSpPr/>
      </dsp:nvSpPr>
      <dsp:spPr>
        <a:xfrm>
          <a:off x="267017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70176" y="3586588"/>
        <a:ext cx="2162587" cy="1088062"/>
      </dsp:txXfrm>
    </dsp:sp>
    <dsp:sp modelId="{051E4DF2-B884-4F4A-8077-C7DFDEC7D3D9}">
      <dsp:nvSpPr>
        <dsp:cNvPr id="0" name=""/>
        <dsp:cNvSpPr/>
      </dsp:nvSpPr>
      <dsp:spPr>
        <a:xfrm>
          <a:off x="534193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341936" y="3586588"/>
        <a:ext cx="2162587" cy="1088062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9FA56-093F-46D4-95A0-3F633C580923}">
      <dsp:nvSpPr>
        <dsp:cNvPr id="0" name=""/>
        <dsp:cNvSpPr/>
      </dsp:nvSpPr>
      <dsp:spPr>
        <a:xfrm>
          <a:off x="2114030" y="1357213"/>
          <a:ext cx="91440" cy="730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07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917B-A254-4914-9906-196999F0A587}">
      <dsp:nvSpPr>
        <dsp:cNvPr id="0" name=""/>
        <dsp:cNvSpPr/>
      </dsp:nvSpPr>
      <dsp:spPr>
        <a:xfrm>
          <a:off x="610524" y="270"/>
          <a:ext cx="3098452" cy="1356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Investigaciones</a:t>
          </a:r>
          <a:endParaRPr lang="es-MX" altLang="es-MX" sz="1200" kern="1200" dirty="0"/>
        </a:p>
      </dsp:txBody>
      <dsp:txXfrm>
        <a:off x="610524" y="270"/>
        <a:ext cx="3098452" cy="1356942"/>
      </dsp:txXfrm>
    </dsp:sp>
    <dsp:sp modelId="{F347D248-52EB-4953-98DB-6F58FF9E8735}">
      <dsp:nvSpPr>
        <dsp:cNvPr id="0" name=""/>
        <dsp:cNvSpPr/>
      </dsp:nvSpPr>
      <dsp:spPr>
        <a:xfrm>
          <a:off x="943227" y="2087931"/>
          <a:ext cx="2433046" cy="1299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943227" y="2087931"/>
        <a:ext cx="2433046" cy="1299946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E14B3-C6BE-4706-8C9E-6CD6256F5CED}">
      <dsp:nvSpPr>
        <dsp:cNvPr id="0" name=""/>
        <dsp:cNvSpPr/>
      </dsp:nvSpPr>
      <dsp:spPr>
        <a:xfrm>
          <a:off x="2927819" y="2211906"/>
          <a:ext cx="1596125" cy="661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140"/>
              </a:lnTo>
              <a:lnTo>
                <a:pt x="1596125" y="382140"/>
              </a:lnTo>
              <a:lnTo>
                <a:pt x="1596125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C399F-C650-45AA-88DB-107310D0121E}">
      <dsp:nvSpPr>
        <dsp:cNvPr id="0" name=""/>
        <dsp:cNvSpPr/>
      </dsp:nvSpPr>
      <dsp:spPr>
        <a:xfrm>
          <a:off x="1316928" y="2211906"/>
          <a:ext cx="1610890" cy="661716"/>
        </a:xfrm>
        <a:custGeom>
          <a:avLst/>
          <a:gdLst/>
          <a:ahLst/>
          <a:cxnLst/>
          <a:rect l="0" t="0" r="0" b="0"/>
          <a:pathLst>
            <a:path>
              <a:moveTo>
                <a:pt x="1610890" y="0"/>
              </a:moveTo>
              <a:lnTo>
                <a:pt x="1610890" y="382140"/>
              </a:lnTo>
              <a:lnTo>
                <a:pt x="0" y="382140"/>
              </a:lnTo>
              <a:lnTo>
                <a:pt x="0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4FC4C-CA21-4186-94A0-545BC8F21AA2}">
      <dsp:nvSpPr>
        <dsp:cNvPr id="0" name=""/>
        <dsp:cNvSpPr/>
      </dsp:nvSpPr>
      <dsp:spPr>
        <a:xfrm>
          <a:off x="1541814" y="807902"/>
          <a:ext cx="2772009" cy="140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Control Vehicular</a:t>
          </a:r>
          <a:endParaRPr lang="es-MX" altLang="es-MX" sz="1200" kern="1200" dirty="0"/>
        </a:p>
      </dsp:txBody>
      <dsp:txXfrm>
        <a:off x="1541814" y="807902"/>
        <a:ext cx="2772009" cy="1404003"/>
      </dsp:txXfrm>
    </dsp:sp>
    <dsp:sp modelId="{9EF5B1E7-4642-446F-802A-010E77A6D315}">
      <dsp:nvSpPr>
        <dsp:cNvPr id="0" name=""/>
        <dsp:cNvSpPr/>
      </dsp:nvSpPr>
      <dsp:spPr>
        <a:xfrm>
          <a:off x="378" y="2873623"/>
          <a:ext cx="2633099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378" y="2873623"/>
        <a:ext cx="2633099" cy="1295994"/>
      </dsp:txXfrm>
    </dsp:sp>
    <dsp:sp modelId="{64A0A79D-6428-46F7-8612-283E09E77783}">
      <dsp:nvSpPr>
        <dsp:cNvPr id="0" name=""/>
        <dsp:cNvSpPr/>
      </dsp:nvSpPr>
      <dsp:spPr>
        <a:xfrm>
          <a:off x="3192630" y="2873623"/>
          <a:ext cx="2662628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3192630" y="2873623"/>
        <a:ext cx="2662628" cy="129599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2201823" y="2752541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15"/>
              </a:lnTo>
              <a:lnTo>
                <a:pt x="48039" y="238815"/>
              </a:lnTo>
              <a:lnTo>
                <a:pt x="48039" y="4776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9D739-42C0-49C6-9CFA-07C4BEDED546}">
      <dsp:nvSpPr>
        <dsp:cNvPr id="0" name=""/>
        <dsp:cNvSpPr/>
      </dsp:nvSpPr>
      <dsp:spPr>
        <a:xfrm>
          <a:off x="2201823" y="1137696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6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377CF-E567-418E-987D-0DCE76898E8A}">
      <dsp:nvSpPr>
        <dsp:cNvPr id="0" name=""/>
        <dsp:cNvSpPr/>
      </dsp:nvSpPr>
      <dsp:spPr>
        <a:xfrm>
          <a:off x="1005545" y="480"/>
          <a:ext cx="2483996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</a:t>
          </a:r>
          <a:r>
            <a:rPr lang="es-MX" altLang="es-MX" sz="1200" kern="1200" dirty="0" smtClean="0"/>
            <a:t>de Infracciones</a:t>
          </a:r>
          <a:endParaRPr lang="es-MX" altLang="es-MX" sz="1200" kern="1200" dirty="0"/>
        </a:p>
      </dsp:txBody>
      <dsp:txXfrm>
        <a:off x="1005545" y="480"/>
        <a:ext cx="2483996" cy="1137215"/>
      </dsp:txXfrm>
    </dsp:sp>
    <dsp:sp modelId="{DD8A29F5-D042-4749-8AE9-1CA72A60AD2C}">
      <dsp:nvSpPr>
        <dsp:cNvPr id="0" name=""/>
        <dsp:cNvSpPr/>
      </dsp:nvSpPr>
      <dsp:spPr>
        <a:xfrm>
          <a:off x="1156510" y="1615326"/>
          <a:ext cx="2182065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Turno</a:t>
          </a:r>
          <a:endParaRPr lang="es-MX" altLang="es-MX" sz="1200" kern="1200" dirty="0"/>
        </a:p>
      </dsp:txBody>
      <dsp:txXfrm>
        <a:off x="1156510" y="1615326"/>
        <a:ext cx="2182065" cy="1137215"/>
      </dsp:txXfrm>
    </dsp:sp>
    <dsp:sp modelId="{2A510A22-CF32-47FD-BC41-4E00F3C4B7C0}">
      <dsp:nvSpPr>
        <dsp:cNvPr id="0" name=""/>
        <dsp:cNvSpPr/>
      </dsp:nvSpPr>
      <dsp:spPr>
        <a:xfrm>
          <a:off x="1158830" y="3230172"/>
          <a:ext cx="2182065" cy="1143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158830" y="3230172"/>
        <a:ext cx="2182065" cy="114395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FFF8-4C4A-45E3-A212-198313A4ACFB}">
      <dsp:nvSpPr>
        <dsp:cNvPr id="0" name=""/>
        <dsp:cNvSpPr/>
      </dsp:nvSpPr>
      <dsp:spPr>
        <a:xfrm>
          <a:off x="1439476" y="2216215"/>
          <a:ext cx="91440" cy="523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436"/>
              </a:lnTo>
              <a:lnTo>
                <a:pt x="46826" y="270436"/>
              </a:lnTo>
              <a:lnTo>
                <a:pt x="46826" y="5230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1439476" y="817827"/>
          <a:ext cx="91440" cy="487392"/>
        </a:xfrm>
        <a:custGeom>
          <a:avLst/>
          <a:gdLst/>
          <a:ahLst/>
          <a:cxnLst/>
          <a:rect l="0" t="0" r="0" b="0"/>
          <a:pathLst>
            <a:path>
              <a:moveTo>
                <a:pt x="46826" y="0"/>
              </a:moveTo>
              <a:lnTo>
                <a:pt x="46826" y="234782"/>
              </a:lnTo>
              <a:lnTo>
                <a:pt x="45720" y="234782"/>
              </a:lnTo>
              <a:lnTo>
                <a:pt x="45720" y="4873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06299" y="875"/>
          <a:ext cx="2160006" cy="816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Estadística</a:t>
          </a:r>
          <a:endParaRPr lang="es-ES" sz="1200" kern="1200" dirty="0"/>
        </a:p>
      </dsp:txBody>
      <dsp:txXfrm>
        <a:off x="406299" y="875"/>
        <a:ext cx="2160006" cy="816952"/>
      </dsp:txXfrm>
    </dsp:sp>
    <dsp:sp modelId="{56C82615-A5B3-49EE-B6D8-D98CEFF3B425}">
      <dsp:nvSpPr>
        <dsp:cNvPr id="0" name=""/>
        <dsp:cNvSpPr/>
      </dsp:nvSpPr>
      <dsp:spPr>
        <a:xfrm>
          <a:off x="433329" y="1305219"/>
          <a:ext cx="2103734" cy="910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Encargado(a) de </a:t>
          </a:r>
          <a:r>
            <a:rPr lang="es-ES" sz="1200" kern="1200" dirty="0" smtClean="0"/>
            <a:t>Estadísticas</a:t>
          </a:r>
          <a:endParaRPr lang="es-ES" sz="1200" kern="1200" dirty="0"/>
        </a:p>
      </dsp:txBody>
      <dsp:txXfrm>
        <a:off x="433329" y="1305219"/>
        <a:ext cx="2103734" cy="910995"/>
      </dsp:txXfrm>
    </dsp:sp>
    <dsp:sp modelId="{ED9B9D16-EE11-44DF-BE31-C25C5B798B5B}">
      <dsp:nvSpPr>
        <dsp:cNvPr id="0" name=""/>
        <dsp:cNvSpPr/>
      </dsp:nvSpPr>
      <dsp:spPr>
        <a:xfrm>
          <a:off x="460298" y="2739261"/>
          <a:ext cx="2052009" cy="1202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</a:t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Telefonista</a:t>
          </a:r>
          <a:endParaRPr lang="es-ES" sz="1200" kern="1200" dirty="0"/>
        </a:p>
      </dsp:txBody>
      <dsp:txXfrm>
        <a:off x="460298" y="2739261"/>
        <a:ext cx="2052009" cy="1202903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6AD73-E3FF-44D2-B911-E60DC3E9F37C}">
      <dsp:nvSpPr>
        <dsp:cNvPr id="0" name=""/>
        <dsp:cNvSpPr/>
      </dsp:nvSpPr>
      <dsp:spPr>
        <a:xfrm>
          <a:off x="2337294" y="1578679"/>
          <a:ext cx="1323618" cy="719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269"/>
              </a:lnTo>
              <a:lnTo>
                <a:pt x="1323618" y="417269"/>
              </a:lnTo>
              <a:lnTo>
                <a:pt x="1323618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18258" y="1578679"/>
          <a:ext cx="1319035" cy="719899"/>
        </a:xfrm>
        <a:custGeom>
          <a:avLst/>
          <a:gdLst/>
          <a:ahLst/>
          <a:cxnLst/>
          <a:rect l="0" t="0" r="0" b="0"/>
          <a:pathLst>
            <a:path>
              <a:moveTo>
                <a:pt x="1319035" y="0"/>
              </a:moveTo>
              <a:lnTo>
                <a:pt x="1319035" y="417269"/>
              </a:lnTo>
              <a:lnTo>
                <a:pt x="0" y="417269"/>
              </a:lnTo>
              <a:lnTo>
                <a:pt x="0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52410" y="319737"/>
          <a:ext cx="2369768" cy="1258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</a:t>
          </a:r>
          <a:br>
            <a:rPr lang="es-MX" altLang="es-MX" sz="1200" kern="1200" dirty="0"/>
          </a:br>
          <a:r>
            <a:rPr lang="es-MX" altLang="es-MX" sz="1200" kern="1200" dirty="0" smtClean="0"/>
            <a:t>Municipales</a:t>
          </a:r>
          <a:endParaRPr lang="es-MX" altLang="es-MX" sz="1200" kern="1200" dirty="0"/>
        </a:p>
      </dsp:txBody>
      <dsp:txXfrm>
        <a:off x="1152410" y="319737"/>
        <a:ext cx="2369768" cy="1258942"/>
      </dsp:txXfrm>
    </dsp:sp>
    <dsp:sp modelId="{0E4A1FB2-B936-4A45-9B17-4DC72B6EC80F}">
      <dsp:nvSpPr>
        <dsp:cNvPr id="0" name=""/>
        <dsp:cNvSpPr/>
      </dsp:nvSpPr>
      <dsp:spPr>
        <a:xfrm>
          <a:off x="8" y="2298579"/>
          <a:ext cx="2036500" cy="127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Secretarias(os)</a:t>
          </a:r>
          <a:endParaRPr lang="es-MX" sz="1200" kern="1200" dirty="0"/>
        </a:p>
      </dsp:txBody>
      <dsp:txXfrm>
        <a:off x="8" y="2298579"/>
        <a:ext cx="2036500" cy="1277445"/>
      </dsp:txXfrm>
    </dsp:sp>
    <dsp:sp modelId="{FC5D019C-18CE-458A-ACE1-C9715B3D2B69}">
      <dsp:nvSpPr>
        <dsp:cNvPr id="0" name=""/>
        <dsp:cNvSpPr/>
      </dsp:nvSpPr>
      <dsp:spPr>
        <a:xfrm>
          <a:off x="2642662" y="2298579"/>
          <a:ext cx="2036500" cy="127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Inspector(a)</a:t>
          </a:r>
          <a:endParaRPr lang="es-ES" sz="1200" kern="1200" dirty="0"/>
        </a:p>
      </dsp:txBody>
      <dsp:txXfrm>
        <a:off x="2642662" y="2298579"/>
        <a:ext cx="2036500" cy="1277445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5149D-8CFA-400B-AE72-EAE686037147}">
      <dsp:nvSpPr>
        <dsp:cNvPr id="0" name=""/>
        <dsp:cNvSpPr/>
      </dsp:nvSpPr>
      <dsp:spPr>
        <a:xfrm>
          <a:off x="2725209" y="1736387"/>
          <a:ext cx="1353481" cy="429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216"/>
              </a:lnTo>
              <a:lnTo>
                <a:pt x="1353481" y="216216"/>
              </a:lnTo>
              <a:lnTo>
                <a:pt x="1353481" y="4299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0683A-536E-42D5-8542-DC04F9AC4E74}">
      <dsp:nvSpPr>
        <dsp:cNvPr id="0" name=""/>
        <dsp:cNvSpPr/>
      </dsp:nvSpPr>
      <dsp:spPr>
        <a:xfrm>
          <a:off x="1379749" y="1736387"/>
          <a:ext cx="1345460" cy="429987"/>
        </a:xfrm>
        <a:custGeom>
          <a:avLst/>
          <a:gdLst/>
          <a:ahLst/>
          <a:cxnLst/>
          <a:rect l="0" t="0" r="0" b="0"/>
          <a:pathLst>
            <a:path>
              <a:moveTo>
                <a:pt x="1345460" y="0"/>
              </a:moveTo>
              <a:lnTo>
                <a:pt x="1345460" y="216216"/>
              </a:lnTo>
              <a:lnTo>
                <a:pt x="0" y="216216"/>
              </a:lnTo>
              <a:lnTo>
                <a:pt x="0" y="4299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6EACB-B1BC-4655-B372-FD3F4ED5893E}">
      <dsp:nvSpPr>
        <dsp:cNvPr id="0" name=""/>
        <dsp:cNvSpPr/>
      </dsp:nvSpPr>
      <dsp:spPr>
        <a:xfrm>
          <a:off x="1210940" y="0"/>
          <a:ext cx="3028537" cy="1736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Prevención de la Violencia y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1210940" y="0"/>
        <a:ext cx="3028537" cy="1736387"/>
      </dsp:txXfrm>
    </dsp:sp>
    <dsp:sp modelId="{64BB09E3-442C-4809-8EF5-E24550CE268F}">
      <dsp:nvSpPr>
        <dsp:cNvPr id="0" name=""/>
        <dsp:cNvSpPr/>
      </dsp:nvSpPr>
      <dsp:spPr>
        <a:xfrm>
          <a:off x="244050" y="2166375"/>
          <a:ext cx="2271397" cy="13158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Coordinador(a) de Planeación de Seguridad</a:t>
          </a:r>
        </a:p>
      </dsp:txBody>
      <dsp:txXfrm>
        <a:off x="244050" y="2166375"/>
        <a:ext cx="2271397" cy="1315868"/>
      </dsp:txXfrm>
    </dsp:sp>
    <dsp:sp modelId="{29ED41DA-3268-4FC7-992C-8BD4981EB170}">
      <dsp:nvSpPr>
        <dsp:cNvPr id="0" name=""/>
        <dsp:cNvSpPr/>
      </dsp:nvSpPr>
      <dsp:spPr>
        <a:xfrm>
          <a:off x="2942992" y="2166375"/>
          <a:ext cx="2271397" cy="13158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Coordinador(a) de Análisis y Ciencias de Datos</a:t>
          </a:r>
        </a:p>
      </dsp:txBody>
      <dsp:txXfrm>
        <a:off x="2942992" y="2166375"/>
        <a:ext cx="2271397" cy="1315868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CBD90-77C5-4A4D-A520-F64940DC5D0F}">
      <dsp:nvSpPr>
        <dsp:cNvPr id="0" name=""/>
        <dsp:cNvSpPr/>
      </dsp:nvSpPr>
      <dsp:spPr>
        <a:xfrm>
          <a:off x="3173217" y="1307561"/>
          <a:ext cx="189520" cy="962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2163"/>
              </a:lnTo>
              <a:lnTo>
                <a:pt x="189520" y="962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7069C-F83D-45B5-926B-CC9CBFD10141}">
      <dsp:nvSpPr>
        <dsp:cNvPr id="0" name=""/>
        <dsp:cNvSpPr/>
      </dsp:nvSpPr>
      <dsp:spPr>
        <a:xfrm>
          <a:off x="2948495" y="1307561"/>
          <a:ext cx="224721" cy="962163"/>
        </a:xfrm>
        <a:custGeom>
          <a:avLst/>
          <a:gdLst/>
          <a:ahLst/>
          <a:cxnLst/>
          <a:rect l="0" t="0" r="0" b="0"/>
          <a:pathLst>
            <a:path>
              <a:moveTo>
                <a:pt x="224721" y="0"/>
              </a:moveTo>
              <a:lnTo>
                <a:pt x="224721" y="962163"/>
              </a:lnTo>
              <a:lnTo>
                <a:pt x="0" y="962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173217" y="1307561"/>
          <a:ext cx="2050766" cy="2025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7307"/>
              </a:lnTo>
              <a:lnTo>
                <a:pt x="2050766" y="1817307"/>
              </a:lnTo>
              <a:lnTo>
                <a:pt x="2050766" y="2025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127497" y="1307561"/>
          <a:ext cx="91440" cy="20250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7307"/>
              </a:lnTo>
              <a:lnTo>
                <a:pt x="51733" y="1817307"/>
              </a:lnTo>
              <a:lnTo>
                <a:pt x="51733" y="2025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1019823" y="1307561"/>
          <a:ext cx="2153394" cy="2025017"/>
        </a:xfrm>
        <a:custGeom>
          <a:avLst/>
          <a:gdLst/>
          <a:ahLst/>
          <a:cxnLst/>
          <a:rect l="0" t="0" r="0" b="0"/>
          <a:pathLst>
            <a:path>
              <a:moveTo>
                <a:pt x="2153394" y="0"/>
              </a:moveTo>
              <a:lnTo>
                <a:pt x="2153394" y="1817307"/>
              </a:lnTo>
              <a:lnTo>
                <a:pt x="0" y="1817307"/>
              </a:lnTo>
              <a:lnTo>
                <a:pt x="0" y="2025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9620" y="0"/>
          <a:ext cx="2467194" cy="13075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Prevención </a:t>
          </a:r>
          <a:br>
            <a:rPr lang="es-MX" altLang="es-MX" sz="1200" kern="1200" dirty="0"/>
          </a:br>
          <a:r>
            <a:rPr lang="es-MX" altLang="es-MX" sz="1200" kern="1200" dirty="0"/>
            <a:t>de la </a:t>
          </a:r>
          <a:r>
            <a:rPr lang="es-MX" altLang="es-MX" sz="1200" kern="1200" dirty="0" smtClean="0"/>
            <a:t>Violencia</a:t>
          </a:r>
          <a:endParaRPr lang="es-MX" altLang="es-MX" sz="1200" kern="1200" dirty="0"/>
        </a:p>
      </dsp:txBody>
      <dsp:txXfrm>
        <a:off x="1939620" y="0"/>
        <a:ext cx="2467194" cy="1307561"/>
      </dsp:txXfrm>
    </dsp:sp>
    <dsp:sp modelId="{F21E685F-6405-4BF2-871E-BED3C36234CE}">
      <dsp:nvSpPr>
        <dsp:cNvPr id="0" name=""/>
        <dsp:cNvSpPr/>
      </dsp:nvSpPr>
      <dsp:spPr>
        <a:xfrm>
          <a:off x="107394" y="3332578"/>
          <a:ext cx="1824857" cy="1046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br>
            <a:rPr lang="es-MX" altLang="es-MX" sz="1200" kern="1200" dirty="0"/>
          </a:br>
          <a:r>
            <a:rPr lang="es-MX" altLang="es-MX" sz="1200" kern="1200" dirty="0"/>
            <a:t>Seguridad Vecinal</a:t>
          </a:r>
        </a:p>
      </dsp:txBody>
      <dsp:txXfrm>
        <a:off x="107394" y="3332578"/>
        <a:ext cx="1824857" cy="1046035"/>
      </dsp:txXfrm>
    </dsp:sp>
    <dsp:sp modelId="{7C576A7F-97E5-41B2-A453-F3F548F4D3EA}">
      <dsp:nvSpPr>
        <dsp:cNvPr id="0" name=""/>
        <dsp:cNvSpPr/>
      </dsp:nvSpPr>
      <dsp:spPr>
        <a:xfrm>
          <a:off x="2266802" y="3332578"/>
          <a:ext cx="1824857" cy="1046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Niños, Niñas, Adolescentes y Jóvenes</a:t>
          </a:r>
          <a:endParaRPr lang="es-MX" altLang="es-MX" sz="1200" kern="1200" dirty="0"/>
        </a:p>
      </dsp:txBody>
      <dsp:txXfrm>
        <a:off x="2266802" y="3332578"/>
        <a:ext cx="1824857" cy="1046035"/>
      </dsp:txXfrm>
    </dsp:sp>
    <dsp:sp modelId="{8D82B08E-BDF6-4FA8-BD59-87DE0C0F4070}">
      <dsp:nvSpPr>
        <dsp:cNvPr id="0" name=""/>
        <dsp:cNvSpPr/>
      </dsp:nvSpPr>
      <dsp:spPr>
        <a:xfrm>
          <a:off x="4311555" y="3332578"/>
          <a:ext cx="1824857" cy="1046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Policía Digno</a:t>
          </a:r>
          <a:endParaRPr lang="es-MX" altLang="es-MX" sz="1200" kern="1200" dirty="0"/>
        </a:p>
      </dsp:txBody>
      <dsp:txXfrm>
        <a:off x="4311555" y="3332578"/>
        <a:ext cx="1824857" cy="1046035"/>
      </dsp:txXfrm>
    </dsp:sp>
    <dsp:sp modelId="{17741458-C968-41EF-B922-14AB4D8DA4F4}">
      <dsp:nvSpPr>
        <dsp:cNvPr id="0" name=""/>
        <dsp:cNvSpPr/>
      </dsp:nvSpPr>
      <dsp:spPr>
        <a:xfrm>
          <a:off x="1174952" y="1777072"/>
          <a:ext cx="1773543" cy="9853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174952" y="1777072"/>
        <a:ext cx="1773543" cy="985305"/>
      </dsp:txXfrm>
    </dsp:sp>
    <dsp:sp modelId="{F2D313E4-C5B1-476C-8D9C-1153381E729D}">
      <dsp:nvSpPr>
        <dsp:cNvPr id="0" name=""/>
        <dsp:cNvSpPr/>
      </dsp:nvSpPr>
      <dsp:spPr>
        <a:xfrm>
          <a:off x="3362737" y="1777072"/>
          <a:ext cx="1773543" cy="9853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Analista</a:t>
          </a:r>
          <a:endParaRPr lang="es-ES" sz="1200" kern="1200" dirty="0"/>
        </a:p>
      </dsp:txBody>
      <dsp:txXfrm>
        <a:off x="3362737" y="1777072"/>
        <a:ext cx="1773543" cy="9853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0815" y="849489"/>
          <a:ext cx="149511" cy="1828304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1828304"/>
              </a:lnTo>
              <a:lnTo>
                <a:pt x="0" y="1828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883"/>
              </a:lnTo>
              <a:lnTo>
                <a:pt x="149511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0815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669883"/>
              </a:lnTo>
              <a:lnTo>
                <a:pt x="0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4029291"/>
          <a:ext cx="91440" cy="239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2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849489"/>
          <a:ext cx="91440" cy="2590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02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35615" y="111741"/>
          <a:ext cx="2009423" cy="7377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35615" y="111741"/>
        <a:ext cx="2009423" cy="737748"/>
      </dsp:txXfrm>
    </dsp:sp>
    <dsp:sp modelId="{5A164562-B0D8-419C-8708-92B853F8FA7E}">
      <dsp:nvSpPr>
        <dsp:cNvPr id="0" name=""/>
        <dsp:cNvSpPr/>
      </dsp:nvSpPr>
      <dsp:spPr>
        <a:xfrm>
          <a:off x="1495712" y="3439724"/>
          <a:ext cx="1889230" cy="589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5712" y="3439724"/>
        <a:ext cx="1889230" cy="589567"/>
      </dsp:txXfrm>
    </dsp:sp>
    <dsp:sp modelId="{9F102510-E52A-4A25-AFBB-297C8DE1CD64}">
      <dsp:nvSpPr>
        <dsp:cNvPr id="0" name=""/>
        <dsp:cNvSpPr/>
      </dsp:nvSpPr>
      <dsp:spPr>
        <a:xfrm>
          <a:off x="1495712" y="4268510"/>
          <a:ext cx="1889230" cy="935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/>
            <a:t/>
          </a:r>
          <a:br>
            <a:rPr lang="es-MX" sz="1200" b="0" i="0" u="none" kern="1200" dirty="0"/>
          </a:br>
          <a:r>
            <a:rPr lang="es-ES" sz="1200" b="0" i="0" u="none" kern="1200" dirty="0"/>
            <a:t>Encargado(a) </a:t>
          </a:r>
          <a:r>
            <a:rPr lang="es-ES" sz="1200" b="0" i="0" u="none" kern="1200" dirty="0" smtClean="0"/>
            <a:t>Área</a:t>
          </a:r>
          <a:endParaRPr lang="es-ES" sz="1200" b="0" i="0" u="none" kern="1200" dirty="0"/>
        </a:p>
      </dsp:txBody>
      <dsp:txXfrm>
        <a:off x="1495712" y="4268510"/>
        <a:ext cx="1889230" cy="935217"/>
      </dsp:txXfrm>
    </dsp:sp>
    <dsp:sp modelId="{D626C255-1536-4EB0-A4A3-D107C591C8D4}">
      <dsp:nvSpPr>
        <dsp:cNvPr id="0" name=""/>
        <dsp:cNvSpPr/>
      </dsp:nvSpPr>
      <dsp:spPr>
        <a:xfrm>
          <a:off x="500177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/>
        </a:p>
      </dsp:txBody>
      <dsp:txXfrm>
        <a:off x="500177" y="1148513"/>
        <a:ext cx="1790638" cy="741720"/>
      </dsp:txXfrm>
    </dsp:sp>
    <dsp:sp modelId="{C58D231B-CCB9-4256-BDA6-97280EE9438D}">
      <dsp:nvSpPr>
        <dsp:cNvPr id="0" name=""/>
        <dsp:cNvSpPr/>
      </dsp:nvSpPr>
      <dsp:spPr>
        <a:xfrm>
          <a:off x="2589839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89839" y="1148513"/>
        <a:ext cx="1790638" cy="741720"/>
      </dsp:txXfrm>
    </dsp:sp>
    <dsp:sp modelId="{A3397913-9049-41EA-B6CD-CBAD9CBC9243}">
      <dsp:nvSpPr>
        <dsp:cNvPr id="0" name=""/>
        <dsp:cNvSpPr/>
      </dsp:nvSpPr>
      <dsp:spPr>
        <a:xfrm>
          <a:off x="500177" y="2120902"/>
          <a:ext cx="1790638" cy="1113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Analistas</a:t>
          </a:r>
          <a:endParaRPr lang="es-MX" altLang="es-MX" sz="1200" kern="1200" dirty="0"/>
        </a:p>
      </dsp:txBody>
      <dsp:txXfrm>
        <a:off x="500177" y="2120902"/>
        <a:ext cx="1790638" cy="111378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50B71-F3DE-456D-BA79-C8B3564E9032}">
      <dsp:nvSpPr>
        <dsp:cNvPr id="0" name=""/>
        <dsp:cNvSpPr/>
      </dsp:nvSpPr>
      <dsp:spPr>
        <a:xfrm>
          <a:off x="2167906" y="2742970"/>
          <a:ext cx="1202431" cy="640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810"/>
              </a:lnTo>
              <a:lnTo>
                <a:pt x="1202431" y="403810"/>
              </a:lnTo>
              <a:lnTo>
                <a:pt x="1202431" y="6402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060E4-5D08-43FA-82F6-BA3D3F71B85F}">
      <dsp:nvSpPr>
        <dsp:cNvPr id="0" name=""/>
        <dsp:cNvSpPr/>
      </dsp:nvSpPr>
      <dsp:spPr>
        <a:xfrm>
          <a:off x="965475" y="2742970"/>
          <a:ext cx="1202431" cy="640277"/>
        </a:xfrm>
        <a:custGeom>
          <a:avLst/>
          <a:gdLst/>
          <a:ahLst/>
          <a:cxnLst/>
          <a:rect l="0" t="0" r="0" b="0"/>
          <a:pathLst>
            <a:path>
              <a:moveTo>
                <a:pt x="1202431" y="0"/>
              </a:moveTo>
              <a:lnTo>
                <a:pt x="1202431" y="403810"/>
              </a:lnTo>
              <a:lnTo>
                <a:pt x="0" y="403810"/>
              </a:lnTo>
              <a:lnTo>
                <a:pt x="0" y="6402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2292A-9F75-41F8-B8C6-14D161DF0422}">
      <dsp:nvSpPr>
        <dsp:cNvPr id="0" name=""/>
        <dsp:cNvSpPr/>
      </dsp:nvSpPr>
      <dsp:spPr>
        <a:xfrm>
          <a:off x="2122186" y="1293374"/>
          <a:ext cx="91440" cy="4729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995BD-AFA0-4F25-9C3F-AD2EA2807A1E}">
      <dsp:nvSpPr>
        <dsp:cNvPr id="0" name=""/>
        <dsp:cNvSpPr/>
      </dsp:nvSpPr>
      <dsp:spPr>
        <a:xfrm>
          <a:off x="1041876" y="167344"/>
          <a:ext cx="2252061" cy="1126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de Seguridad </a:t>
          </a: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>
            <a:latin typeface="+mn-lt"/>
          </a:endParaRPr>
        </a:p>
      </dsp:txBody>
      <dsp:txXfrm>
        <a:off x="1041876" y="167344"/>
        <a:ext cx="2252061" cy="1126030"/>
      </dsp:txXfrm>
    </dsp:sp>
    <dsp:sp modelId="{900E50D1-0956-43DE-AEB8-346018A7B451}">
      <dsp:nvSpPr>
        <dsp:cNvPr id="0" name=""/>
        <dsp:cNvSpPr/>
      </dsp:nvSpPr>
      <dsp:spPr>
        <a:xfrm>
          <a:off x="1212920" y="1766307"/>
          <a:ext cx="1909973" cy="9766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Seguridad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>
            <a:latin typeface="+mn-lt"/>
          </a:endParaRPr>
        </a:p>
      </dsp:txBody>
      <dsp:txXfrm>
        <a:off x="1212920" y="1766307"/>
        <a:ext cx="1909973" cy="976662"/>
      </dsp:txXfrm>
    </dsp:sp>
    <dsp:sp modelId="{A7C033D5-2C1D-406C-BA7F-E97ACCA13D49}">
      <dsp:nvSpPr>
        <dsp:cNvPr id="0" name=""/>
        <dsp:cNvSpPr/>
      </dsp:nvSpPr>
      <dsp:spPr>
        <a:xfrm>
          <a:off x="860" y="338324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860" y="3383247"/>
        <a:ext cx="1929228" cy="964614"/>
      </dsp:txXfrm>
    </dsp:sp>
    <dsp:sp modelId="{74A5CF14-2696-4B2E-9CAA-24EA2083AAB4}">
      <dsp:nvSpPr>
        <dsp:cNvPr id="0" name=""/>
        <dsp:cNvSpPr/>
      </dsp:nvSpPr>
      <dsp:spPr>
        <a:xfrm>
          <a:off x="2405724" y="338324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405724" y="3383247"/>
        <a:ext cx="1929228" cy="96461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488AD-1BBE-4FA0-B600-A9DC3BF3113D}">
      <dsp:nvSpPr>
        <dsp:cNvPr id="0" name=""/>
        <dsp:cNvSpPr/>
      </dsp:nvSpPr>
      <dsp:spPr>
        <a:xfrm>
          <a:off x="4158903" y="1094147"/>
          <a:ext cx="2084198" cy="468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840"/>
              </a:lnTo>
              <a:lnTo>
                <a:pt x="2084198" y="274840"/>
              </a:lnTo>
              <a:lnTo>
                <a:pt x="2084198" y="4681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E1E36-A3AA-4169-A2F1-BBD7804D11D0}">
      <dsp:nvSpPr>
        <dsp:cNvPr id="0" name=""/>
        <dsp:cNvSpPr/>
      </dsp:nvSpPr>
      <dsp:spPr>
        <a:xfrm>
          <a:off x="4114178" y="2473623"/>
          <a:ext cx="91440" cy="306713"/>
        </a:xfrm>
        <a:custGeom>
          <a:avLst/>
          <a:gdLst/>
          <a:ahLst/>
          <a:cxnLst/>
          <a:rect l="0" t="0" r="0" b="0"/>
          <a:pathLst>
            <a:path>
              <a:moveTo>
                <a:pt x="48279" y="0"/>
              </a:moveTo>
              <a:lnTo>
                <a:pt x="48279" y="113360"/>
              </a:lnTo>
              <a:lnTo>
                <a:pt x="45720" y="113360"/>
              </a:lnTo>
              <a:lnTo>
                <a:pt x="45720" y="3067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2EA61-40A6-405F-B15E-AC5A999A976A}">
      <dsp:nvSpPr>
        <dsp:cNvPr id="0" name=""/>
        <dsp:cNvSpPr/>
      </dsp:nvSpPr>
      <dsp:spPr>
        <a:xfrm>
          <a:off x="4113183" y="1094147"/>
          <a:ext cx="91440" cy="4681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4840"/>
              </a:lnTo>
              <a:lnTo>
                <a:pt x="49274" y="274840"/>
              </a:lnTo>
              <a:lnTo>
                <a:pt x="49274" y="4681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2056235" y="1094147"/>
          <a:ext cx="2102667" cy="468193"/>
        </a:xfrm>
        <a:custGeom>
          <a:avLst/>
          <a:gdLst/>
          <a:ahLst/>
          <a:cxnLst/>
          <a:rect l="0" t="0" r="0" b="0"/>
          <a:pathLst>
            <a:path>
              <a:moveTo>
                <a:pt x="2102667" y="0"/>
              </a:moveTo>
              <a:lnTo>
                <a:pt x="2102667" y="274840"/>
              </a:lnTo>
              <a:lnTo>
                <a:pt x="0" y="274840"/>
              </a:lnTo>
              <a:lnTo>
                <a:pt x="0" y="4681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064755" y="0"/>
          <a:ext cx="2188295" cy="10941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Niños, Niñas, Adolescentes y </a:t>
          </a:r>
          <a:r>
            <a:rPr lang="es-MX" altLang="es-MX" sz="1200" kern="1200" dirty="0" smtClean="0"/>
            <a:t>Jóvenes</a:t>
          </a:r>
          <a:endParaRPr lang="es-MX" altLang="es-MX" sz="1200" kern="1200" dirty="0"/>
        </a:p>
      </dsp:txBody>
      <dsp:txXfrm>
        <a:off x="3064755" y="0"/>
        <a:ext cx="2188295" cy="1094147"/>
      </dsp:txXfrm>
    </dsp:sp>
    <dsp:sp modelId="{19FBE8A8-D4BA-45D1-97CD-FF1210CD856F}">
      <dsp:nvSpPr>
        <dsp:cNvPr id="0" name=""/>
        <dsp:cNvSpPr/>
      </dsp:nvSpPr>
      <dsp:spPr>
        <a:xfrm>
          <a:off x="1203033" y="1562341"/>
          <a:ext cx="1706404" cy="911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Programas</a:t>
          </a:r>
        </a:p>
      </dsp:txBody>
      <dsp:txXfrm>
        <a:off x="1203033" y="1562341"/>
        <a:ext cx="1706404" cy="911281"/>
      </dsp:txXfrm>
    </dsp:sp>
    <dsp:sp modelId="{2C51D51A-40BE-45BE-93C8-8B1FC0600A4C}">
      <dsp:nvSpPr>
        <dsp:cNvPr id="0" name=""/>
        <dsp:cNvSpPr/>
      </dsp:nvSpPr>
      <dsp:spPr>
        <a:xfrm>
          <a:off x="3309255" y="1562341"/>
          <a:ext cx="1706404" cy="911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Estudios e Investigación</a:t>
          </a:r>
        </a:p>
      </dsp:txBody>
      <dsp:txXfrm>
        <a:off x="3309255" y="1562341"/>
        <a:ext cx="1706404" cy="911281"/>
      </dsp:txXfrm>
    </dsp:sp>
    <dsp:sp modelId="{6F8E8689-D830-4092-89BB-9B0EB4D8171A}">
      <dsp:nvSpPr>
        <dsp:cNvPr id="0" name=""/>
        <dsp:cNvSpPr/>
      </dsp:nvSpPr>
      <dsp:spPr>
        <a:xfrm>
          <a:off x="3306695" y="2780336"/>
          <a:ext cx="1706404" cy="10673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Secretaria(o)</a:t>
          </a:r>
          <a:endParaRPr lang="es-MX" sz="1200" kern="1200" dirty="0">
            <a:latin typeface="+mn-lt"/>
          </a:endParaRPr>
        </a:p>
      </dsp:txBody>
      <dsp:txXfrm>
        <a:off x="3306695" y="2780336"/>
        <a:ext cx="1706404" cy="1067373"/>
      </dsp:txXfrm>
    </dsp:sp>
    <dsp:sp modelId="{D0C6542B-594F-4A9C-8E85-89707140665A}">
      <dsp:nvSpPr>
        <dsp:cNvPr id="0" name=""/>
        <dsp:cNvSpPr/>
      </dsp:nvSpPr>
      <dsp:spPr>
        <a:xfrm>
          <a:off x="5389899" y="1562341"/>
          <a:ext cx="1706404" cy="911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Sur</a:t>
          </a:r>
          <a:endParaRPr lang="es-ES" sz="1200" kern="1200" dirty="0">
            <a:latin typeface="+mn-lt"/>
          </a:endParaRPr>
        </a:p>
      </dsp:txBody>
      <dsp:txXfrm>
        <a:off x="5389899" y="1562341"/>
        <a:ext cx="1706404" cy="911281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BFAD2-4219-450B-8AEE-0E4213DE7A5F}">
      <dsp:nvSpPr>
        <dsp:cNvPr id="0" name=""/>
        <dsp:cNvSpPr/>
      </dsp:nvSpPr>
      <dsp:spPr>
        <a:xfrm>
          <a:off x="3777366" y="1110928"/>
          <a:ext cx="2952851" cy="804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305"/>
              </a:lnTo>
              <a:lnTo>
                <a:pt x="2952851" y="640305"/>
              </a:lnTo>
              <a:lnTo>
                <a:pt x="2952851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9E3C2-01EC-4C19-BBC7-729D0AD16FA7}">
      <dsp:nvSpPr>
        <dsp:cNvPr id="0" name=""/>
        <dsp:cNvSpPr/>
      </dsp:nvSpPr>
      <dsp:spPr>
        <a:xfrm>
          <a:off x="3777366" y="1110928"/>
          <a:ext cx="984283" cy="804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305"/>
              </a:lnTo>
              <a:lnTo>
                <a:pt x="984283" y="640305"/>
              </a:lnTo>
              <a:lnTo>
                <a:pt x="984283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2793082" y="1110928"/>
          <a:ext cx="984283" cy="804677"/>
        </a:xfrm>
        <a:custGeom>
          <a:avLst/>
          <a:gdLst/>
          <a:ahLst/>
          <a:cxnLst/>
          <a:rect l="0" t="0" r="0" b="0"/>
          <a:pathLst>
            <a:path>
              <a:moveTo>
                <a:pt x="984283" y="0"/>
              </a:moveTo>
              <a:lnTo>
                <a:pt x="984283" y="640305"/>
              </a:lnTo>
              <a:lnTo>
                <a:pt x="0" y="640305"/>
              </a:lnTo>
              <a:lnTo>
                <a:pt x="0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6655A-2967-434D-8558-0BD21EFA6A47}">
      <dsp:nvSpPr>
        <dsp:cNvPr id="0" name=""/>
        <dsp:cNvSpPr/>
      </dsp:nvSpPr>
      <dsp:spPr>
        <a:xfrm>
          <a:off x="826267" y="1110928"/>
          <a:ext cx="2951098" cy="804677"/>
        </a:xfrm>
        <a:custGeom>
          <a:avLst/>
          <a:gdLst/>
          <a:ahLst/>
          <a:cxnLst/>
          <a:rect l="0" t="0" r="0" b="0"/>
          <a:pathLst>
            <a:path>
              <a:moveTo>
                <a:pt x="2951098" y="0"/>
              </a:moveTo>
              <a:lnTo>
                <a:pt x="2951098" y="640305"/>
              </a:lnTo>
              <a:lnTo>
                <a:pt x="0" y="640305"/>
              </a:lnTo>
              <a:lnTo>
                <a:pt x="0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2759018" y="0"/>
          <a:ext cx="2036696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Programas</a:t>
          </a:r>
        </a:p>
      </dsp:txBody>
      <dsp:txXfrm>
        <a:off x="2759018" y="0"/>
        <a:ext cx="2036696" cy="1110928"/>
      </dsp:txXfrm>
    </dsp:sp>
    <dsp:sp modelId="{3532192F-1A19-43A1-8FD9-6F817771F58C}">
      <dsp:nvSpPr>
        <dsp:cNvPr id="0" name=""/>
        <dsp:cNvSpPr/>
      </dsp:nvSpPr>
      <dsp:spPr>
        <a:xfrm>
          <a:off x="6356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Supervisores(as)</a:t>
          </a:r>
          <a:endParaRPr lang="es-MX" altLang="es-MX" sz="1200" kern="1200" dirty="0">
            <a:latin typeface="+mn-lt"/>
          </a:endParaRPr>
        </a:p>
      </dsp:txBody>
      <dsp:txXfrm>
        <a:off x="6356" y="1915606"/>
        <a:ext cx="1639823" cy="1110928"/>
      </dsp:txXfrm>
    </dsp:sp>
    <dsp:sp modelId="{AC545DF1-F87B-4D79-BFE4-302F8FC996EB}">
      <dsp:nvSpPr>
        <dsp:cNvPr id="0" name=""/>
        <dsp:cNvSpPr/>
      </dsp:nvSpPr>
      <dsp:spPr>
        <a:xfrm>
          <a:off x="1973170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1973170" y="1915606"/>
        <a:ext cx="1639823" cy="1110928"/>
      </dsp:txXfrm>
    </dsp:sp>
    <dsp:sp modelId="{3E40463C-5714-4226-8D1A-0B9D85FAE369}">
      <dsp:nvSpPr>
        <dsp:cNvPr id="0" name=""/>
        <dsp:cNvSpPr/>
      </dsp:nvSpPr>
      <dsp:spPr>
        <a:xfrm>
          <a:off x="3941738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Criminólogo(a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941738" y="1915606"/>
        <a:ext cx="1639823" cy="1110928"/>
      </dsp:txXfrm>
    </dsp:sp>
    <dsp:sp modelId="{73B09CD3-8FD7-4976-803E-174822E0AA5E}">
      <dsp:nvSpPr>
        <dsp:cNvPr id="0" name=""/>
        <dsp:cNvSpPr/>
      </dsp:nvSpPr>
      <dsp:spPr>
        <a:xfrm>
          <a:off x="5910306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Trabajador(a) </a:t>
          </a:r>
          <a:r>
            <a:rPr lang="es-MX" altLang="es-MX" sz="1200" kern="1200" dirty="0" smtClean="0">
              <a:latin typeface="+mn-lt"/>
            </a:rPr>
            <a:t>Social</a:t>
          </a:r>
          <a:endParaRPr lang="es-MX" altLang="es-MX" sz="1200" kern="1200" dirty="0">
            <a:latin typeface="+mn-lt"/>
          </a:endParaRPr>
        </a:p>
      </dsp:txBody>
      <dsp:txXfrm>
        <a:off x="5910306" y="1915606"/>
        <a:ext cx="1639823" cy="1110928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25544-DD1A-4BA1-B889-066F80A31EDF}">
      <dsp:nvSpPr>
        <dsp:cNvPr id="0" name=""/>
        <dsp:cNvSpPr/>
      </dsp:nvSpPr>
      <dsp:spPr>
        <a:xfrm>
          <a:off x="3377119" y="2817655"/>
          <a:ext cx="91440" cy="5392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92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F526C-7078-4DE3-AED6-18399056E64B}">
      <dsp:nvSpPr>
        <dsp:cNvPr id="0" name=""/>
        <dsp:cNvSpPr/>
      </dsp:nvSpPr>
      <dsp:spPr>
        <a:xfrm>
          <a:off x="2191417" y="1284033"/>
          <a:ext cx="1231422" cy="564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132"/>
              </a:lnTo>
              <a:lnTo>
                <a:pt x="1231422" y="295132"/>
              </a:lnTo>
              <a:lnTo>
                <a:pt x="1231422" y="5647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59994" y="1284033"/>
          <a:ext cx="1231422" cy="564779"/>
        </a:xfrm>
        <a:custGeom>
          <a:avLst/>
          <a:gdLst/>
          <a:ahLst/>
          <a:cxnLst/>
          <a:rect l="0" t="0" r="0" b="0"/>
          <a:pathLst>
            <a:path>
              <a:moveTo>
                <a:pt x="1231422" y="0"/>
              </a:moveTo>
              <a:lnTo>
                <a:pt x="1231422" y="295132"/>
              </a:lnTo>
              <a:lnTo>
                <a:pt x="0" y="295132"/>
              </a:lnTo>
              <a:lnTo>
                <a:pt x="0" y="5647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907383" y="0"/>
          <a:ext cx="2568066" cy="1284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907383" y="0"/>
        <a:ext cx="2568066" cy="1284033"/>
      </dsp:txXfrm>
    </dsp:sp>
    <dsp:sp modelId="{AC545DF1-F87B-4D79-BFE4-302F8FC996EB}">
      <dsp:nvSpPr>
        <dsp:cNvPr id="0" name=""/>
        <dsp:cNvSpPr/>
      </dsp:nvSpPr>
      <dsp:spPr>
        <a:xfrm>
          <a:off x="0" y="1848813"/>
          <a:ext cx="1919989" cy="968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Comunicación </a:t>
          </a:r>
          <a:r>
            <a:rPr lang="es-MX" altLang="es-MX" sz="1200" kern="1200" dirty="0" smtClean="0">
              <a:latin typeface="+mn-lt"/>
            </a:rPr>
            <a:t>Interna</a:t>
          </a:r>
          <a:endParaRPr lang="es-MX" altLang="es-MX" sz="1200" kern="1200" dirty="0">
            <a:latin typeface="+mn-lt"/>
          </a:endParaRPr>
        </a:p>
      </dsp:txBody>
      <dsp:txXfrm>
        <a:off x="0" y="1848813"/>
        <a:ext cx="1919989" cy="968841"/>
      </dsp:txXfrm>
    </dsp:sp>
    <dsp:sp modelId="{904671E4-08E7-44D7-9255-D391EC77C4BA}">
      <dsp:nvSpPr>
        <dsp:cNvPr id="0" name=""/>
        <dsp:cNvSpPr/>
      </dsp:nvSpPr>
      <dsp:spPr>
        <a:xfrm>
          <a:off x="2462844" y="1848813"/>
          <a:ext cx="1919989" cy="968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Atención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462844" y="1848813"/>
        <a:ext cx="1919989" cy="968841"/>
      </dsp:txXfrm>
    </dsp:sp>
    <dsp:sp modelId="{9B33882E-CBBB-4CE6-BD14-F7467B0ABD94}">
      <dsp:nvSpPr>
        <dsp:cNvPr id="0" name=""/>
        <dsp:cNvSpPr/>
      </dsp:nvSpPr>
      <dsp:spPr>
        <a:xfrm>
          <a:off x="2462844" y="3356897"/>
          <a:ext cx="1919989" cy="8136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Psicólogos(as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2462844" y="3356897"/>
        <a:ext cx="1919989" cy="813627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EBAB2-6153-4B2B-862F-CE8AF097CA91}">
      <dsp:nvSpPr>
        <dsp:cNvPr id="0" name=""/>
        <dsp:cNvSpPr/>
      </dsp:nvSpPr>
      <dsp:spPr>
        <a:xfrm>
          <a:off x="3157801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877"/>
              </a:lnTo>
              <a:lnTo>
                <a:pt x="2241461" y="451877"/>
              </a:lnTo>
              <a:lnTo>
                <a:pt x="2241461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FC4A1-DAF5-4D7E-9C30-03EBC848EEC6}">
      <dsp:nvSpPr>
        <dsp:cNvPr id="0" name=""/>
        <dsp:cNvSpPr/>
      </dsp:nvSpPr>
      <dsp:spPr>
        <a:xfrm>
          <a:off x="3112081" y="1116000"/>
          <a:ext cx="91440" cy="656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916339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2241461" y="0"/>
              </a:moveTo>
              <a:lnTo>
                <a:pt x="2241461" y="451877"/>
              </a:lnTo>
              <a:lnTo>
                <a:pt x="0" y="451877"/>
              </a:lnTo>
              <a:lnTo>
                <a:pt x="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97798" y="0"/>
          <a:ext cx="2520006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Protección a la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1897798" y="0"/>
        <a:ext cx="2520006" cy="1116000"/>
      </dsp:txXfrm>
    </dsp:sp>
    <dsp:sp modelId="{40656D80-BCDF-410F-AECF-315286752220}">
      <dsp:nvSpPr>
        <dsp:cNvPr id="0" name=""/>
        <dsp:cNvSpPr/>
      </dsp:nvSpPr>
      <dsp:spPr>
        <a:xfrm>
          <a:off x="6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Cultura Cívica</a:t>
          </a:r>
        </a:p>
      </dsp:txBody>
      <dsp:txXfrm>
        <a:off x="6" y="1772275"/>
        <a:ext cx="1832666" cy="916333"/>
      </dsp:txXfrm>
    </dsp:sp>
    <dsp:sp modelId="{7E0160B2-E57C-4708-8C5E-7E540C865B6E}">
      <dsp:nvSpPr>
        <dsp:cNvPr id="0" name=""/>
        <dsp:cNvSpPr/>
      </dsp:nvSpPr>
      <dsp:spPr>
        <a:xfrm>
          <a:off x="2241468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CAIPA</a:t>
          </a:r>
        </a:p>
      </dsp:txBody>
      <dsp:txXfrm>
        <a:off x="2241468" y="1772275"/>
        <a:ext cx="1832666" cy="916333"/>
      </dsp:txXfrm>
    </dsp:sp>
    <dsp:sp modelId="{B42EED50-7EF9-4124-A734-3073C0738C78}">
      <dsp:nvSpPr>
        <dsp:cNvPr id="0" name=""/>
        <dsp:cNvSpPr/>
      </dsp:nvSpPr>
      <dsp:spPr>
        <a:xfrm>
          <a:off x="4482929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Unidad a Victimas de Violencia</a:t>
          </a:r>
        </a:p>
      </dsp:txBody>
      <dsp:txXfrm>
        <a:off x="4482929" y="1772275"/>
        <a:ext cx="1832666" cy="916333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BBDBB-3FB2-45FC-A544-A22033ADDCDB}">
      <dsp:nvSpPr>
        <dsp:cNvPr id="0" name=""/>
        <dsp:cNvSpPr/>
      </dsp:nvSpPr>
      <dsp:spPr>
        <a:xfrm>
          <a:off x="3112081" y="2908858"/>
          <a:ext cx="91440" cy="5043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2157"/>
              </a:lnTo>
              <a:lnTo>
                <a:pt x="53188" y="252157"/>
              </a:lnTo>
              <a:lnTo>
                <a:pt x="53188" y="5043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F9DDA-F920-4F28-9E20-4B73FEE21811}">
      <dsp:nvSpPr>
        <dsp:cNvPr id="0" name=""/>
        <dsp:cNvSpPr/>
      </dsp:nvSpPr>
      <dsp:spPr>
        <a:xfrm>
          <a:off x="3112081" y="1203792"/>
          <a:ext cx="91440" cy="5043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43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9440E-EDCB-4D05-B47E-A42659E82B1F}">
      <dsp:nvSpPr>
        <dsp:cNvPr id="0" name=""/>
        <dsp:cNvSpPr/>
      </dsp:nvSpPr>
      <dsp:spPr>
        <a:xfrm>
          <a:off x="1957050" y="3041"/>
          <a:ext cx="2401501" cy="12007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Cultura </a:t>
          </a:r>
          <a:r>
            <a:rPr lang="es-ES" sz="1200" kern="1200" dirty="0" smtClean="0"/>
            <a:t>Cívica</a:t>
          </a:r>
          <a:endParaRPr lang="es-ES" sz="1200" kern="1200" dirty="0"/>
        </a:p>
      </dsp:txBody>
      <dsp:txXfrm>
        <a:off x="1957050" y="3041"/>
        <a:ext cx="2401501" cy="1200750"/>
      </dsp:txXfrm>
    </dsp:sp>
    <dsp:sp modelId="{B2FC6F1B-6492-44D1-B3F7-7C4F0968CC54}">
      <dsp:nvSpPr>
        <dsp:cNvPr id="0" name=""/>
        <dsp:cNvSpPr/>
      </dsp:nvSpPr>
      <dsp:spPr>
        <a:xfrm>
          <a:off x="2059798" y="1708107"/>
          <a:ext cx="2196005" cy="12007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Cívica</a:t>
          </a:r>
          <a:endParaRPr lang="es-ES" sz="1200" kern="1200" dirty="0"/>
        </a:p>
      </dsp:txBody>
      <dsp:txXfrm>
        <a:off x="2059798" y="1708107"/>
        <a:ext cx="2196005" cy="1200750"/>
      </dsp:txXfrm>
    </dsp:sp>
    <dsp:sp modelId="{6A88A4C6-C9AF-488E-8299-53E266466FE5}">
      <dsp:nvSpPr>
        <dsp:cNvPr id="0" name=""/>
        <dsp:cNvSpPr/>
      </dsp:nvSpPr>
      <dsp:spPr>
        <a:xfrm>
          <a:off x="2136070" y="3413174"/>
          <a:ext cx="2058399" cy="992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2136070" y="3413174"/>
        <a:ext cx="2058399" cy="992012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3B15D-E835-4FE3-AB1E-236EB72E3F2D}">
      <dsp:nvSpPr>
        <dsp:cNvPr id="0" name=""/>
        <dsp:cNvSpPr/>
      </dsp:nvSpPr>
      <dsp:spPr>
        <a:xfrm>
          <a:off x="1864881" y="2218552"/>
          <a:ext cx="569110" cy="847670"/>
        </a:xfrm>
        <a:custGeom>
          <a:avLst/>
          <a:gdLst/>
          <a:ahLst/>
          <a:cxnLst/>
          <a:rect l="0" t="0" r="0" b="0"/>
          <a:pathLst>
            <a:path>
              <a:moveTo>
                <a:pt x="569110" y="0"/>
              </a:moveTo>
              <a:lnTo>
                <a:pt x="569110" y="847670"/>
              </a:lnTo>
              <a:lnTo>
                <a:pt x="0" y="8476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77835-DA3E-4080-9A76-37B3B7BE1439}">
      <dsp:nvSpPr>
        <dsp:cNvPr id="0" name=""/>
        <dsp:cNvSpPr/>
      </dsp:nvSpPr>
      <dsp:spPr>
        <a:xfrm>
          <a:off x="2433991" y="2218552"/>
          <a:ext cx="1034373" cy="1809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3371"/>
              </a:lnTo>
              <a:lnTo>
                <a:pt x="1034373" y="1603371"/>
              </a:lnTo>
              <a:lnTo>
                <a:pt x="1034373" y="180974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960D8-9849-4A3A-86DB-27FF78F1BCFD}">
      <dsp:nvSpPr>
        <dsp:cNvPr id="0" name=""/>
        <dsp:cNvSpPr/>
      </dsp:nvSpPr>
      <dsp:spPr>
        <a:xfrm>
          <a:off x="1399618" y="2218552"/>
          <a:ext cx="1034373" cy="1809748"/>
        </a:xfrm>
        <a:custGeom>
          <a:avLst/>
          <a:gdLst/>
          <a:ahLst/>
          <a:cxnLst/>
          <a:rect l="0" t="0" r="0" b="0"/>
          <a:pathLst>
            <a:path>
              <a:moveTo>
                <a:pt x="1034373" y="0"/>
              </a:moveTo>
              <a:lnTo>
                <a:pt x="1034373" y="1603371"/>
              </a:lnTo>
              <a:lnTo>
                <a:pt x="0" y="1603371"/>
              </a:lnTo>
              <a:lnTo>
                <a:pt x="0" y="180974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0B8BE-3C9F-4BAC-821C-AD6D77E42396}">
      <dsp:nvSpPr>
        <dsp:cNvPr id="0" name=""/>
        <dsp:cNvSpPr/>
      </dsp:nvSpPr>
      <dsp:spPr>
        <a:xfrm>
          <a:off x="2388271" y="984239"/>
          <a:ext cx="91440" cy="4127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7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D6C9BA-9224-4190-BD93-0DFFA5379025}">
      <dsp:nvSpPr>
        <dsp:cNvPr id="0" name=""/>
        <dsp:cNvSpPr/>
      </dsp:nvSpPr>
      <dsp:spPr>
        <a:xfrm>
          <a:off x="1451242" y="1490"/>
          <a:ext cx="1965498" cy="982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</a:t>
          </a:r>
          <a:r>
            <a:rPr lang="es-MX" altLang="es-MX" sz="1200" kern="1200" dirty="0" smtClean="0">
              <a:cs typeface="Arial" charset="0"/>
            </a:rPr>
            <a:t>CAIPA</a:t>
          </a:r>
          <a:endParaRPr lang="es-MX" altLang="es-MX" sz="1200" kern="1200" dirty="0">
            <a:cs typeface="Arial" charset="0"/>
          </a:endParaRPr>
        </a:p>
      </dsp:txBody>
      <dsp:txXfrm>
        <a:off x="1451242" y="1490"/>
        <a:ext cx="1965498" cy="982749"/>
      </dsp:txXfrm>
    </dsp:sp>
    <dsp:sp modelId="{8787FCCC-CEDD-4C84-94FF-7ADC8A6E4B19}">
      <dsp:nvSpPr>
        <dsp:cNvPr id="0" name=""/>
        <dsp:cNvSpPr/>
      </dsp:nvSpPr>
      <dsp:spPr>
        <a:xfrm>
          <a:off x="1554568" y="1396993"/>
          <a:ext cx="1758845" cy="821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Jefe(a) de </a:t>
          </a:r>
          <a:r>
            <a:rPr lang="es-MX" altLang="es-MX" sz="1200" kern="1200" dirty="0" smtClean="0">
              <a:cs typeface="Arial" charset="0"/>
            </a:rPr>
            <a:t>CAIPA</a:t>
          </a:r>
          <a:endParaRPr lang="es-MX" altLang="es-MX" sz="1200" kern="1200" dirty="0">
            <a:cs typeface="Arial" charset="0"/>
          </a:endParaRPr>
        </a:p>
      </dsp:txBody>
      <dsp:txXfrm>
        <a:off x="1554568" y="1396993"/>
        <a:ext cx="1758845" cy="821558"/>
      </dsp:txXfrm>
    </dsp:sp>
    <dsp:sp modelId="{40656D80-BCDF-410F-AECF-315286752220}">
      <dsp:nvSpPr>
        <dsp:cNvPr id="0" name=""/>
        <dsp:cNvSpPr/>
      </dsp:nvSpPr>
      <dsp:spPr>
        <a:xfrm>
          <a:off x="571622" y="4028301"/>
          <a:ext cx="1655991" cy="8342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571622" y="4028301"/>
        <a:ext cx="1655991" cy="834255"/>
      </dsp:txXfrm>
    </dsp:sp>
    <dsp:sp modelId="{CE48E30C-1861-4126-A2ED-5DB600A92320}">
      <dsp:nvSpPr>
        <dsp:cNvPr id="0" name=""/>
        <dsp:cNvSpPr/>
      </dsp:nvSpPr>
      <dsp:spPr>
        <a:xfrm>
          <a:off x="2640368" y="4028301"/>
          <a:ext cx="1655991" cy="8342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Trabajadores(as) </a:t>
          </a: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2640368" y="4028301"/>
        <a:ext cx="1655991" cy="834255"/>
      </dsp:txXfrm>
    </dsp:sp>
    <dsp:sp modelId="{A10B4F35-17D0-467A-9A16-5F3A029E6DF3}">
      <dsp:nvSpPr>
        <dsp:cNvPr id="0" name=""/>
        <dsp:cNvSpPr/>
      </dsp:nvSpPr>
      <dsp:spPr>
        <a:xfrm>
          <a:off x="438420" y="2685835"/>
          <a:ext cx="1426460" cy="7607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/>
        </a:p>
      </dsp:txBody>
      <dsp:txXfrm>
        <a:off x="438420" y="2685835"/>
        <a:ext cx="1426460" cy="760775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40157-6D91-4C98-BBC1-DF49A39C4C37}">
      <dsp:nvSpPr>
        <dsp:cNvPr id="0" name=""/>
        <dsp:cNvSpPr/>
      </dsp:nvSpPr>
      <dsp:spPr>
        <a:xfrm>
          <a:off x="3734988" y="964240"/>
          <a:ext cx="187531" cy="779773"/>
        </a:xfrm>
        <a:custGeom>
          <a:avLst/>
          <a:gdLst/>
          <a:ahLst/>
          <a:cxnLst/>
          <a:rect l="0" t="0" r="0" b="0"/>
          <a:pathLst>
            <a:path>
              <a:moveTo>
                <a:pt x="187531" y="0"/>
              </a:moveTo>
              <a:lnTo>
                <a:pt x="187531" y="779773"/>
              </a:lnTo>
              <a:lnTo>
                <a:pt x="0" y="7797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4E977-F6C0-4CAF-A134-C401466CA9BF}">
      <dsp:nvSpPr>
        <dsp:cNvPr id="0" name=""/>
        <dsp:cNvSpPr/>
      </dsp:nvSpPr>
      <dsp:spPr>
        <a:xfrm>
          <a:off x="3922519" y="3400966"/>
          <a:ext cx="1977363" cy="475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878"/>
              </a:lnTo>
              <a:lnTo>
                <a:pt x="1977363" y="287878"/>
              </a:lnTo>
              <a:lnTo>
                <a:pt x="1977363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2DA5-71F0-4362-BA83-3B633B38199D}">
      <dsp:nvSpPr>
        <dsp:cNvPr id="0" name=""/>
        <dsp:cNvSpPr/>
      </dsp:nvSpPr>
      <dsp:spPr>
        <a:xfrm>
          <a:off x="3876799" y="3400966"/>
          <a:ext cx="91440" cy="475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307E7-ED6C-44D8-8069-0873A688A899}">
      <dsp:nvSpPr>
        <dsp:cNvPr id="0" name=""/>
        <dsp:cNvSpPr/>
      </dsp:nvSpPr>
      <dsp:spPr>
        <a:xfrm>
          <a:off x="1945155" y="3400966"/>
          <a:ext cx="1977363" cy="475409"/>
        </a:xfrm>
        <a:custGeom>
          <a:avLst/>
          <a:gdLst/>
          <a:ahLst/>
          <a:cxnLst/>
          <a:rect l="0" t="0" r="0" b="0"/>
          <a:pathLst>
            <a:path>
              <a:moveTo>
                <a:pt x="1977363" y="0"/>
              </a:moveTo>
              <a:lnTo>
                <a:pt x="1977363" y="287878"/>
              </a:lnTo>
              <a:lnTo>
                <a:pt x="0" y="287878"/>
              </a:lnTo>
              <a:lnTo>
                <a:pt x="0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3876799" y="964240"/>
          <a:ext cx="91440" cy="15437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3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52270" y="0"/>
          <a:ext cx="2140497" cy="9642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latin typeface="+mn-lt"/>
            </a:rPr>
            <a:t>Coordinador(a) de Unidad de Atención a Víctimas de Violencia Familiar y de </a:t>
          </a:r>
          <a:r>
            <a:rPr lang="es-MX" altLang="es-MX" sz="1200" b="0" kern="1200" dirty="0" smtClean="0">
              <a:latin typeface="+mn-lt"/>
            </a:rPr>
            <a:t>Género</a:t>
          </a:r>
          <a:endParaRPr lang="es-MX" altLang="es-MX" sz="1200" b="0" kern="1200" dirty="0">
            <a:latin typeface="+mn-lt"/>
          </a:endParaRPr>
        </a:p>
      </dsp:txBody>
      <dsp:txXfrm>
        <a:off x="2852270" y="0"/>
        <a:ext cx="2140497" cy="964240"/>
      </dsp:txXfrm>
    </dsp:sp>
    <dsp:sp modelId="{40656D80-BCDF-410F-AECF-315286752220}">
      <dsp:nvSpPr>
        <dsp:cNvPr id="0" name=""/>
        <dsp:cNvSpPr/>
      </dsp:nvSpPr>
      <dsp:spPr>
        <a:xfrm>
          <a:off x="3058519" y="2507961"/>
          <a:ext cx="1728000" cy="893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Jefe(a) de Unidad de Atención a Víctimas de </a:t>
          </a:r>
          <a:r>
            <a:rPr lang="es-MX" altLang="es-MX" sz="1200" kern="1200" dirty="0" smtClean="0">
              <a:latin typeface="+mn-lt"/>
            </a:rPr>
            <a:t>Violencia</a:t>
          </a:r>
          <a:endParaRPr lang="es-MX" altLang="es-MX" sz="1200" kern="1200" dirty="0">
            <a:latin typeface="+mn-lt"/>
          </a:endParaRPr>
        </a:p>
      </dsp:txBody>
      <dsp:txXfrm>
        <a:off x="3058519" y="2507961"/>
        <a:ext cx="1728000" cy="893005"/>
      </dsp:txXfrm>
    </dsp:sp>
    <dsp:sp modelId="{F72A0765-5537-4A0D-ABDB-16E839936D13}">
      <dsp:nvSpPr>
        <dsp:cNvPr id="0" name=""/>
        <dsp:cNvSpPr/>
      </dsp:nvSpPr>
      <dsp:spPr>
        <a:xfrm>
          <a:off x="1144005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144005" y="3876376"/>
        <a:ext cx="1602301" cy="885754"/>
      </dsp:txXfrm>
    </dsp:sp>
    <dsp:sp modelId="{CD0BE0DF-2D67-44CA-8B0A-7CEECA0EB795}">
      <dsp:nvSpPr>
        <dsp:cNvPr id="0" name=""/>
        <dsp:cNvSpPr/>
      </dsp:nvSpPr>
      <dsp:spPr>
        <a:xfrm>
          <a:off x="3121368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Psicólogo(a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121368" y="3876376"/>
        <a:ext cx="1602301" cy="885754"/>
      </dsp:txXfrm>
    </dsp:sp>
    <dsp:sp modelId="{EBA18BFE-CD58-405C-B8D7-E62D93F6E8C7}">
      <dsp:nvSpPr>
        <dsp:cNvPr id="0" name=""/>
        <dsp:cNvSpPr/>
      </dsp:nvSpPr>
      <dsp:spPr>
        <a:xfrm>
          <a:off x="5098732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Trabajadores(as) </a:t>
          </a:r>
          <a:br>
            <a:rPr lang="es-ES" sz="1200" kern="1200" dirty="0"/>
          </a:b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5098732" y="3876376"/>
        <a:ext cx="1602301" cy="885754"/>
      </dsp:txXfrm>
    </dsp:sp>
    <dsp:sp modelId="{F76E485C-9DB7-479B-8508-81C2A9F36898}">
      <dsp:nvSpPr>
        <dsp:cNvPr id="0" name=""/>
        <dsp:cNvSpPr/>
      </dsp:nvSpPr>
      <dsp:spPr>
        <a:xfrm>
          <a:off x="2386871" y="1353765"/>
          <a:ext cx="1348116" cy="7804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386871" y="1353765"/>
        <a:ext cx="1348116" cy="780495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B237F-6E91-4BA2-A033-16942288A66F}">
      <dsp:nvSpPr>
        <dsp:cNvPr id="0" name=""/>
        <dsp:cNvSpPr/>
      </dsp:nvSpPr>
      <dsp:spPr>
        <a:xfrm>
          <a:off x="2973554" y="1198604"/>
          <a:ext cx="190555" cy="2323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3209"/>
              </a:lnTo>
              <a:lnTo>
                <a:pt x="190555" y="23232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221EF-281F-45E0-B29F-8FA0C097C95B}">
      <dsp:nvSpPr>
        <dsp:cNvPr id="0" name=""/>
        <dsp:cNvSpPr/>
      </dsp:nvSpPr>
      <dsp:spPr>
        <a:xfrm>
          <a:off x="2729619" y="1198604"/>
          <a:ext cx="243935" cy="2323209"/>
        </a:xfrm>
        <a:custGeom>
          <a:avLst/>
          <a:gdLst/>
          <a:ahLst/>
          <a:cxnLst/>
          <a:rect l="0" t="0" r="0" b="0"/>
          <a:pathLst>
            <a:path>
              <a:moveTo>
                <a:pt x="243935" y="0"/>
              </a:moveTo>
              <a:lnTo>
                <a:pt x="243935" y="2323209"/>
              </a:lnTo>
              <a:lnTo>
                <a:pt x="0" y="23232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5FE60-BE34-4CD8-A51C-974B27B43D27}">
      <dsp:nvSpPr>
        <dsp:cNvPr id="0" name=""/>
        <dsp:cNvSpPr/>
      </dsp:nvSpPr>
      <dsp:spPr>
        <a:xfrm>
          <a:off x="2973554" y="1198604"/>
          <a:ext cx="180251" cy="956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6851"/>
              </a:lnTo>
              <a:lnTo>
                <a:pt x="180251" y="9568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719315" y="1198604"/>
          <a:ext cx="254238" cy="956851"/>
        </a:xfrm>
        <a:custGeom>
          <a:avLst/>
          <a:gdLst/>
          <a:ahLst/>
          <a:cxnLst/>
          <a:rect l="0" t="0" r="0" b="0"/>
          <a:pathLst>
            <a:path>
              <a:moveTo>
                <a:pt x="254238" y="0"/>
              </a:moveTo>
              <a:lnTo>
                <a:pt x="254238" y="956851"/>
              </a:lnTo>
              <a:lnTo>
                <a:pt x="0" y="9568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424E5-6CA1-4404-B49D-F5B326A359E2}">
      <dsp:nvSpPr>
        <dsp:cNvPr id="0" name=""/>
        <dsp:cNvSpPr/>
      </dsp:nvSpPr>
      <dsp:spPr>
        <a:xfrm>
          <a:off x="2927834" y="1198604"/>
          <a:ext cx="91440" cy="31929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929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746646" y="84219"/>
          <a:ext cx="2453815" cy="111438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Comando, Inteligencia y Desarrollo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1746646" y="84219"/>
        <a:ext cx="2453815" cy="1114384"/>
      </dsp:txXfrm>
    </dsp:sp>
    <dsp:sp modelId="{88858FFA-E338-4A9E-A293-65405970FF12}">
      <dsp:nvSpPr>
        <dsp:cNvPr id="0" name=""/>
        <dsp:cNvSpPr/>
      </dsp:nvSpPr>
      <dsp:spPr>
        <a:xfrm>
          <a:off x="1939053" y="4391539"/>
          <a:ext cx="2069001" cy="10345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Enlace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1939053" y="4391539"/>
        <a:ext cx="2069001" cy="1034500"/>
      </dsp:txXfrm>
    </dsp:sp>
    <dsp:sp modelId="{D626C255-1536-4EB0-A4A3-D107C591C8D4}">
      <dsp:nvSpPr>
        <dsp:cNvPr id="0" name=""/>
        <dsp:cNvSpPr/>
      </dsp:nvSpPr>
      <dsp:spPr>
        <a:xfrm>
          <a:off x="376957" y="1671599"/>
          <a:ext cx="2342358" cy="9677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Jefe(a)</a:t>
          </a:r>
          <a:r>
            <a:rPr lang="es-MX" altLang="es-MX" sz="1200" kern="1200" baseline="0" dirty="0">
              <a:cs typeface="Arial" charset="0"/>
            </a:rPr>
            <a:t> Administrativo(a</a:t>
          </a:r>
          <a:r>
            <a:rPr lang="es-MX" altLang="es-MX" sz="1200" kern="1200" baseline="0" dirty="0" smtClean="0">
              <a:cs typeface="Arial" charset="0"/>
            </a:rPr>
            <a:t>)</a:t>
          </a:r>
          <a:endParaRPr lang="es-MX" altLang="es-MX" sz="1200" kern="1200" baseline="0" dirty="0">
            <a:cs typeface="Arial" charset="0"/>
          </a:endParaRPr>
        </a:p>
      </dsp:txBody>
      <dsp:txXfrm>
        <a:off x="376957" y="1671599"/>
        <a:ext cx="2342358" cy="967713"/>
      </dsp:txXfrm>
    </dsp:sp>
    <dsp:sp modelId="{E6161396-4F11-49B1-96C4-F17836677C13}">
      <dsp:nvSpPr>
        <dsp:cNvPr id="0" name=""/>
        <dsp:cNvSpPr/>
      </dsp:nvSpPr>
      <dsp:spPr>
        <a:xfrm>
          <a:off x="3153805" y="1671599"/>
          <a:ext cx="2342358" cy="9677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Jefe(a) de Observatorio</a:t>
          </a:r>
        </a:p>
      </dsp:txBody>
      <dsp:txXfrm>
        <a:off x="3153805" y="1671599"/>
        <a:ext cx="2342358" cy="967713"/>
      </dsp:txXfrm>
    </dsp:sp>
    <dsp:sp modelId="{28B7969A-AD4F-4559-BE49-5614ED8DD292}">
      <dsp:nvSpPr>
        <dsp:cNvPr id="0" name=""/>
        <dsp:cNvSpPr/>
      </dsp:nvSpPr>
      <dsp:spPr>
        <a:xfrm>
          <a:off x="387261" y="3132350"/>
          <a:ext cx="2342358" cy="77892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Auxiliar Administrativo(a)</a:t>
          </a:r>
          <a:endParaRPr lang="es-MX" sz="1200" b="0" i="0" u="none" kern="1200" dirty="0"/>
        </a:p>
      </dsp:txBody>
      <dsp:txXfrm>
        <a:off x="387261" y="3132350"/>
        <a:ext cx="2342358" cy="778927"/>
      </dsp:txXfrm>
    </dsp:sp>
    <dsp:sp modelId="{C1A81F75-AC3A-4094-8C94-6A09BCF5B55C}">
      <dsp:nvSpPr>
        <dsp:cNvPr id="0" name=""/>
        <dsp:cNvSpPr/>
      </dsp:nvSpPr>
      <dsp:spPr>
        <a:xfrm>
          <a:off x="3164109" y="3132350"/>
          <a:ext cx="2342358" cy="77892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Analistas</a:t>
          </a:r>
          <a:endParaRPr lang="es-MX" altLang="es-MX" sz="1200" kern="1200" dirty="0">
            <a:cs typeface="Arial" charset="0"/>
          </a:endParaRPr>
        </a:p>
      </dsp:txBody>
      <dsp:txXfrm>
        <a:off x="3164109" y="3132350"/>
        <a:ext cx="2342358" cy="778927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5DB1-C640-4674-B404-FED4C0DF5E0E}">
      <dsp:nvSpPr>
        <dsp:cNvPr id="0" name=""/>
        <dsp:cNvSpPr/>
      </dsp:nvSpPr>
      <dsp:spPr>
        <a:xfrm>
          <a:off x="2362466" y="1526428"/>
          <a:ext cx="91440" cy="1213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750"/>
              </a:lnTo>
              <a:lnTo>
                <a:pt x="48273" y="288750"/>
              </a:lnTo>
              <a:lnTo>
                <a:pt x="48273" y="12132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43857" y="0"/>
          <a:ext cx="2728657" cy="15264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cs typeface="Arial" charset="0"/>
            </a:rPr>
            <a:t>Jefe(a) de </a:t>
          </a:r>
          <a:r>
            <a:rPr lang="es-ES" sz="1200" b="0" kern="1200" dirty="0" smtClean="0">
              <a:cs typeface="Arial" charset="0"/>
            </a:rPr>
            <a:t>Observatorio</a:t>
          </a:r>
          <a:endParaRPr lang="es-ES" sz="1200" b="0" kern="1200" dirty="0">
            <a:cs typeface="Arial" charset="0"/>
          </a:endParaRPr>
        </a:p>
      </dsp:txBody>
      <dsp:txXfrm>
        <a:off x="1043857" y="0"/>
        <a:ext cx="2728657" cy="1526428"/>
      </dsp:txXfrm>
    </dsp:sp>
    <dsp:sp modelId="{40656D80-BCDF-410F-AECF-315286752220}">
      <dsp:nvSpPr>
        <dsp:cNvPr id="0" name=""/>
        <dsp:cNvSpPr/>
      </dsp:nvSpPr>
      <dsp:spPr>
        <a:xfrm>
          <a:off x="1332836" y="2739699"/>
          <a:ext cx="2155806" cy="1146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332836" y="2739699"/>
        <a:ext cx="2155806" cy="11468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6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72"/>
              </a:lnTo>
              <a:lnTo>
                <a:pt x="2175586" y="295572"/>
              </a:lnTo>
              <a:lnTo>
                <a:pt x="2175586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6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16"/>
              </a:lnTo>
              <a:lnTo>
                <a:pt x="2175586" y="157816"/>
              </a:lnTo>
              <a:lnTo>
                <a:pt x="2175586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6" y="3285205"/>
          <a:ext cx="91440" cy="31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1477729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157816"/>
              </a:lnTo>
              <a:lnTo>
                <a:pt x="0" y="157816"/>
              </a:lnTo>
              <a:lnTo>
                <a:pt x="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6" y="2004654"/>
          <a:ext cx="91440" cy="418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477729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295572"/>
              </a:lnTo>
              <a:lnTo>
                <a:pt x="0" y="295572"/>
              </a:lnTo>
              <a:lnTo>
                <a:pt x="0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6" y="930457"/>
          <a:ext cx="91440" cy="21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44014" y="0"/>
          <a:ext cx="3018603" cy="9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Comunicación </a:t>
          </a:r>
          <a:r>
            <a:rPr lang="es-MX" altLang="es-MX" sz="1200" kern="1200" dirty="0" smtClean="0"/>
            <a:t>Social</a:t>
          </a:r>
          <a:endParaRPr lang="es-MX" altLang="es-MX" sz="1200" kern="1200" dirty="0"/>
        </a:p>
      </dsp:txBody>
      <dsp:txXfrm>
        <a:off x="2144014" y="0"/>
        <a:ext cx="3018603" cy="930457"/>
      </dsp:txXfrm>
    </dsp:sp>
    <dsp:sp modelId="{6F525FFA-20EB-4B47-B8E9-7016B7C39B5D}">
      <dsp:nvSpPr>
        <dsp:cNvPr id="0" name=""/>
        <dsp:cNvSpPr/>
      </dsp:nvSpPr>
      <dsp:spPr>
        <a:xfrm>
          <a:off x="2575240" y="1142195"/>
          <a:ext cx="2156151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575240" y="1142195"/>
        <a:ext cx="2156151" cy="862459"/>
      </dsp:txXfrm>
    </dsp:sp>
    <dsp:sp modelId="{7E45E9B0-083B-46AD-BDBA-25D37BB93875}">
      <dsp:nvSpPr>
        <dsp:cNvPr id="0" name=""/>
        <dsp:cNvSpPr/>
      </dsp:nvSpPr>
      <dsp:spPr>
        <a:xfrm>
          <a:off x="547272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Diseñador(a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2457562"/>
        <a:ext cx="1860915" cy="862459"/>
      </dsp:txXfrm>
    </dsp:sp>
    <dsp:sp modelId="{FB8BBABA-637F-45AC-A8AF-49C1BDB9E668}">
      <dsp:nvSpPr>
        <dsp:cNvPr id="0" name=""/>
        <dsp:cNvSpPr/>
      </dsp:nvSpPr>
      <dsp:spPr>
        <a:xfrm>
          <a:off x="2722858" y="2422738"/>
          <a:ext cx="1860915" cy="862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endParaRPr lang="es-MX" altLang="es-MX" sz="1200" kern="1200" dirty="0"/>
        </a:p>
      </dsp:txBody>
      <dsp:txXfrm>
        <a:off x="2722858" y="2422738"/>
        <a:ext cx="1860915" cy="862466"/>
      </dsp:txXfrm>
    </dsp:sp>
    <dsp:sp modelId="{F3DB6113-5609-4357-9B8D-41BD0873A075}">
      <dsp:nvSpPr>
        <dsp:cNvPr id="0" name=""/>
        <dsp:cNvSpPr/>
      </dsp:nvSpPr>
      <dsp:spPr>
        <a:xfrm>
          <a:off x="547272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3600356"/>
        <a:ext cx="1860915" cy="862459"/>
      </dsp:txXfrm>
    </dsp:sp>
    <dsp:sp modelId="{AD14D781-D871-4FBD-99BD-C64605F54047}">
      <dsp:nvSpPr>
        <dsp:cNvPr id="0" name=""/>
        <dsp:cNvSpPr/>
      </dsp:nvSpPr>
      <dsp:spPr>
        <a:xfrm>
          <a:off x="2722858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722858" y="3600356"/>
        <a:ext cx="1860915" cy="862459"/>
      </dsp:txXfrm>
    </dsp:sp>
    <dsp:sp modelId="{582578E4-AC54-44DD-9A0F-430F4438A732}">
      <dsp:nvSpPr>
        <dsp:cNvPr id="0" name=""/>
        <dsp:cNvSpPr/>
      </dsp:nvSpPr>
      <dsp:spPr>
        <a:xfrm>
          <a:off x="4898444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3600356"/>
        <a:ext cx="1860915" cy="862459"/>
      </dsp:txXfrm>
    </dsp:sp>
    <dsp:sp modelId="{8872642F-D429-4B45-8361-425C6E61C494}">
      <dsp:nvSpPr>
        <dsp:cNvPr id="0" name=""/>
        <dsp:cNvSpPr/>
      </dsp:nvSpPr>
      <dsp:spPr>
        <a:xfrm>
          <a:off x="4898444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Fotógrafo(a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2457562"/>
        <a:ext cx="1860915" cy="8624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D848C-3E41-487C-8EC0-53060D5FC662}">
      <dsp:nvSpPr>
        <dsp:cNvPr id="0" name=""/>
        <dsp:cNvSpPr/>
      </dsp:nvSpPr>
      <dsp:spPr>
        <a:xfrm>
          <a:off x="4365601" y="1613166"/>
          <a:ext cx="3401550" cy="1174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3211"/>
              </a:lnTo>
              <a:lnTo>
                <a:pt x="3401550" y="1013211"/>
              </a:lnTo>
              <a:lnTo>
                <a:pt x="3401550" y="1174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365601" y="1613166"/>
          <a:ext cx="1136426" cy="1174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3211"/>
              </a:lnTo>
              <a:lnTo>
                <a:pt x="1136426" y="1013211"/>
              </a:lnTo>
              <a:lnTo>
                <a:pt x="1136426" y="1174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3236903" y="1613166"/>
          <a:ext cx="1128697" cy="1174226"/>
        </a:xfrm>
        <a:custGeom>
          <a:avLst/>
          <a:gdLst/>
          <a:ahLst/>
          <a:cxnLst/>
          <a:rect l="0" t="0" r="0" b="0"/>
          <a:pathLst>
            <a:path>
              <a:moveTo>
                <a:pt x="1128697" y="0"/>
              </a:moveTo>
              <a:lnTo>
                <a:pt x="1128697" y="1013211"/>
              </a:lnTo>
              <a:lnTo>
                <a:pt x="0" y="1013211"/>
              </a:lnTo>
              <a:lnTo>
                <a:pt x="0" y="1174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971779" y="1613166"/>
          <a:ext cx="3393822" cy="1174226"/>
        </a:xfrm>
        <a:custGeom>
          <a:avLst/>
          <a:gdLst/>
          <a:ahLst/>
          <a:cxnLst/>
          <a:rect l="0" t="0" r="0" b="0"/>
          <a:pathLst>
            <a:path>
              <a:moveTo>
                <a:pt x="3393822" y="0"/>
              </a:moveTo>
              <a:lnTo>
                <a:pt x="3393822" y="1013211"/>
              </a:lnTo>
              <a:lnTo>
                <a:pt x="0" y="1013211"/>
              </a:lnTo>
              <a:lnTo>
                <a:pt x="0" y="1174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005249" y="298159"/>
          <a:ext cx="2720703" cy="1315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/>
        </a:p>
      </dsp:txBody>
      <dsp:txXfrm>
        <a:off x="3005249" y="298159"/>
        <a:ext cx="2720703" cy="1315007"/>
      </dsp:txXfrm>
    </dsp:sp>
    <dsp:sp modelId="{5F960542-94A4-4F9E-B75D-DBD5FCFB6474}">
      <dsp:nvSpPr>
        <dsp:cNvPr id="0" name=""/>
        <dsp:cNvSpPr/>
      </dsp:nvSpPr>
      <dsp:spPr>
        <a:xfrm>
          <a:off x="232" y="2787392"/>
          <a:ext cx="1943094" cy="11645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Emergencias</a:t>
          </a:r>
          <a:endParaRPr lang="es-MX" altLang="es-MX" sz="1200" kern="1200" dirty="0">
            <a:latin typeface="+mn-lt"/>
          </a:endParaRPr>
        </a:p>
      </dsp:txBody>
      <dsp:txXfrm>
        <a:off x="232" y="2787392"/>
        <a:ext cx="1943094" cy="1164542"/>
      </dsp:txXfrm>
    </dsp:sp>
    <dsp:sp modelId="{BE393EA6-436B-4E8E-98D3-7FC4A3B6FD72}">
      <dsp:nvSpPr>
        <dsp:cNvPr id="0" name=""/>
        <dsp:cNvSpPr/>
      </dsp:nvSpPr>
      <dsp:spPr>
        <a:xfrm>
          <a:off x="2265356" y="2787392"/>
          <a:ext cx="1943094" cy="11645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Monitoreo y Análisis</a:t>
          </a:r>
          <a:endParaRPr lang="es-MX" altLang="es-MX" sz="1200" kern="1200" dirty="0">
            <a:latin typeface="+mn-lt"/>
          </a:endParaRPr>
        </a:p>
      </dsp:txBody>
      <dsp:txXfrm>
        <a:off x="2265356" y="2787392"/>
        <a:ext cx="1943094" cy="1164542"/>
      </dsp:txXfrm>
    </dsp:sp>
    <dsp:sp modelId="{ACF15B23-6C27-4EE0-887C-952A3E569CD0}">
      <dsp:nvSpPr>
        <dsp:cNvPr id="0" name=""/>
        <dsp:cNvSpPr/>
      </dsp:nvSpPr>
      <dsp:spPr>
        <a:xfrm>
          <a:off x="4530480" y="2787392"/>
          <a:ext cx="1943094" cy="11645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Técnico</a:t>
          </a:r>
          <a:endParaRPr lang="es-MX" altLang="es-MX" sz="1200" kern="1200" dirty="0">
            <a:latin typeface="+mn-lt"/>
          </a:endParaRPr>
        </a:p>
      </dsp:txBody>
      <dsp:txXfrm>
        <a:off x="4530480" y="2787392"/>
        <a:ext cx="1943094" cy="1164542"/>
      </dsp:txXfrm>
    </dsp:sp>
    <dsp:sp modelId="{BABEB0FF-8874-424F-91E2-2AD3F35E73FA}">
      <dsp:nvSpPr>
        <dsp:cNvPr id="0" name=""/>
        <dsp:cNvSpPr/>
      </dsp:nvSpPr>
      <dsp:spPr>
        <a:xfrm>
          <a:off x="6795605" y="2787392"/>
          <a:ext cx="1943094" cy="11645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Sistemas, Tecnología y Seguridad</a:t>
          </a:r>
          <a:endParaRPr lang="es-ES" sz="1200" kern="1200" dirty="0">
            <a:latin typeface="+mn-lt"/>
          </a:endParaRPr>
        </a:p>
      </dsp:txBody>
      <dsp:txXfrm>
        <a:off x="6795605" y="2787392"/>
        <a:ext cx="1943094" cy="1164542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DFBC4-36C6-4646-9CBC-457490BD58A9}">
      <dsp:nvSpPr>
        <dsp:cNvPr id="0" name=""/>
        <dsp:cNvSpPr/>
      </dsp:nvSpPr>
      <dsp:spPr>
        <a:xfrm>
          <a:off x="2070559" y="1762353"/>
          <a:ext cx="433038" cy="724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080"/>
              </a:lnTo>
              <a:lnTo>
                <a:pt x="433038" y="7240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1DE8-F79F-440B-8116-1288EA05FAFF}">
      <dsp:nvSpPr>
        <dsp:cNvPr id="0" name=""/>
        <dsp:cNvSpPr/>
      </dsp:nvSpPr>
      <dsp:spPr>
        <a:xfrm>
          <a:off x="1637341" y="1762353"/>
          <a:ext cx="433217" cy="724080"/>
        </a:xfrm>
        <a:custGeom>
          <a:avLst/>
          <a:gdLst/>
          <a:ahLst/>
          <a:cxnLst/>
          <a:rect l="0" t="0" r="0" b="0"/>
          <a:pathLst>
            <a:path>
              <a:moveTo>
                <a:pt x="433217" y="0"/>
              </a:moveTo>
              <a:lnTo>
                <a:pt x="433217" y="724080"/>
              </a:lnTo>
              <a:lnTo>
                <a:pt x="0" y="7240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29531-8094-48B1-A912-03163CE2EB0E}">
      <dsp:nvSpPr>
        <dsp:cNvPr id="0" name=""/>
        <dsp:cNvSpPr/>
      </dsp:nvSpPr>
      <dsp:spPr>
        <a:xfrm>
          <a:off x="2024839" y="1762353"/>
          <a:ext cx="91440" cy="14743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4422"/>
              </a:lnTo>
              <a:lnTo>
                <a:pt x="47267" y="1224422"/>
              </a:lnTo>
              <a:lnTo>
                <a:pt x="47267" y="14743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16445" y="757753"/>
          <a:ext cx="1908227" cy="1004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Sistemas, Tecnología y </a:t>
          </a:r>
          <a:r>
            <a:rPr lang="es-ES" sz="1200" kern="1200" dirty="0" smtClean="0"/>
            <a:t>Seguridad</a:t>
          </a:r>
          <a:endParaRPr lang="es-ES" sz="1200" kern="1200" dirty="0"/>
        </a:p>
      </dsp:txBody>
      <dsp:txXfrm>
        <a:off x="1116445" y="757753"/>
        <a:ext cx="1908227" cy="1004600"/>
      </dsp:txXfrm>
    </dsp:sp>
    <dsp:sp modelId="{0E4A1FB2-B936-4A45-9B17-4DC72B6EC80F}">
      <dsp:nvSpPr>
        <dsp:cNvPr id="0" name=""/>
        <dsp:cNvSpPr/>
      </dsp:nvSpPr>
      <dsp:spPr>
        <a:xfrm>
          <a:off x="1291410" y="3236709"/>
          <a:ext cx="1561391" cy="7960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Sistemas, </a:t>
          </a:r>
          <a:br>
            <a:rPr lang="es-ES" sz="1200" kern="1200" dirty="0"/>
          </a:br>
          <a:r>
            <a:rPr lang="es-ES" sz="1200" kern="1200" dirty="0"/>
            <a:t>Tecnología y </a:t>
          </a:r>
          <a:r>
            <a:rPr lang="es-ES" sz="1200" kern="1200" dirty="0" smtClean="0"/>
            <a:t>Seguridad</a:t>
          </a:r>
          <a:endParaRPr lang="es-ES" sz="1200" kern="1200" dirty="0"/>
        </a:p>
      </dsp:txBody>
      <dsp:txXfrm>
        <a:off x="1291410" y="3236709"/>
        <a:ext cx="1561391" cy="796013"/>
      </dsp:txXfrm>
    </dsp:sp>
    <dsp:sp modelId="{6B0516F0-E784-462F-BB9C-597A3A7AF9A9}">
      <dsp:nvSpPr>
        <dsp:cNvPr id="0" name=""/>
        <dsp:cNvSpPr/>
      </dsp:nvSpPr>
      <dsp:spPr>
        <a:xfrm>
          <a:off x="399363" y="2168096"/>
          <a:ext cx="1237978" cy="636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Choferes</a:t>
          </a:r>
          <a:endParaRPr lang="es-ES" sz="1200" kern="1200" dirty="0"/>
        </a:p>
      </dsp:txBody>
      <dsp:txXfrm>
        <a:off x="399363" y="2168096"/>
        <a:ext cx="1237978" cy="636674"/>
      </dsp:txXfrm>
    </dsp:sp>
    <dsp:sp modelId="{5A85CEA1-E22E-435A-8F8C-CD2C74267CE1}">
      <dsp:nvSpPr>
        <dsp:cNvPr id="0" name=""/>
        <dsp:cNvSpPr/>
      </dsp:nvSpPr>
      <dsp:spPr>
        <a:xfrm>
          <a:off x="2503598" y="2168096"/>
          <a:ext cx="1237978" cy="636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503598" y="2168096"/>
        <a:ext cx="1237978" cy="636674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4C93-52D4-4ED5-9C70-D35B812DA872}">
      <dsp:nvSpPr>
        <dsp:cNvPr id="0" name=""/>
        <dsp:cNvSpPr/>
      </dsp:nvSpPr>
      <dsp:spPr>
        <a:xfrm>
          <a:off x="5176634" y="749799"/>
          <a:ext cx="1323835" cy="351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05"/>
              </a:lnTo>
              <a:lnTo>
                <a:pt x="1323835" y="164205"/>
              </a:lnTo>
              <a:lnTo>
                <a:pt x="1323835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EC1B1-174F-4E82-AD7B-70A70647DEEF}">
      <dsp:nvSpPr>
        <dsp:cNvPr id="0" name=""/>
        <dsp:cNvSpPr/>
      </dsp:nvSpPr>
      <dsp:spPr>
        <a:xfrm>
          <a:off x="3856346" y="2631634"/>
          <a:ext cx="1569560" cy="496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82"/>
              </a:lnTo>
              <a:lnTo>
                <a:pt x="1569560" y="309582"/>
              </a:lnTo>
              <a:lnTo>
                <a:pt x="156956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C5E24-7A66-4A93-A2C9-8C59AC26D38A}">
      <dsp:nvSpPr>
        <dsp:cNvPr id="0" name=""/>
        <dsp:cNvSpPr/>
      </dsp:nvSpPr>
      <dsp:spPr>
        <a:xfrm>
          <a:off x="2160002" y="2631634"/>
          <a:ext cx="1696344" cy="496798"/>
        </a:xfrm>
        <a:custGeom>
          <a:avLst/>
          <a:gdLst/>
          <a:ahLst/>
          <a:cxnLst/>
          <a:rect l="0" t="0" r="0" b="0"/>
          <a:pathLst>
            <a:path>
              <a:moveTo>
                <a:pt x="1696344" y="0"/>
              </a:moveTo>
              <a:lnTo>
                <a:pt x="1696344" y="309582"/>
              </a:lnTo>
              <a:lnTo>
                <a:pt x="0" y="309582"/>
              </a:lnTo>
              <a:lnTo>
                <a:pt x="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732AF-2C44-44F3-84F6-1B740BC166DC}">
      <dsp:nvSpPr>
        <dsp:cNvPr id="0" name=""/>
        <dsp:cNvSpPr/>
      </dsp:nvSpPr>
      <dsp:spPr>
        <a:xfrm>
          <a:off x="3808932" y="1745669"/>
          <a:ext cx="91440" cy="2782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031"/>
              </a:lnTo>
              <a:lnTo>
                <a:pt x="47413" y="91031"/>
              </a:lnTo>
              <a:lnTo>
                <a:pt x="47413" y="2782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D8C54-B406-4FB5-BDF7-1F13B4EC4E19}">
      <dsp:nvSpPr>
        <dsp:cNvPr id="0" name=""/>
        <dsp:cNvSpPr/>
      </dsp:nvSpPr>
      <dsp:spPr>
        <a:xfrm>
          <a:off x="3854652" y="749799"/>
          <a:ext cx="1321981" cy="351421"/>
        </a:xfrm>
        <a:custGeom>
          <a:avLst/>
          <a:gdLst/>
          <a:ahLst/>
          <a:cxnLst/>
          <a:rect l="0" t="0" r="0" b="0"/>
          <a:pathLst>
            <a:path>
              <a:moveTo>
                <a:pt x="1321981" y="0"/>
              </a:moveTo>
              <a:lnTo>
                <a:pt x="1321981" y="164205"/>
              </a:lnTo>
              <a:lnTo>
                <a:pt x="0" y="164205"/>
              </a:lnTo>
              <a:lnTo>
                <a:pt x="0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114632" y="1"/>
          <a:ext cx="2124003" cy="7497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</a:t>
          </a:r>
          <a:r>
            <a:rPr lang="es-MX" altLang="es-MX" sz="1200" kern="1200" dirty="0" smtClean="0"/>
            <a:t>Emergencias</a:t>
          </a:r>
          <a:endParaRPr lang="es-MX" altLang="es-MX" sz="1200" kern="1200" dirty="0"/>
        </a:p>
      </dsp:txBody>
      <dsp:txXfrm>
        <a:off x="4114632" y="1"/>
        <a:ext cx="2124003" cy="749797"/>
      </dsp:txXfrm>
    </dsp:sp>
    <dsp:sp modelId="{E9C7C7FB-5791-4853-9E5A-DCFB57DAB1F8}">
      <dsp:nvSpPr>
        <dsp:cNvPr id="0" name=""/>
        <dsp:cNvSpPr/>
      </dsp:nvSpPr>
      <dsp:spPr>
        <a:xfrm>
          <a:off x="2720653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b="0" i="0" u="none" kern="1200" dirty="0"/>
            <a:t>Jefe(a) de </a:t>
          </a:r>
          <a:r>
            <a:rPr lang="es-ES" altLang="es-MX" sz="1200" b="0" i="0" u="none" kern="1200" dirty="0" smtClean="0"/>
            <a:t>Radio</a:t>
          </a:r>
          <a:endParaRPr lang="es-ES" altLang="es-MX" sz="1200" b="0" i="0" u="none" kern="1200" dirty="0"/>
        </a:p>
      </dsp:txBody>
      <dsp:txXfrm>
        <a:off x="2720653" y="1101220"/>
        <a:ext cx="2267998" cy="644448"/>
      </dsp:txXfrm>
    </dsp:sp>
    <dsp:sp modelId="{C21FB79D-DB32-42E0-85AB-FDC784C29599}">
      <dsp:nvSpPr>
        <dsp:cNvPr id="0" name=""/>
        <dsp:cNvSpPr/>
      </dsp:nvSpPr>
      <dsp:spPr>
        <a:xfrm>
          <a:off x="2722347" y="2023915"/>
          <a:ext cx="2267998" cy="6077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Supervisores(as) de </a:t>
          </a:r>
          <a:r>
            <a:rPr lang="es-MX" altLang="es-MX" sz="1200" b="0" i="0" u="none" kern="1200" dirty="0" smtClean="0"/>
            <a:t>Radio</a:t>
          </a:r>
          <a:endParaRPr lang="es-ES" sz="1200" kern="1200" dirty="0"/>
        </a:p>
      </dsp:txBody>
      <dsp:txXfrm>
        <a:off x="2722347" y="2023915"/>
        <a:ext cx="2267998" cy="607718"/>
      </dsp:txXfrm>
    </dsp:sp>
    <dsp:sp modelId="{1974DAC8-FAF9-4D7C-9C80-A56DB14AD3E0}">
      <dsp:nvSpPr>
        <dsp:cNvPr id="0" name=""/>
        <dsp:cNvSpPr/>
      </dsp:nvSpPr>
      <dsp:spPr>
        <a:xfrm>
          <a:off x="0" y="3128433"/>
          <a:ext cx="4320004" cy="2067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Operadores(as) Radio </a:t>
          </a:r>
          <a:r>
            <a:rPr lang="es-MX" altLang="es-MX" sz="1200" b="0" i="0" u="none" kern="1200" dirty="0" smtClean="0"/>
            <a:t>Central</a:t>
          </a:r>
          <a:endParaRPr lang="es-ES" sz="1200" kern="1200" dirty="0"/>
        </a:p>
      </dsp:txBody>
      <dsp:txXfrm>
        <a:off x="0" y="3128433"/>
        <a:ext cx="4320004" cy="2067624"/>
      </dsp:txXfrm>
    </dsp:sp>
    <dsp:sp modelId="{078791C0-B9CE-46AB-8517-8DBD7F982F88}">
      <dsp:nvSpPr>
        <dsp:cNvPr id="0" name=""/>
        <dsp:cNvSpPr/>
      </dsp:nvSpPr>
      <dsp:spPr>
        <a:xfrm>
          <a:off x="4735911" y="3128433"/>
          <a:ext cx="1379991" cy="65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Auxiliar</a:t>
          </a:r>
          <a:endParaRPr lang="es-ES" sz="1200" kern="1200" dirty="0"/>
        </a:p>
      </dsp:txBody>
      <dsp:txXfrm>
        <a:off x="4735911" y="3128433"/>
        <a:ext cx="1379991" cy="659996"/>
      </dsp:txXfrm>
    </dsp:sp>
    <dsp:sp modelId="{C483119D-4248-4FB6-A51A-FF463787E698}">
      <dsp:nvSpPr>
        <dsp:cNvPr id="0" name=""/>
        <dsp:cNvSpPr/>
      </dsp:nvSpPr>
      <dsp:spPr>
        <a:xfrm>
          <a:off x="5366470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/>
            <a:t>Jefe(a) de Plataforma </a:t>
          </a:r>
          <a:r>
            <a:rPr lang="es-ES" altLang="es-MX" sz="1200" b="0" i="0" u="none" kern="1200" dirty="0" smtClean="0"/>
            <a:t>México</a:t>
          </a:r>
          <a:endParaRPr lang="es-ES" altLang="es-MX" sz="1200" b="0" i="0" u="none" kern="1200" dirty="0"/>
        </a:p>
      </dsp:txBody>
      <dsp:txXfrm>
        <a:off x="5366470" y="1101220"/>
        <a:ext cx="2267998" cy="644448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82D1C-F65C-41E4-82E5-22924839F07C}">
      <dsp:nvSpPr>
        <dsp:cNvPr id="0" name=""/>
        <dsp:cNvSpPr/>
      </dsp:nvSpPr>
      <dsp:spPr>
        <a:xfrm>
          <a:off x="6290255" y="3181216"/>
          <a:ext cx="91440" cy="272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7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F4293-5B39-45D8-8215-DA48EF76FE72}">
      <dsp:nvSpPr>
        <dsp:cNvPr id="0" name=""/>
        <dsp:cNvSpPr/>
      </dsp:nvSpPr>
      <dsp:spPr>
        <a:xfrm>
          <a:off x="6290255" y="2263611"/>
          <a:ext cx="91440" cy="308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8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A38CE-E6F1-4E96-822C-136FB43E8CFD}">
      <dsp:nvSpPr>
        <dsp:cNvPr id="0" name=""/>
        <dsp:cNvSpPr/>
      </dsp:nvSpPr>
      <dsp:spPr>
        <a:xfrm>
          <a:off x="4210049" y="1226457"/>
          <a:ext cx="2125925" cy="440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276"/>
              </a:lnTo>
              <a:lnTo>
                <a:pt x="2125925" y="240276"/>
              </a:lnTo>
              <a:lnTo>
                <a:pt x="2125925" y="440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7E838-D549-4265-AC36-E2569F4B1A6F}">
      <dsp:nvSpPr>
        <dsp:cNvPr id="0" name=""/>
        <dsp:cNvSpPr/>
      </dsp:nvSpPr>
      <dsp:spPr>
        <a:xfrm>
          <a:off x="2038403" y="3166773"/>
          <a:ext cx="91440" cy="2871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1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376F4-38A9-4FB0-AAEB-BEF606352241}">
      <dsp:nvSpPr>
        <dsp:cNvPr id="0" name=""/>
        <dsp:cNvSpPr/>
      </dsp:nvSpPr>
      <dsp:spPr>
        <a:xfrm>
          <a:off x="2038403" y="2263611"/>
          <a:ext cx="91440" cy="2944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4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084123" y="1226457"/>
          <a:ext cx="2125925" cy="440204"/>
        </a:xfrm>
        <a:custGeom>
          <a:avLst/>
          <a:gdLst/>
          <a:ahLst/>
          <a:cxnLst/>
          <a:rect l="0" t="0" r="0" b="0"/>
          <a:pathLst>
            <a:path>
              <a:moveTo>
                <a:pt x="2125925" y="0"/>
              </a:moveTo>
              <a:lnTo>
                <a:pt x="2125925" y="240276"/>
              </a:lnTo>
              <a:lnTo>
                <a:pt x="0" y="240276"/>
              </a:lnTo>
              <a:lnTo>
                <a:pt x="0" y="440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10959" y="178651"/>
          <a:ext cx="2798180" cy="104780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Monitoreo y </a:t>
          </a:r>
          <a:r>
            <a:rPr lang="es-MX" altLang="es-MX" sz="1200" kern="1200" dirty="0" smtClean="0"/>
            <a:t>Análisis</a:t>
          </a:r>
          <a:endParaRPr lang="es-MX" altLang="es-MX" sz="1200" kern="1200" dirty="0"/>
        </a:p>
      </dsp:txBody>
      <dsp:txXfrm>
        <a:off x="2810959" y="178651"/>
        <a:ext cx="2798180" cy="1047806"/>
      </dsp:txXfrm>
    </dsp:sp>
    <dsp:sp modelId="{19FBE8A8-D4BA-45D1-97CD-FF1210CD856F}">
      <dsp:nvSpPr>
        <dsp:cNvPr id="0" name=""/>
        <dsp:cNvSpPr/>
      </dsp:nvSpPr>
      <dsp:spPr>
        <a:xfrm>
          <a:off x="591762" y="1666662"/>
          <a:ext cx="2984723" cy="5969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Jefe(a) de </a:t>
          </a:r>
          <a:r>
            <a:rPr lang="es-MX" sz="1200" b="0" i="0" u="none" kern="1200" dirty="0" smtClean="0"/>
            <a:t>Monitoreo</a:t>
          </a:r>
          <a:endParaRPr lang="es-MX" sz="1200" b="0" i="0" u="none" kern="1200" dirty="0"/>
        </a:p>
      </dsp:txBody>
      <dsp:txXfrm>
        <a:off x="591762" y="1666662"/>
        <a:ext cx="2984723" cy="596948"/>
      </dsp:txXfrm>
    </dsp:sp>
    <dsp:sp modelId="{A72CDAEB-77F3-4602-8D7C-ED4C7274390F}">
      <dsp:nvSpPr>
        <dsp:cNvPr id="0" name=""/>
        <dsp:cNvSpPr/>
      </dsp:nvSpPr>
      <dsp:spPr>
        <a:xfrm>
          <a:off x="591762" y="2558058"/>
          <a:ext cx="2984723" cy="608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Supervisores(as) de </a:t>
          </a:r>
          <a:r>
            <a:rPr lang="es-MX" sz="1200" b="0" i="0" u="none" kern="1200" dirty="0" smtClean="0"/>
            <a:t>Monitoreo</a:t>
          </a:r>
          <a:endParaRPr lang="es-MX" sz="1200" b="0" i="0" u="none" kern="1200" dirty="0">
            <a:solidFill>
              <a:srgbClr val="FF0000"/>
            </a:solidFill>
          </a:endParaRPr>
        </a:p>
      </dsp:txBody>
      <dsp:txXfrm>
        <a:off x="591762" y="2558058"/>
        <a:ext cx="2984723" cy="608715"/>
      </dsp:txXfrm>
    </dsp:sp>
    <dsp:sp modelId="{A59235C8-787C-4155-AEED-313AE3F5C81E}">
      <dsp:nvSpPr>
        <dsp:cNvPr id="0" name=""/>
        <dsp:cNvSpPr/>
      </dsp:nvSpPr>
      <dsp:spPr>
        <a:xfrm>
          <a:off x="158126" y="3453928"/>
          <a:ext cx="3851994" cy="19387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Operadores(as) de </a:t>
          </a:r>
          <a:r>
            <a:rPr lang="es-MX" altLang="es-MX" sz="1200" kern="1200" dirty="0" smtClean="0"/>
            <a:t>Monitoreo</a:t>
          </a:r>
          <a:endParaRPr lang="es-ES" sz="1200" kern="1200" dirty="0"/>
        </a:p>
      </dsp:txBody>
      <dsp:txXfrm>
        <a:off x="158126" y="3453928"/>
        <a:ext cx="3851994" cy="1938764"/>
      </dsp:txXfrm>
    </dsp:sp>
    <dsp:sp modelId="{D6F7B946-2129-46BC-9DD8-0B196EDE54F1}">
      <dsp:nvSpPr>
        <dsp:cNvPr id="0" name=""/>
        <dsp:cNvSpPr/>
      </dsp:nvSpPr>
      <dsp:spPr>
        <a:xfrm>
          <a:off x="4843613" y="1666662"/>
          <a:ext cx="2984723" cy="5969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Jefe(a) de Análisis y </a:t>
          </a:r>
          <a:r>
            <a:rPr lang="es-MX" sz="1200" kern="1200" dirty="0" smtClean="0"/>
            <a:t>Video</a:t>
          </a:r>
          <a:endParaRPr lang="es-MX" sz="1200" kern="1200" dirty="0"/>
        </a:p>
      </dsp:txBody>
      <dsp:txXfrm>
        <a:off x="4843613" y="1666662"/>
        <a:ext cx="2984723" cy="596948"/>
      </dsp:txXfrm>
    </dsp:sp>
    <dsp:sp modelId="{2E14FAB5-3778-4E3A-BD6A-455D8E7CCED0}">
      <dsp:nvSpPr>
        <dsp:cNvPr id="0" name=""/>
        <dsp:cNvSpPr/>
      </dsp:nvSpPr>
      <dsp:spPr>
        <a:xfrm>
          <a:off x="4843613" y="2572500"/>
          <a:ext cx="2984723" cy="608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Supervisores(as) de Análisis de </a:t>
          </a:r>
          <a:r>
            <a:rPr lang="es-MX" sz="1200" kern="1200" dirty="0" smtClean="0"/>
            <a:t>Video</a:t>
          </a:r>
          <a:endParaRPr lang="es-MX" sz="1200" kern="1200" dirty="0"/>
        </a:p>
      </dsp:txBody>
      <dsp:txXfrm>
        <a:off x="4843613" y="2572500"/>
        <a:ext cx="2984723" cy="608715"/>
      </dsp:txXfrm>
    </dsp:sp>
    <dsp:sp modelId="{248D610E-5572-4FC7-B989-4A9937C20A80}">
      <dsp:nvSpPr>
        <dsp:cNvPr id="0" name=""/>
        <dsp:cNvSpPr/>
      </dsp:nvSpPr>
      <dsp:spPr>
        <a:xfrm>
          <a:off x="4409978" y="3453928"/>
          <a:ext cx="3851994" cy="19387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Analistas de Audio y </a:t>
          </a:r>
          <a:r>
            <a:rPr lang="es-MX" altLang="es-MX" sz="1200" kern="1200" dirty="0" smtClean="0"/>
            <a:t>Video</a:t>
          </a:r>
          <a:endParaRPr lang="es-MX" altLang="es-MX" sz="1200" kern="1200" dirty="0"/>
        </a:p>
      </dsp:txBody>
      <dsp:txXfrm>
        <a:off x="4409978" y="3453928"/>
        <a:ext cx="3851994" cy="1938764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B7156-8195-4362-BCF9-F3C94FD60B34}">
      <dsp:nvSpPr>
        <dsp:cNvPr id="0" name=""/>
        <dsp:cNvSpPr/>
      </dsp:nvSpPr>
      <dsp:spPr>
        <a:xfrm>
          <a:off x="3377587" y="1125677"/>
          <a:ext cx="216076" cy="819813"/>
        </a:xfrm>
        <a:custGeom>
          <a:avLst/>
          <a:gdLst/>
          <a:ahLst/>
          <a:cxnLst/>
          <a:rect l="0" t="0" r="0" b="0"/>
          <a:pathLst>
            <a:path>
              <a:moveTo>
                <a:pt x="216076" y="0"/>
              </a:moveTo>
              <a:lnTo>
                <a:pt x="216076" y="819813"/>
              </a:lnTo>
              <a:lnTo>
                <a:pt x="0" y="819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604D8-250D-4FDF-98BD-EA912B304081}">
      <dsp:nvSpPr>
        <dsp:cNvPr id="0" name=""/>
        <dsp:cNvSpPr/>
      </dsp:nvSpPr>
      <dsp:spPr>
        <a:xfrm>
          <a:off x="3593664" y="1125677"/>
          <a:ext cx="2257949" cy="1758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8209"/>
              </a:lnTo>
              <a:lnTo>
                <a:pt x="2257949" y="1558209"/>
              </a:lnTo>
              <a:lnTo>
                <a:pt x="2257949" y="17589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F2E69-32E2-4712-BC01-E3BC88B5AAA3}">
      <dsp:nvSpPr>
        <dsp:cNvPr id="0" name=""/>
        <dsp:cNvSpPr/>
      </dsp:nvSpPr>
      <dsp:spPr>
        <a:xfrm>
          <a:off x="3525407" y="1125677"/>
          <a:ext cx="91440" cy="1758917"/>
        </a:xfrm>
        <a:custGeom>
          <a:avLst/>
          <a:gdLst/>
          <a:ahLst/>
          <a:cxnLst/>
          <a:rect l="0" t="0" r="0" b="0"/>
          <a:pathLst>
            <a:path>
              <a:moveTo>
                <a:pt x="68256" y="0"/>
              </a:moveTo>
              <a:lnTo>
                <a:pt x="68256" y="1558209"/>
              </a:lnTo>
              <a:lnTo>
                <a:pt x="45720" y="1558209"/>
              </a:lnTo>
              <a:lnTo>
                <a:pt x="45720" y="17589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1342825" y="1125677"/>
          <a:ext cx="2250838" cy="1758917"/>
        </a:xfrm>
        <a:custGeom>
          <a:avLst/>
          <a:gdLst/>
          <a:ahLst/>
          <a:cxnLst/>
          <a:rect l="0" t="0" r="0" b="0"/>
          <a:pathLst>
            <a:path>
              <a:moveTo>
                <a:pt x="2250838" y="0"/>
              </a:moveTo>
              <a:lnTo>
                <a:pt x="2250838" y="1558209"/>
              </a:lnTo>
              <a:lnTo>
                <a:pt x="0" y="1558209"/>
              </a:lnTo>
              <a:lnTo>
                <a:pt x="0" y="17589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2353879" y="0"/>
          <a:ext cx="2479569" cy="11256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</a:t>
          </a:r>
          <a:r>
            <a:rPr lang="es-ES" sz="1200" kern="1200" dirty="0" smtClean="0"/>
            <a:t>Técnico</a:t>
          </a:r>
          <a:endParaRPr lang="es-ES" sz="1200" kern="1200" dirty="0"/>
        </a:p>
      </dsp:txBody>
      <dsp:txXfrm>
        <a:off x="2353879" y="0"/>
        <a:ext cx="2479569" cy="1125677"/>
      </dsp:txXfrm>
    </dsp:sp>
    <dsp:sp modelId="{F6BBEC83-E208-4CDC-AF15-4EEBE065CBE1}">
      <dsp:nvSpPr>
        <dsp:cNvPr id="0" name=""/>
        <dsp:cNvSpPr/>
      </dsp:nvSpPr>
      <dsp:spPr>
        <a:xfrm>
          <a:off x="412982" y="2884595"/>
          <a:ext cx="1859686" cy="94233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12982" y="2884595"/>
        <a:ext cx="1859686" cy="942335"/>
      </dsp:txXfrm>
    </dsp:sp>
    <dsp:sp modelId="{62F575BD-4ABE-4050-8344-31020A431BE9}">
      <dsp:nvSpPr>
        <dsp:cNvPr id="0" name=""/>
        <dsp:cNvSpPr/>
      </dsp:nvSpPr>
      <dsp:spPr>
        <a:xfrm>
          <a:off x="2641284" y="2884595"/>
          <a:ext cx="1859686" cy="9256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641284" y="2884595"/>
        <a:ext cx="1859686" cy="925676"/>
      </dsp:txXfrm>
    </dsp:sp>
    <dsp:sp modelId="{72EF0FA2-707D-4E02-AE13-A46BA56EA465}">
      <dsp:nvSpPr>
        <dsp:cNvPr id="0" name=""/>
        <dsp:cNvSpPr/>
      </dsp:nvSpPr>
      <dsp:spPr>
        <a:xfrm>
          <a:off x="4921770" y="2884595"/>
          <a:ext cx="1859686" cy="9042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Técnico(a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4921770" y="2884595"/>
        <a:ext cx="1859686" cy="904200"/>
      </dsp:txXfrm>
    </dsp:sp>
    <dsp:sp modelId="{358F4EC1-E925-4C5D-BB5A-4E26E095115D}">
      <dsp:nvSpPr>
        <dsp:cNvPr id="0" name=""/>
        <dsp:cNvSpPr/>
      </dsp:nvSpPr>
      <dsp:spPr>
        <a:xfrm>
          <a:off x="1865584" y="1549488"/>
          <a:ext cx="1512002" cy="79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865584" y="1549488"/>
        <a:ext cx="1512002" cy="792004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29813"/>
          <a:ext cx="664702" cy="103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4219"/>
              </a:lnTo>
              <a:lnTo>
                <a:pt x="664702" y="1034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670876" y="1129813"/>
          <a:ext cx="424583" cy="1040139"/>
        </a:xfrm>
        <a:custGeom>
          <a:avLst/>
          <a:gdLst/>
          <a:ahLst/>
          <a:cxnLst/>
          <a:rect l="0" t="0" r="0" b="0"/>
          <a:pathLst>
            <a:path>
              <a:moveTo>
                <a:pt x="424583" y="0"/>
              </a:moveTo>
              <a:lnTo>
                <a:pt x="424583" y="1040139"/>
              </a:lnTo>
              <a:lnTo>
                <a:pt x="0" y="1040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272"/>
              </a:lnTo>
              <a:lnTo>
                <a:pt x="1367073" y="1844272"/>
              </a:lnTo>
              <a:lnTo>
                <a:pt x="1367073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28386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1367073" y="0"/>
              </a:moveTo>
              <a:lnTo>
                <a:pt x="1367073" y="1844272"/>
              </a:lnTo>
              <a:lnTo>
                <a:pt x="0" y="1844272"/>
              </a:lnTo>
              <a:lnTo>
                <a:pt x="0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53457" y="1"/>
          <a:ext cx="2484006" cy="11298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Análisis e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Inteligencia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1853457" y="1"/>
        <a:ext cx="2484006" cy="1129812"/>
      </dsp:txXfrm>
    </dsp:sp>
    <dsp:sp modelId="{19FBE8A8-D4BA-45D1-97CD-FF1210CD856F}">
      <dsp:nvSpPr>
        <dsp:cNvPr id="0" name=""/>
        <dsp:cNvSpPr/>
      </dsp:nvSpPr>
      <dsp:spPr>
        <a:xfrm>
          <a:off x="598574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Estadística</a:t>
          </a:r>
        </a:p>
      </dsp:txBody>
      <dsp:txXfrm>
        <a:off x="598574" y="3211347"/>
        <a:ext cx="2259625" cy="1023520"/>
      </dsp:txXfrm>
    </dsp:sp>
    <dsp:sp modelId="{E7E93CC8-31BA-44DD-A6A0-484A2EAAE5EA}">
      <dsp:nvSpPr>
        <dsp:cNvPr id="0" name=""/>
        <dsp:cNvSpPr/>
      </dsp:nvSpPr>
      <dsp:spPr>
        <a:xfrm>
          <a:off x="3332721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</a:p>
      </dsp:txBody>
      <dsp:txXfrm>
        <a:off x="3332721" y="3211347"/>
        <a:ext cx="2259625" cy="1023520"/>
      </dsp:txXfrm>
    </dsp:sp>
    <dsp:sp modelId="{D626C255-1536-4EB0-A4A3-D107C591C8D4}">
      <dsp:nvSpPr>
        <dsp:cNvPr id="0" name=""/>
        <dsp:cNvSpPr/>
      </dsp:nvSpPr>
      <dsp:spPr>
        <a:xfrm>
          <a:off x="965017" y="1702922"/>
          <a:ext cx="1705859" cy="9340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65017" y="1702922"/>
        <a:ext cx="1705859" cy="934061"/>
      </dsp:txXfrm>
    </dsp:sp>
    <dsp:sp modelId="{FE339C92-05BA-4C5D-A3D0-D02FA3DC3592}">
      <dsp:nvSpPr>
        <dsp:cNvPr id="0" name=""/>
        <dsp:cNvSpPr/>
      </dsp:nvSpPr>
      <dsp:spPr>
        <a:xfrm>
          <a:off x="3760163" y="1697002"/>
          <a:ext cx="1705859" cy="9340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760163" y="1697002"/>
        <a:ext cx="1705859" cy="934061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51526" y="1623960"/>
          <a:ext cx="196587" cy="861238"/>
        </a:xfrm>
        <a:custGeom>
          <a:avLst/>
          <a:gdLst/>
          <a:ahLst/>
          <a:cxnLst/>
          <a:rect l="0" t="0" r="0" b="0"/>
          <a:pathLst>
            <a:path>
              <a:moveTo>
                <a:pt x="196587" y="0"/>
              </a:moveTo>
              <a:lnTo>
                <a:pt x="196587" y="861238"/>
              </a:lnTo>
              <a:lnTo>
                <a:pt x="0" y="8612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35948-8866-45EF-B924-E4370827B796}">
      <dsp:nvSpPr>
        <dsp:cNvPr id="0" name=""/>
        <dsp:cNvSpPr/>
      </dsp:nvSpPr>
      <dsp:spPr>
        <a:xfrm>
          <a:off x="2148114" y="1623960"/>
          <a:ext cx="1171696" cy="1855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110"/>
              </a:lnTo>
              <a:lnTo>
                <a:pt x="1171696" y="1659110"/>
              </a:lnTo>
              <a:lnTo>
                <a:pt x="1171696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71EDF-1AFE-41E6-B121-BF4AC0F66FA6}">
      <dsp:nvSpPr>
        <dsp:cNvPr id="0" name=""/>
        <dsp:cNvSpPr/>
      </dsp:nvSpPr>
      <dsp:spPr>
        <a:xfrm>
          <a:off x="986527" y="1623960"/>
          <a:ext cx="1161586" cy="1855697"/>
        </a:xfrm>
        <a:custGeom>
          <a:avLst/>
          <a:gdLst/>
          <a:ahLst/>
          <a:cxnLst/>
          <a:rect l="0" t="0" r="0" b="0"/>
          <a:pathLst>
            <a:path>
              <a:moveTo>
                <a:pt x="1161586" y="0"/>
              </a:moveTo>
              <a:lnTo>
                <a:pt x="1161586" y="1659110"/>
              </a:lnTo>
              <a:lnTo>
                <a:pt x="0" y="1659110"/>
              </a:lnTo>
              <a:lnTo>
                <a:pt x="0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06121" y="644283"/>
          <a:ext cx="2283985" cy="9796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>
            <a:latin typeface="+mn-lt"/>
          </a:endParaRPr>
        </a:p>
      </dsp:txBody>
      <dsp:txXfrm>
        <a:off x="1006121" y="644283"/>
        <a:ext cx="2283985" cy="979677"/>
      </dsp:txXfrm>
    </dsp:sp>
    <dsp:sp modelId="{625BDB02-3C9D-4182-86B0-E57BA4667B7D}">
      <dsp:nvSpPr>
        <dsp:cNvPr id="0" name=""/>
        <dsp:cNvSpPr/>
      </dsp:nvSpPr>
      <dsp:spPr>
        <a:xfrm>
          <a:off x="11418" y="3479658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Analistas Investigadores(as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1418" y="3479658"/>
        <a:ext cx="1950218" cy="1072597"/>
      </dsp:txXfrm>
    </dsp:sp>
    <dsp:sp modelId="{B651DCB6-AAF6-4973-9416-A5FBDCD184AD}">
      <dsp:nvSpPr>
        <dsp:cNvPr id="0" name=""/>
        <dsp:cNvSpPr/>
      </dsp:nvSpPr>
      <dsp:spPr>
        <a:xfrm>
          <a:off x="2344701" y="3479658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2344701" y="3479658"/>
        <a:ext cx="1950218" cy="1072597"/>
      </dsp:txXfrm>
    </dsp:sp>
    <dsp:sp modelId="{1E9A7F37-D45E-4673-9D36-AB6FB8B62598}">
      <dsp:nvSpPr>
        <dsp:cNvPr id="0" name=""/>
        <dsp:cNvSpPr/>
      </dsp:nvSpPr>
      <dsp:spPr>
        <a:xfrm>
          <a:off x="537616" y="2122660"/>
          <a:ext cx="1413910" cy="7250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Analistas</a:t>
          </a:r>
          <a:endParaRPr lang="es-ES" sz="1200" kern="1200" dirty="0">
            <a:latin typeface="+mn-lt"/>
          </a:endParaRPr>
        </a:p>
      </dsp:txBody>
      <dsp:txXfrm>
        <a:off x="537616" y="2122660"/>
        <a:ext cx="1413910" cy="725078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422605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08"/>
              </a:lnTo>
              <a:lnTo>
                <a:pt x="1170788" y="210508"/>
              </a:lnTo>
              <a:lnTo>
                <a:pt x="1170788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4251817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1170788" y="0"/>
              </a:moveTo>
              <a:lnTo>
                <a:pt x="1170788" y="210508"/>
              </a:lnTo>
              <a:lnTo>
                <a:pt x="0" y="210508"/>
              </a:lnTo>
              <a:lnTo>
                <a:pt x="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51717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136"/>
              </a:lnTo>
              <a:lnTo>
                <a:pt x="1770888" y="211136"/>
              </a:lnTo>
              <a:lnTo>
                <a:pt x="1770888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835109" y="2686145"/>
          <a:ext cx="91440" cy="4210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80829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1770888" y="0"/>
              </a:moveTo>
              <a:lnTo>
                <a:pt x="1770888" y="211136"/>
              </a:lnTo>
              <a:lnTo>
                <a:pt x="0" y="211136"/>
              </a:lnTo>
              <a:lnTo>
                <a:pt x="0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11775" y="0"/>
          <a:ext cx="3279883" cy="11563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Tecnología</a:t>
          </a:r>
          <a:endParaRPr lang="es-ES" sz="1200" kern="1200" dirty="0">
            <a:latin typeface="+mn-lt"/>
          </a:endParaRPr>
        </a:p>
      </dsp:txBody>
      <dsp:txXfrm>
        <a:off x="2011775" y="0"/>
        <a:ext cx="3279883" cy="1156323"/>
      </dsp:txXfrm>
    </dsp:sp>
    <dsp:sp modelId="{19FBE8A8-D4BA-45D1-97CD-FF1210CD856F}">
      <dsp:nvSpPr>
        <dsp:cNvPr id="0" name=""/>
        <dsp:cNvSpPr/>
      </dsp:nvSpPr>
      <dsp:spPr>
        <a:xfrm>
          <a:off x="772651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Soporte</a:t>
          </a:r>
        </a:p>
      </dsp:txBody>
      <dsp:txXfrm>
        <a:off x="772651" y="1577968"/>
        <a:ext cx="2216354" cy="1108177"/>
      </dsp:txXfrm>
    </dsp:sp>
    <dsp:sp modelId="{15C31BB4-BA5C-4286-A865-38FF49CE8519}">
      <dsp:nvSpPr>
        <dsp:cNvPr id="0" name=""/>
        <dsp:cNvSpPr/>
      </dsp:nvSpPr>
      <dsp:spPr>
        <a:xfrm>
          <a:off x="891138" y="3107162"/>
          <a:ext cx="1979381" cy="9806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Investigador(a)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891138" y="3107162"/>
        <a:ext cx="1979381" cy="980699"/>
      </dsp:txXfrm>
    </dsp:sp>
    <dsp:sp modelId="{0E4A1FB2-B936-4A45-9B17-4DC72B6EC80F}">
      <dsp:nvSpPr>
        <dsp:cNvPr id="0" name=""/>
        <dsp:cNvSpPr/>
      </dsp:nvSpPr>
      <dsp:spPr>
        <a:xfrm>
          <a:off x="4314428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Desarrollo</a:t>
          </a:r>
        </a:p>
      </dsp:txBody>
      <dsp:txXfrm>
        <a:off x="4314428" y="1577968"/>
        <a:ext cx="2216354" cy="1108177"/>
      </dsp:txXfrm>
    </dsp:sp>
    <dsp:sp modelId="{5B3A30D1-2088-4CB4-B419-092CC9C1C0A7}">
      <dsp:nvSpPr>
        <dsp:cNvPr id="0" name=""/>
        <dsp:cNvSpPr/>
      </dsp:nvSpPr>
      <dsp:spPr>
        <a:xfrm>
          <a:off x="3291537" y="3107162"/>
          <a:ext cx="1920559" cy="9862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291537" y="3107162"/>
        <a:ext cx="1920559" cy="986252"/>
      </dsp:txXfrm>
    </dsp:sp>
    <dsp:sp modelId="{04B525DE-C672-463C-A920-06B9DF3576CF}">
      <dsp:nvSpPr>
        <dsp:cNvPr id="0" name=""/>
        <dsp:cNvSpPr/>
      </dsp:nvSpPr>
      <dsp:spPr>
        <a:xfrm>
          <a:off x="5633114" y="3107162"/>
          <a:ext cx="1920559" cy="9862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5633114" y="3107162"/>
        <a:ext cx="1920559" cy="986252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0E19A-C29A-4DA0-9A25-47FC409C95B3}">
      <dsp:nvSpPr>
        <dsp:cNvPr id="0" name=""/>
        <dsp:cNvSpPr/>
      </dsp:nvSpPr>
      <dsp:spPr>
        <a:xfrm>
          <a:off x="3853037" y="1448052"/>
          <a:ext cx="336150" cy="883220"/>
        </a:xfrm>
        <a:custGeom>
          <a:avLst/>
          <a:gdLst/>
          <a:ahLst/>
          <a:cxnLst/>
          <a:rect l="0" t="0" r="0" b="0"/>
          <a:pathLst>
            <a:path>
              <a:moveTo>
                <a:pt x="336150" y="0"/>
              </a:moveTo>
              <a:lnTo>
                <a:pt x="336150" y="883220"/>
              </a:lnTo>
              <a:lnTo>
                <a:pt x="0" y="8832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4CEF2-A9D9-48B4-B7FD-F33394C8CE3A}">
      <dsp:nvSpPr>
        <dsp:cNvPr id="0" name=""/>
        <dsp:cNvSpPr/>
      </dsp:nvSpPr>
      <dsp:spPr>
        <a:xfrm>
          <a:off x="4189187" y="1448052"/>
          <a:ext cx="2525072" cy="2029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0917"/>
              </a:lnTo>
              <a:lnTo>
                <a:pt x="2525072" y="1810917"/>
              </a:lnTo>
              <a:lnTo>
                <a:pt x="2525072" y="20294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4143467" y="1448052"/>
          <a:ext cx="91440" cy="20294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4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1664115" y="1448052"/>
          <a:ext cx="2525072" cy="2029453"/>
        </a:xfrm>
        <a:custGeom>
          <a:avLst/>
          <a:gdLst/>
          <a:ahLst/>
          <a:cxnLst/>
          <a:rect l="0" t="0" r="0" b="0"/>
          <a:pathLst>
            <a:path>
              <a:moveTo>
                <a:pt x="2525072" y="0"/>
              </a:moveTo>
              <a:lnTo>
                <a:pt x="2525072" y="1810917"/>
              </a:lnTo>
              <a:lnTo>
                <a:pt x="0" y="1810917"/>
              </a:lnTo>
              <a:lnTo>
                <a:pt x="0" y="20294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744891" y="0"/>
          <a:ext cx="2888591" cy="14480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la Dirección de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Protección 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44891" y="0"/>
        <a:ext cx="2888591" cy="1448052"/>
      </dsp:txXfrm>
    </dsp:sp>
    <dsp:sp modelId="{140BAFA2-499E-4719-9FBE-32C754A4DBDB}">
      <dsp:nvSpPr>
        <dsp:cNvPr id="0" name=""/>
        <dsp:cNvSpPr/>
      </dsp:nvSpPr>
      <dsp:spPr>
        <a:xfrm>
          <a:off x="620115" y="3477506"/>
          <a:ext cx="2087999" cy="1234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sp:txBody>
      <dsp:txXfrm>
        <a:off x="620115" y="3477506"/>
        <a:ext cx="2087999" cy="1234615"/>
      </dsp:txXfrm>
    </dsp:sp>
    <dsp:sp modelId="{88424990-49D9-4A40-A11B-0167116F7347}">
      <dsp:nvSpPr>
        <dsp:cNvPr id="0" name=""/>
        <dsp:cNvSpPr/>
      </dsp:nvSpPr>
      <dsp:spPr>
        <a:xfrm>
          <a:off x="3145187" y="3477506"/>
          <a:ext cx="2087999" cy="1234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Gestión Integral de Riesgo</a:t>
          </a:r>
        </a:p>
      </dsp:txBody>
      <dsp:txXfrm>
        <a:off x="3145187" y="3477506"/>
        <a:ext cx="2087999" cy="1234615"/>
      </dsp:txXfrm>
    </dsp:sp>
    <dsp:sp modelId="{2CC35769-742E-4127-9B2A-DF3D71088DFD}">
      <dsp:nvSpPr>
        <dsp:cNvPr id="0" name=""/>
        <dsp:cNvSpPr/>
      </dsp:nvSpPr>
      <dsp:spPr>
        <a:xfrm>
          <a:off x="5670259" y="3477506"/>
          <a:ext cx="2087999" cy="12346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5670259" y="3477506"/>
        <a:ext cx="2087999" cy="1234615"/>
      </dsp:txXfrm>
    </dsp:sp>
    <dsp:sp modelId="{FD579FC0-2D5A-403F-998E-64780E0BE05A}">
      <dsp:nvSpPr>
        <dsp:cNvPr id="0" name=""/>
        <dsp:cNvSpPr/>
      </dsp:nvSpPr>
      <dsp:spPr>
        <a:xfrm>
          <a:off x="1832075" y="1753853"/>
          <a:ext cx="2020961" cy="115483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32075" y="1753853"/>
        <a:ext cx="2020961" cy="1154839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692D-CCCC-4505-81F6-ECF0F4A7B4B7}">
      <dsp:nvSpPr>
        <dsp:cNvPr id="0" name=""/>
        <dsp:cNvSpPr/>
      </dsp:nvSpPr>
      <dsp:spPr>
        <a:xfrm>
          <a:off x="2266340" y="1162070"/>
          <a:ext cx="338891" cy="1164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678"/>
              </a:lnTo>
              <a:lnTo>
                <a:pt x="338891" y="11646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5820C-5A6B-4369-902A-5F2604AFAC52}">
      <dsp:nvSpPr>
        <dsp:cNvPr id="0" name=""/>
        <dsp:cNvSpPr/>
      </dsp:nvSpPr>
      <dsp:spPr>
        <a:xfrm>
          <a:off x="1945587" y="1162070"/>
          <a:ext cx="320753" cy="1166644"/>
        </a:xfrm>
        <a:custGeom>
          <a:avLst/>
          <a:gdLst/>
          <a:ahLst/>
          <a:cxnLst/>
          <a:rect l="0" t="0" r="0" b="0"/>
          <a:pathLst>
            <a:path>
              <a:moveTo>
                <a:pt x="320753" y="0"/>
              </a:moveTo>
              <a:lnTo>
                <a:pt x="320753" y="1166644"/>
              </a:lnTo>
              <a:lnTo>
                <a:pt x="0" y="1166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2214066" y="1162070"/>
          <a:ext cx="91440" cy="2195139"/>
        </a:xfrm>
        <a:custGeom>
          <a:avLst/>
          <a:gdLst/>
          <a:ahLst/>
          <a:cxnLst/>
          <a:rect l="0" t="0" r="0" b="0"/>
          <a:pathLst>
            <a:path>
              <a:moveTo>
                <a:pt x="52274" y="0"/>
              </a:moveTo>
              <a:lnTo>
                <a:pt x="52274" y="1944886"/>
              </a:lnTo>
              <a:lnTo>
                <a:pt x="45720" y="1944886"/>
              </a:lnTo>
              <a:lnTo>
                <a:pt x="45720" y="2195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132345" y="0"/>
          <a:ext cx="2267989" cy="116207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132345" y="0"/>
        <a:ext cx="2267989" cy="1162070"/>
      </dsp:txXfrm>
    </dsp:sp>
    <dsp:sp modelId="{8000AD3C-F2B6-49F6-86C5-E3A254C0F044}">
      <dsp:nvSpPr>
        <dsp:cNvPr id="0" name=""/>
        <dsp:cNvSpPr/>
      </dsp:nvSpPr>
      <dsp:spPr>
        <a:xfrm>
          <a:off x="1271451" y="3357210"/>
          <a:ext cx="1976670" cy="1191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Supervisor(a) General de Protección Civil</a:t>
          </a:r>
        </a:p>
      </dsp:txBody>
      <dsp:txXfrm>
        <a:off x="1271451" y="3357210"/>
        <a:ext cx="1976670" cy="1191684"/>
      </dsp:txXfrm>
    </dsp:sp>
    <dsp:sp modelId="{47AA6E8E-B2D9-4607-8808-263D3C0E8652}">
      <dsp:nvSpPr>
        <dsp:cNvPr id="0" name=""/>
        <dsp:cNvSpPr/>
      </dsp:nvSpPr>
      <dsp:spPr>
        <a:xfrm>
          <a:off x="459032" y="1903987"/>
          <a:ext cx="1486554" cy="8494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59032" y="1903987"/>
        <a:ext cx="1486554" cy="849456"/>
      </dsp:txXfrm>
    </dsp:sp>
    <dsp:sp modelId="{C921AD8A-D5F8-4342-847A-C9B815325211}">
      <dsp:nvSpPr>
        <dsp:cNvPr id="0" name=""/>
        <dsp:cNvSpPr/>
      </dsp:nvSpPr>
      <dsp:spPr>
        <a:xfrm>
          <a:off x="2605231" y="1902021"/>
          <a:ext cx="1486554" cy="849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605231" y="1902021"/>
        <a:ext cx="1486554" cy="8494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7C9DD-5B8E-4576-BBE1-8644C54E57EC}">
      <dsp:nvSpPr>
        <dsp:cNvPr id="0" name=""/>
        <dsp:cNvSpPr/>
      </dsp:nvSpPr>
      <dsp:spPr>
        <a:xfrm>
          <a:off x="2827280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176731" y="0"/>
              </a:moveTo>
              <a:lnTo>
                <a:pt x="176731" y="774251"/>
              </a:lnTo>
              <a:lnTo>
                <a:pt x="0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8DE0C-6723-49F9-9B4D-51D8163DADB6}">
      <dsp:nvSpPr>
        <dsp:cNvPr id="0" name=""/>
        <dsp:cNvSpPr/>
      </dsp:nvSpPr>
      <dsp:spPr>
        <a:xfrm>
          <a:off x="3004012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31"/>
              </a:lnTo>
              <a:lnTo>
                <a:pt x="1090668" y="176731"/>
              </a:lnTo>
              <a:lnTo>
                <a:pt x="1090668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913343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1090668" y="0"/>
              </a:moveTo>
              <a:lnTo>
                <a:pt x="1090668" y="176731"/>
              </a:lnTo>
              <a:lnTo>
                <a:pt x="0" y="176731"/>
              </a:lnTo>
              <a:lnTo>
                <a:pt x="0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8292" y="843076"/>
          <a:ext cx="91440" cy="1548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8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14013" y="1498"/>
          <a:ext cx="1979997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</a:t>
          </a:r>
          <a:r>
            <a:rPr lang="es-MX" altLang="es-MX" sz="1200" kern="1200" dirty="0" smtClean="0">
              <a:latin typeface="+mn-lt"/>
            </a:rPr>
            <a:t>Internos</a:t>
          </a:r>
          <a:endParaRPr lang="es-MX" altLang="es-MX" sz="1200" kern="1200" dirty="0">
            <a:latin typeface="+mn-lt"/>
          </a:endParaRPr>
        </a:p>
      </dsp:txBody>
      <dsp:txXfrm>
        <a:off x="2014013" y="1498"/>
        <a:ext cx="1979997" cy="841578"/>
      </dsp:txXfrm>
    </dsp:sp>
    <dsp:sp modelId="{19FBE8A8-D4BA-45D1-97CD-FF1210CD856F}">
      <dsp:nvSpPr>
        <dsp:cNvPr id="0" name=""/>
        <dsp:cNvSpPr/>
      </dsp:nvSpPr>
      <dsp:spPr>
        <a:xfrm>
          <a:off x="2162433" y="239157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Resoluciones</a:t>
          </a:r>
          <a:endParaRPr lang="es-MX" altLang="es-MX" sz="1200" kern="1200" dirty="0">
            <a:latin typeface="+mn-lt"/>
          </a:endParaRPr>
        </a:p>
      </dsp:txBody>
      <dsp:txXfrm>
        <a:off x="2162433" y="2391579"/>
        <a:ext cx="1683156" cy="841578"/>
      </dsp:txXfrm>
    </dsp:sp>
    <dsp:sp modelId="{7E45E9B0-083B-46AD-BDBA-25D37BB93875}">
      <dsp:nvSpPr>
        <dsp:cNvPr id="0" name=""/>
        <dsp:cNvSpPr/>
      </dsp:nvSpPr>
      <dsp:spPr>
        <a:xfrm>
          <a:off x="999406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99406" y="3586620"/>
        <a:ext cx="1827873" cy="927275"/>
      </dsp:txXfrm>
    </dsp:sp>
    <dsp:sp modelId="{52CF8A46-A6A4-4143-9033-C104F912B17F}">
      <dsp:nvSpPr>
        <dsp:cNvPr id="0" name=""/>
        <dsp:cNvSpPr/>
      </dsp:nvSpPr>
      <dsp:spPr>
        <a:xfrm>
          <a:off x="3180743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</a:t>
          </a:r>
          <a:endParaRPr lang="es-MX" sz="1200" kern="1200" dirty="0">
            <a:latin typeface="+mn-lt"/>
          </a:endParaRPr>
        </a:p>
      </dsp:txBody>
      <dsp:txXfrm>
        <a:off x="3180743" y="3586620"/>
        <a:ext cx="1827873" cy="927275"/>
      </dsp:txXfrm>
    </dsp:sp>
    <dsp:sp modelId="{F8BC44AA-E37B-4345-9EA8-C6DAA23AFB36}">
      <dsp:nvSpPr>
        <dsp:cNvPr id="0" name=""/>
        <dsp:cNvSpPr/>
      </dsp:nvSpPr>
      <dsp:spPr>
        <a:xfrm>
          <a:off x="1144124" y="119653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Notificador(a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144124" y="1196539"/>
        <a:ext cx="1683156" cy="84157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040" y="2115340"/>
        <a:ext cx="2105722" cy="1218740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342567" y="3021852"/>
          <a:ext cx="91440" cy="270707"/>
        </a:xfrm>
        <a:custGeom>
          <a:avLst/>
          <a:gdLst/>
          <a:ahLst/>
          <a:cxnLst/>
          <a:rect l="0" t="0" r="0" b="0"/>
          <a:pathLst>
            <a:path>
              <a:moveTo>
                <a:pt x="49439" y="0"/>
              </a:moveTo>
              <a:lnTo>
                <a:pt x="45720" y="0"/>
              </a:lnTo>
              <a:lnTo>
                <a:pt x="45720" y="2707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60206" y="1517159"/>
          <a:ext cx="2631801" cy="606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766"/>
              </a:lnTo>
              <a:lnTo>
                <a:pt x="2631801" y="327766"/>
              </a:lnTo>
              <a:lnTo>
                <a:pt x="2631801" y="6067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E1B4F-E979-4633-B697-313E17157769}">
      <dsp:nvSpPr>
        <dsp:cNvPr id="0" name=""/>
        <dsp:cNvSpPr/>
      </dsp:nvSpPr>
      <dsp:spPr>
        <a:xfrm>
          <a:off x="3700590" y="3009085"/>
          <a:ext cx="91440" cy="284563"/>
        </a:xfrm>
        <a:custGeom>
          <a:avLst/>
          <a:gdLst/>
          <a:ahLst/>
          <a:cxnLst/>
          <a:rect l="0" t="0" r="0" b="0"/>
          <a:pathLst>
            <a:path>
              <a:moveTo>
                <a:pt x="60492" y="0"/>
              </a:moveTo>
              <a:lnTo>
                <a:pt x="60492" y="5579"/>
              </a:lnTo>
              <a:lnTo>
                <a:pt x="45720" y="5579"/>
              </a:lnTo>
              <a:lnTo>
                <a:pt x="45720" y="2845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4486" y="1517159"/>
          <a:ext cx="91440" cy="5939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999"/>
              </a:lnTo>
              <a:lnTo>
                <a:pt x="46596" y="314999"/>
              </a:lnTo>
              <a:lnTo>
                <a:pt x="46596" y="5939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101017" y="4285689"/>
          <a:ext cx="91440" cy="261261"/>
        </a:xfrm>
        <a:custGeom>
          <a:avLst/>
          <a:gdLst/>
          <a:ahLst/>
          <a:cxnLst/>
          <a:rect l="0" t="0" r="0" b="0"/>
          <a:pathLst>
            <a:path>
              <a:moveTo>
                <a:pt x="46357" y="0"/>
              </a:moveTo>
              <a:lnTo>
                <a:pt x="45720" y="0"/>
              </a:lnTo>
              <a:lnTo>
                <a:pt x="45720" y="2612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101655" y="3023220"/>
          <a:ext cx="91440" cy="280325"/>
        </a:xfrm>
        <a:custGeom>
          <a:avLst/>
          <a:gdLst/>
          <a:ahLst/>
          <a:cxnLst/>
          <a:rect l="0" t="0" r="0" b="0"/>
          <a:pathLst>
            <a:path>
              <a:moveTo>
                <a:pt x="47553" y="0"/>
              </a:moveTo>
              <a:lnTo>
                <a:pt x="47553" y="1341"/>
              </a:lnTo>
              <a:lnTo>
                <a:pt x="45720" y="1341"/>
              </a:lnTo>
              <a:lnTo>
                <a:pt x="45720" y="2803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149208" y="1517159"/>
          <a:ext cx="2610997" cy="608118"/>
        </a:xfrm>
        <a:custGeom>
          <a:avLst/>
          <a:gdLst/>
          <a:ahLst/>
          <a:cxnLst/>
          <a:rect l="0" t="0" r="0" b="0"/>
          <a:pathLst>
            <a:path>
              <a:moveTo>
                <a:pt x="2610997" y="0"/>
              </a:moveTo>
              <a:lnTo>
                <a:pt x="2610997" y="329134"/>
              </a:lnTo>
              <a:lnTo>
                <a:pt x="0" y="329134"/>
              </a:lnTo>
              <a:lnTo>
                <a:pt x="0" y="6081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508471" y="348668"/>
          <a:ext cx="2503469" cy="116849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Supervisor(a) General de </a:t>
          </a:r>
          <a:br>
            <a:rPr lang="es-ES" sz="1200" kern="1200" dirty="0"/>
          </a:br>
          <a:r>
            <a:rPr lang="es-ES" sz="1200" kern="1200" dirty="0"/>
            <a:t>Protección </a:t>
          </a:r>
          <a:r>
            <a:rPr lang="es-ES" sz="1200" kern="1200" dirty="0" smtClean="0"/>
            <a:t>Civil</a:t>
          </a:r>
          <a:endParaRPr lang="es-ES" sz="1200" kern="1200" dirty="0"/>
        </a:p>
      </dsp:txBody>
      <dsp:txXfrm>
        <a:off x="2508471" y="348668"/>
        <a:ext cx="2503469" cy="1168491"/>
      </dsp:txXfrm>
    </dsp:sp>
    <dsp:sp modelId="{499BD5B1-D141-4768-B228-8DEC84914B9D}">
      <dsp:nvSpPr>
        <dsp:cNvPr id="0" name=""/>
        <dsp:cNvSpPr/>
      </dsp:nvSpPr>
      <dsp:spPr>
        <a:xfrm>
          <a:off x="107203" y="2125277"/>
          <a:ext cx="2084010" cy="8979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7203" y="2125277"/>
        <a:ext cx="2084010" cy="897943"/>
      </dsp:txXfrm>
    </dsp:sp>
    <dsp:sp modelId="{CC6FE982-1199-4707-A5AF-591E8AC5676A}">
      <dsp:nvSpPr>
        <dsp:cNvPr id="0" name=""/>
        <dsp:cNvSpPr/>
      </dsp:nvSpPr>
      <dsp:spPr>
        <a:xfrm>
          <a:off x="105370" y="3303546"/>
          <a:ext cx="2084010" cy="9821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Responsable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5370" y="3303546"/>
        <a:ext cx="2084010" cy="982143"/>
      </dsp:txXfrm>
    </dsp:sp>
    <dsp:sp modelId="{E476C9FE-7113-4BA1-90E8-A96988E363EB}">
      <dsp:nvSpPr>
        <dsp:cNvPr id="0" name=""/>
        <dsp:cNvSpPr/>
      </dsp:nvSpPr>
      <dsp:spPr>
        <a:xfrm>
          <a:off x="104732" y="4546951"/>
          <a:ext cx="2084010" cy="105932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4732" y="4546951"/>
        <a:ext cx="2084010" cy="1059328"/>
      </dsp:txXfrm>
    </dsp:sp>
    <dsp:sp modelId="{94B27260-5CFB-4FCB-AE44-2F2498C5C0B4}">
      <dsp:nvSpPr>
        <dsp:cNvPr id="0" name=""/>
        <dsp:cNvSpPr/>
      </dsp:nvSpPr>
      <dsp:spPr>
        <a:xfrm>
          <a:off x="2719077" y="2111142"/>
          <a:ext cx="2084010" cy="8979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Supervisores(as) </a:t>
          </a:r>
          <a:r>
            <a:rPr lang="es-ES" sz="1200" kern="1200" dirty="0">
              <a:solidFill>
                <a:schemeClr val="tx1"/>
              </a:solidFill>
            </a:rPr>
            <a:t>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19077" y="2111142"/>
        <a:ext cx="2084010" cy="897943"/>
      </dsp:txXfrm>
    </dsp:sp>
    <dsp:sp modelId="{52A3B2BA-AA78-4D96-8434-DBB354480C3E}">
      <dsp:nvSpPr>
        <dsp:cNvPr id="0" name=""/>
        <dsp:cNvSpPr/>
      </dsp:nvSpPr>
      <dsp:spPr>
        <a:xfrm>
          <a:off x="2704304" y="3293649"/>
          <a:ext cx="2084010" cy="9755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/>
        </a:p>
      </dsp:txBody>
      <dsp:txXfrm>
        <a:off x="2704304" y="3293649"/>
        <a:ext cx="2084010" cy="975593"/>
      </dsp:txXfrm>
    </dsp:sp>
    <dsp:sp modelId="{5EE88082-2EA4-464A-8F21-9F070BA6E9CC}">
      <dsp:nvSpPr>
        <dsp:cNvPr id="0" name=""/>
        <dsp:cNvSpPr/>
      </dsp:nvSpPr>
      <dsp:spPr>
        <a:xfrm>
          <a:off x="5350002" y="2123909"/>
          <a:ext cx="2084010" cy="8979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50002" y="2123909"/>
        <a:ext cx="2084010" cy="897943"/>
      </dsp:txXfrm>
    </dsp:sp>
    <dsp:sp modelId="{1087945E-17F3-4140-BF02-2483942C491D}">
      <dsp:nvSpPr>
        <dsp:cNvPr id="0" name=""/>
        <dsp:cNvSpPr/>
      </dsp:nvSpPr>
      <dsp:spPr>
        <a:xfrm>
          <a:off x="5346282" y="3292559"/>
          <a:ext cx="2084010" cy="9755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46282" y="3292559"/>
        <a:ext cx="2084010" cy="975593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2B99E-47E4-4D6B-A6C2-3634E9E23185}">
      <dsp:nvSpPr>
        <dsp:cNvPr id="0" name=""/>
        <dsp:cNvSpPr/>
      </dsp:nvSpPr>
      <dsp:spPr>
        <a:xfrm>
          <a:off x="2832558" y="2078942"/>
          <a:ext cx="2028110" cy="565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021"/>
              </a:lnTo>
              <a:lnTo>
                <a:pt x="2028110" y="318021"/>
              </a:lnTo>
              <a:lnTo>
                <a:pt x="202811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535C4-FB75-48AA-B8C6-ADC40D26BECF}">
      <dsp:nvSpPr>
        <dsp:cNvPr id="0" name=""/>
        <dsp:cNvSpPr/>
      </dsp:nvSpPr>
      <dsp:spPr>
        <a:xfrm>
          <a:off x="2786225" y="2078942"/>
          <a:ext cx="91440" cy="565674"/>
        </a:xfrm>
        <a:custGeom>
          <a:avLst/>
          <a:gdLst/>
          <a:ahLst/>
          <a:cxnLst/>
          <a:rect l="0" t="0" r="0" b="0"/>
          <a:pathLst>
            <a:path>
              <a:moveTo>
                <a:pt x="46333" y="0"/>
              </a:moveTo>
              <a:lnTo>
                <a:pt x="46333" y="318021"/>
              </a:lnTo>
              <a:lnTo>
                <a:pt x="45720" y="318021"/>
              </a:lnTo>
              <a:lnTo>
                <a:pt x="4572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791709" y="2078942"/>
          <a:ext cx="2040849" cy="565674"/>
        </a:xfrm>
        <a:custGeom>
          <a:avLst/>
          <a:gdLst/>
          <a:ahLst/>
          <a:cxnLst/>
          <a:rect l="0" t="0" r="0" b="0"/>
          <a:pathLst>
            <a:path>
              <a:moveTo>
                <a:pt x="2040849" y="0"/>
              </a:moveTo>
              <a:lnTo>
                <a:pt x="2040849" y="318021"/>
              </a:lnTo>
              <a:lnTo>
                <a:pt x="0" y="318021"/>
              </a:lnTo>
              <a:lnTo>
                <a:pt x="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1858586" y="1106939"/>
          <a:ext cx="1947943" cy="97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Gestión Integral de </a:t>
          </a:r>
          <a:r>
            <a:rPr lang="es-MX" altLang="es-MX" sz="1200" kern="1200" dirty="0" smtClean="0">
              <a:latin typeface="+mn-lt"/>
            </a:rPr>
            <a:t>Riesgo</a:t>
          </a:r>
          <a:endParaRPr lang="es-MX" altLang="es-MX" sz="1200" kern="1200" dirty="0">
            <a:latin typeface="+mn-lt"/>
          </a:endParaRPr>
        </a:p>
      </dsp:txBody>
      <dsp:txXfrm>
        <a:off x="1858586" y="1106939"/>
        <a:ext cx="1947943" cy="972002"/>
      </dsp:txXfrm>
    </dsp:sp>
    <dsp:sp modelId="{67828945-4042-4611-8D77-40ABC313759D}">
      <dsp:nvSpPr>
        <dsp:cNvPr id="0" name=""/>
        <dsp:cNvSpPr/>
      </dsp:nvSpPr>
      <dsp:spPr>
        <a:xfrm>
          <a:off x="19244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244" y="2644616"/>
        <a:ext cx="1544930" cy="778691"/>
      </dsp:txXfrm>
    </dsp:sp>
    <dsp:sp modelId="{8D124373-8F40-46EB-ADC6-A87D6329719A}">
      <dsp:nvSpPr>
        <dsp:cNvPr id="0" name=""/>
        <dsp:cNvSpPr/>
      </dsp:nvSpPr>
      <dsp:spPr>
        <a:xfrm>
          <a:off x="2059480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Jefe(a) </a:t>
          </a: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de Capacitación y Difusión</a:t>
          </a:r>
        </a:p>
      </dsp:txBody>
      <dsp:txXfrm>
        <a:off x="2059480" y="2644616"/>
        <a:ext cx="1544930" cy="778691"/>
      </dsp:txXfrm>
    </dsp:sp>
    <dsp:sp modelId="{58E9AF9A-365C-48DE-8DE7-DFA5E48D3919}">
      <dsp:nvSpPr>
        <dsp:cNvPr id="0" name=""/>
        <dsp:cNvSpPr/>
      </dsp:nvSpPr>
      <dsp:spPr>
        <a:xfrm>
          <a:off x="4088203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88203" y="2644616"/>
        <a:ext cx="1544930" cy="778691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364395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97"/>
              </a:lnTo>
              <a:lnTo>
                <a:pt x="1209970" y="238497"/>
              </a:lnTo>
              <a:lnTo>
                <a:pt x="120997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7360D-7FBD-4927-9B5F-D4AE0B62C9FA}">
      <dsp:nvSpPr>
        <dsp:cNvPr id="0" name=""/>
        <dsp:cNvSpPr/>
      </dsp:nvSpPr>
      <dsp:spPr>
        <a:xfrm>
          <a:off x="243398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1209970" y="0"/>
              </a:moveTo>
              <a:lnTo>
                <a:pt x="1209970" y="238497"/>
              </a:lnTo>
              <a:lnTo>
                <a:pt x="0" y="238497"/>
              </a:lnTo>
              <a:lnTo>
                <a:pt x="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365957" y="0"/>
          <a:ext cx="2555989" cy="1319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strike="noStrik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sp:txBody>
      <dsp:txXfrm>
        <a:off x="2365957" y="0"/>
        <a:ext cx="2555989" cy="1319570"/>
      </dsp:txXfrm>
    </dsp:sp>
    <dsp:sp modelId="{67828945-4042-4611-8D77-40ABC313759D}">
      <dsp:nvSpPr>
        <dsp:cNvPr id="0" name=""/>
        <dsp:cNvSpPr/>
      </dsp:nvSpPr>
      <dsp:spPr>
        <a:xfrm>
          <a:off x="1461978" y="1796034"/>
          <a:ext cx="1944006" cy="109964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461978" y="1796034"/>
        <a:ext cx="1944006" cy="1099644"/>
      </dsp:txXfrm>
    </dsp:sp>
    <dsp:sp modelId="{A3AECE72-73C4-4711-8C68-6DF0A5B4D973}">
      <dsp:nvSpPr>
        <dsp:cNvPr id="0" name=""/>
        <dsp:cNvSpPr/>
      </dsp:nvSpPr>
      <dsp:spPr>
        <a:xfrm>
          <a:off x="3881919" y="1796034"/>
          <a:ext cx="1944006" cy="109964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3881919" y="1796034"/>
        <a:ext cx="1944006" cy="1099644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83252" y="3213832"/>
          <a:ext cx="1362827" cy="847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280"/>
              </a:lnTo>
              <a:lnTo>
                <a:pt x="1362827" y="541280"/>
              </a:lnTo>
              <a:lnTo>
                <a:pt x="1362827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098240" y="3213832"/>
          <a:ext cx="1385011" cy="847773"/>
        </a:xfrm>
        <a:custGeom>
          <a:avLst/>
          <a:gdLst/>
          <a:ahLst/>
          <a:cxnLst/>
          <a:rect l="0" t="0" r="0" b="0"/>
          <a:pathLst>
            <a:path>
              <a:moveTo>
                <a:pt x="1385011" y="0"/>
              </a:moveTo>
              <a:lnTo>
                <a:pt x="1385011" y="541280"/>
              </a:lnTo>
              <a:lnTo>
                <a:pt x="0" y="541280"/>
              </a:lnTo>
              <a:lnTo>
                <a:pt x="0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434029" y="1574402"/>
          <a:ext cx="91440" cy="523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938"/>
              </a:lnTo>
              <a:lnTo>
                <a:pt x="49222" y="216938"/>
              </a:lnTo>
              <a:lnTo>
                <a:pt x="49222" y="523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201747" y="350401"/>
          <a:ext cx="2556004" cy="1224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Jefe(a) </a:t>
          </a: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de Capacitación y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Difusión</a:t>
          </a:r>
        </a:p>
      </dsp:txBody>
      <dsp:txXfrm>
        <a:off x="1201747" y="350401"/>
        <a:ext cx="2556004" cy="1224000"/>
      </dsp:txXfrm>
    </dsp:sp>
    <dsp:sp modelId="{394F460E-1115-4261-BACC-6401565DD2C1}">
      <dsp:nvSpPr>
        <dsp:cNvPr id="0" name=""/>
        <dsp:cNvSpPr/>
      </dsp:nvSpPr>
      <dsp:spPr>
        <a:xfrm>
          <a:off x="1367253" y="2097833"/>
          <a:ext cx="2231997" cy="111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367253" y="2097833"/>
        <a:ext cx="2231997" cy="1115998"/>
      </dsp:txXfrm>
    </dsp:sp>
    <dsp:sp modelId="{4D52F204-F63C-4BDC-965B-CE1874CCC3DB}">
      <dsp:nvSpPr>
        <dsp:cNvPr id="0" name=""/>
        <dsp:cNvSpPr/>
      </dsp:nvSpPr>
      <dsp:spPr>
        <a:xfrm>
          <a:off x="2129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1297" y="4061606"/>
        <a:ext cx="2153885" cy="1189600"/>
      </dsp:txXfrm>
    </dsp:sp>
    <dsp:sp modelId="{A0A85CC1-FFDD-469A-9720-F452E4CFD5BC}">
      <dsp:nvSpPr>
        <dsp:cNvPr id="0" name=""/>
        <dsp:cNvSpPr/>
      </dsp:nvSpPr>
      <dsp:spPr>
        <a:xfrm>
          <a:off x="276913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</a:t>
          </a:r>
          <a: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b="0" i="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69137" y="4061606"/>
        <a:ext cx="2153885" cy="1189600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2093599"/>
          <a:ext cx="1253126" cy="993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42"/>
              </a:lnTo>
              <a:lnTo>
                <a:pt x="1253126" y="740242"/>
              </a:lnTo>
              <a:lnTo>
                <a:pt x="1253126" y="993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2093599"/>
          <a:ext cx="1272205" cy="994516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740930"/>
              </a:lnTo>
              <a:lnTo>
                <a:pt x="0" y="740930"/>
              </a:lnTo>
              <a:lnTo>
                <a:pt x="0" y="994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579086"/>
          <a:ext cx="2742498" cy="15145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</a:p>
      </dsp:txBody>
      <dsp:txXfrm>
        <a:off x="941280" y="579086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3088115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088115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3087427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47035" y="3087427"/>
        <a:ext cx="2037238" cy="1105188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17155-122E-45F2-B443-39084EEF682B}">
      <dsp:nvSpPr>
        <dsp:cNvPr id="0" name=""/>
        <dsp:cNvSpPr/>
      </dsp:nvSpPr>
      <dsp:spPr>
        <a:xfrm>
          <a:off x="3261814" y="1001517"/>
          <a:ext cx="250987" cy="1818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8750"/>
              </a:lnTo>
              <a:lnTo>
                <a:pt x="250987" y="18187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FC2E7-2031-4B34-80B0-541EEC9FD404}">
      <dsp:nvSpPr>
        <dsp:cNvPr id="0" name=""/>
        <dsp:cNvSpPr/>
      </dsp:nvSpPr>
      <dsp:spPr>
        <a:xfrm>
          <a:off x="3003519" y="1001517"/>
          <a:ext cx="258295" cy="1818750"/>
        </a:xfrm>
        <a:custGeom>
          <a:avLst/>
          <a:gdLst/>
          <a:ahLst/>
          <a:cxnLst/>
          <a:rect l="0" t="0" r="0" b="0"/>
          <a:pathLst>
            <a:path>
              <a:moveTo>
                <a:pt x="258295" y="0"/>
              </a:moveTo>
              <a:lnTo>
                <a:pt x="258295" y="1818750"/>
              </a:lnTo>
              <a:lnTo>
                <a:pt x="0" y="18187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6A02A-7F22-4534-8F2A-9370BF14A3B5}">
      <dsp:nvSpPr>
        <dsp:cNvPr id="0" name=""/>
        <dsp:cNvSpPr/>
      </dsp:nvSpPr>
      <dsp:spPr>
        <a:xfrm>
          <a:off x="3261814" y="1001517"/>
          <a:ext cx="250987" cy="791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939"/>
              </a:lnTo>
              <a:lnTo>
                <a:pt x="250987" y="7919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3003519" y="1001517"/>
          <a:ext cx="258295" cy="791939"/>
        </a:xfrm>
        <a:custGeom>
          <a:avLst/>
          <a:gdLst/>
          <a:ahLst/>
          <a:cxnLst/>
          <a:rect l="0" t="0" r="0" b="0"/>
          <a:pathLst>
            <a:path>
              <a:moveTo>
                <a:pt x="258295" y="0"/>
              </a:moveTo>
              <a:lnTo>
                <a:pt x="258295" y="791939"/>
              </a:lnTo>
              <a:lnTo>
                <a:pt x="0" y="7919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61814" y="1001517"/>
          <a:ext cx="2025912" cy="2730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5157"/>
              </a:lnTo>
              <a:lnTo>
                <a:pt x="2025912" y="2555157"/>
              </a:lnTo>
              <a:lnTo>
                <a:pt x="2025912" y="27309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16094" y="1001517"/>
          <a:ext cx="91440" cy="27309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09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35901" y="1001517"/>
          <a:ext cx="2025912" cy="2730959"/>
        </a:xfrm>
        <a:custGeom>
          <a:avLst/>
          <a:gdLst/>
          <a:ahLst/>
          <a:cxnLst/>
          <a:rect l="0" t="0" r="0" b="0"/>
          <a:pathLst>
            <a:path>
              <a:moveTo>
                <a:pt x="2025912" y="0"/>
              </a:moveTo>
              <a:lnTo>
                <a:pt x="2025912" y="2555157"/>
              </a:lnTo>
              <a:lnTo>
                <a:pt x="0" y="2555157"/>
              </a:lnTo>
              <a:lnTo>
                <a:pt x="0" y="27309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247870" y="1838"/>
          <a:ext cx="2027888" cy="9996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Desarrollo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Institucional y Carrera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247870" y="1838"/>
        <a:ext cx="2027888" cy="999678"/>
      </dsp:txXfrm>
    </dsp:sp>
    <dsp:sp modelId="{19FBE8A8-D4BA-45D1-97CD-FF1210CD856F}">
      <dsp:nvSpPr>
        <dsp:cNvPr id="0" name=""/>
        <dsp:cNvSpPr/>
      </dsp:nvSpPr>
      <dsp:spPr>
        <a:xfrm>
          <a:off x="398748" y="3732477"/>
          <a:ext cx="1674307" cy="837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Servicio Profesional de Carrera Policial</a:t>
          </a:r>
        </a:p>
      </dsp:txBody>
      <dsp:txXfrm>
        <a:off x="398748" y="3732477"/>
        <a:ext cx="1674307" cy="837153"/>
      </dsp:txXfrm>
    </dsp:sp>
    <dsp:sp modelId="{7C576A7F-97E5-41B2-A453-F3F548F4D3EA}">
      <dsp:nvSpPr>
        <dsp:cNvPr id="0" name=""/>
        <dsp:cNvSpPr/>
      </dsp:nvSpPr>
      <dsp:spPr>
        <a:xfrm>
          <a:off x="2424660" y="3732477"/>
          <a:ext cx="1674307" cy="837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Desarrollo Docente y </a:t>
          </a:r>
          <a:r>
            <a:rPr lang="es-MX" altLang="es-MX" sz="1200" kern="1200" dirty="0" smtClean="0">
              <a:latin typeface="+mn-lt"/>
            </a:rPr>
            <a:t>Psicología</a:t>
          </a:r>
          <a:endParaRPr lang="es-MX" altLang="es-MX" sz="1200" kern="1200" dirty="0">
            <a:latin typeface="+mn-lt"/>
          </a:endParaRPr>
        </a:p>
      </dsp:txBody>
      <dsp:txXfrm>
        <a:off x="2424660" y="3732477"/>
        <a:ext cx="1674307" cy="837153"/>
      </dsp:txXfrm>
    </dsp:sp>
    <dsp:sp modelId="{8A083F5A-ED43-4CA3-85E0-E3A0CBD8C9BA}">
      <dsp:nvSpPr>
        <dsp:cNvPr id="0" name=""/>
        <dsp:cNvSpPr/>
      </dsp:nvSpPr>
      <dsp:spPr>
        <a:xfrm>
          <a:off x="4450573" y="3732477"/>
          <a:ext cx="1674307" cy="837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Formación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Inicial</a:t>
          </a:r>
        </a:p>
      </dsp:txBody>
      <dsp:txXfrm>
        <a:off x="4450573" y="3732477"/>
        <a:ext cx="1674307" cy="837153"/>
      </dsp:txXfrm>
    </dsp:sp>
    <dsp:sp modelId="{8BE913BE-E4F1-4068-B8A1-967F9ABA9EF4}">
      <dsp:nvSpPr>
        <dsp:cNvPr id="0" name=""/>
        <dsp:cNvSpPr/>
      </dsp:nvSpPr>
      <dsp:spPr>
        <a:xfrm>
          <a:off x="1644567" y="1445819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Profesional Especialista</a:t>
          </a:r>
        </a:p>
      </dsp:txBody>
      <dsp:txXfrm>
        <a:off x="1644567" y="1445819"/>
        <a:ext cx="1358951" cy="695273"/>
      </dsp:txXfrm>
    </dsp:sp>
    <dsp:sp modelId="{B26AFC3F-3336-4179-BF7A-5D440015AAC3}">
      <dsp:nvSpPr>
        <dsp:cNvPr id="0" name=""/>
        <dsp:cNvSpPr/>
      </dsp:nvSpPr>
      <dsp:spPr>
        <a:xfrm>
          <a:off x="3512801" y="1445819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Auxiliar</a:t>
          </a:r>
          <a:endParaRPr lang="es-MX" sz="1200" kern="1200" dirty="0">
            <a:latin typeface="+mn-lt"/>
          </a:endParaRPr>
        </a:p>
      </dsp:txBody>
      <dsp:txXfrm>
        <a:off x="3512801" y="1445819"/>
        <a:ext cx="1358951" cy="695273"/>
      </dsp:txXfrm>
    </dsp:sp>
    <dsp:sp modelId="{F7B80271-7268-4262-8A55-F469AFE7FC15}">
      <dsp:nvSpPr>
        <dsp:cNvPr id="0" name=""/>
        <dsp:cNvSpPr/>
      </dsp:nvSpPr>
      <dsp:spPr>
        <a:xfrm>
          <a:off x="1644567" y="2472630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Analistas</a:t>
          </a:r>
        </a:p>
      </dsp:txBody>
      <dsp:txXfrm>
        <a:off x="1644567" y="2472630"/>
        <a:ext cx="1358951" cy="695273"/>
      </dsp:txXfrm>
    </dsp:sp>
    <dsp:sp modelId="{F6933973-F83D-4579-AFC2-FD232E323645}">
      <dsp:nvSpPr>
        <dsp:cNvPr id="0" name=""/>
        <dsp:cNvSpPr/>
      </dsp:nvSpPr>
      <dsp:spPr>
        <a:xfrm>
          <a:off x="3512801" y="2472630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Médico(a)</a:t>
          </a:r>
        </a:p>
      </dsp:txBody>
      <dsp:txXfrm>
        <a:off x="3512801" y="2472630"/>
        <a:ext cx="1358951" cy="695273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F7A88-09E1-4F4F-80D0-2433B2C21A86}">
      <dsp:nvSpPr>
        <dsp:cNvPr id="0" name=""/>
        <dsp:cNvSpPr/>
      </dsp:nvSpPr>
      <dsp:spPr>
        <a:xfrm>
          <a:off x="1704318" y="773621"/>
          <a:ext cx="162303" cy="580342"/>
        </a:xfrm>
        <a:custGeom>
          <a:avLst/>
          <a:gdLst/>
          <a:ahLst/>
          <a:cxnLst/>
          <a:rect l="0" t="0" r="0" b="0"/>
          <a:pathLst>
            <a:path>
              <a:moveTo>
                <a:pt x="162303" y="0"/>
              </a:moveTo>
              <a:lnTo>
                <a:pt x="162303" y="580342"/>
              </a:lnTo>
              <a:lnTo>
                <a:pt x="0" y="5803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C321A-3843-4AD9-9EEB-E3BAC3E19987}">
      <dsp:nvSpPr>
        <dsp:cNvPr id="0" name=""/>
        <dsp:cNvSpPr/>
      </dsp:nvSpPr>
      <dsp:spPr>
        <a:xfrm>
          <a:off x="1866622" y="2720242"/>
          <a:ext cx="935176" cy="572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643"/>
              </a:lnTo>
              <a:lnTo>
                <a:pt x="935176" y="410643"/>
              </a:lnTo>
              <a:lnTo>
                <a:pt x="935176" y="5729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22999" y="2720242"/>
          <a:ext cx="843622" cy="572946"/>
        </a:xfrm>
        <a:custGeom>
          <a:avLst/>
          <a:gdLst/>
          <a:ahLst/>
          <a:cxnLst/>
          <a:rect l="0" t="0" r="0" b="0"/>
          <a:pathLst>
            <a:path>
              <a:moveTo>
                <a:pt x="843622" y="0"/>
              </a:moveTo>
              <a:lnTo>
                <a:pt x="843622" y="410643"/>
              </a:lnTo>
              <a:lnTo>
                <a:pt x="0" y="410643"/>
              </a:lnTo>
              <a:lnTo>
                <a:pt x="0" y="5729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20902" y="773621"/>
          <a:ext cx="91440" cy="11737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37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93819" y="747"/>
          <a:ext cx="2145605" cy="772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Servicio Profesional de Carrera Policial</a:t>
          </a:r>
        </a:p>
      </dsp:txBody>
      <dsp:txXfrm>
        <a:off x="793819" y="747"/>
        <a:ext cx="2145605" cy="772873"/>
      </dsp:txXfrm>
    </dsp:sp>
    <dsp:sp modelId="{19FBE8A8-D4BA-45D1-97CD-FF1210CD856F}">
      <dsp:nvSpPr>
        <dsp:cNvPr id="0" name=""/>
        <dsp:cNvSpPr/>
      </dsp:nvSpPr>
      <dsp:spPr>
        <a:xfrm>
          <a:off x="1093748" y="1947368"/>
          <a:ext cx="1545746" cy="772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Control y Estadísticas</a:t>
          </a:r>
        </a:p>
      </dsp:txBody>
      <dsp:txXfrm>
        <a:off x="1093748" y="1947368"/>
        <a:ext cx="1545746" cy="772873"/>
      </dsp:txXfrm>
    </dsp:sp>
    <dsp:sp modelId="{9EF5B1E7-4642-446F-802A-010E77A6D315}">
      <dsp:nvSpPr>
        <dsp:cNvPr id="0" name=""/>
        <dsp:cNvSpPr/>
      </dsp:nvSpPr>
      <dsp:spPr>
        <a:xfrm>
          <a:off x="250126" y="3293188"/>
          <a:ext cx="1545746" cy="7728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Nutriólogo(a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250126" y="3293188"/>
        <a:ext cx="1545746" cy="772873"/>
      </dsp:txXfrm>
    </dsp:sp>
    <dsp:sp modelId="{B5039750-1124-4270-A6F8-B3875B287655}">
      <dsp:nvSpPr>
        <dsp:cNvPr id="0" name=""/>
        <dsp:cNvSpPr/>
      </dsp:nvSpPr>
      <dsp:spPr>
        <a:xfrm>
          <a:off x="2028925" y="3293188"/>
          <a:ext cx="1545746" cy="7728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Auxiliar de Nutrición</a:t>
          </a:r>
        </a:p>
      </dsp:txBody>
      <dsp:txXfrm>
        <a:off x="2028925" y="3293188"/>
        <a:ext cx="1545746" cy="772873"/>
      </dsp:txXfrm>
    </dsp:sp>
    <dsp:sp modelId="{D626C255-1536-4EB0-A4A3-D107C591C8D4}">
      <dsp:nvSpPr>
        <dsp:cNvPr id="0" name=""/>
        <dsp:cNvSpPr/>
      </dsp:nvSpPr>
      <dsp:spPr>
        <a:xfrm>
          <a:off x="448291" y="1083717"/>
          <a:ext cx="1256027" cy="5404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Secretaria(o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448291" y="1083717"/>
        <a:ext cx="1256027" cy="540493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02E7-75C2-4253-A0F6-F9CC8897A98F}">
      <dsp:nvSpPr>
        <dsp:cNvPr id="0" name=""/>
        <dsp:cNvSpPr/>
      </dsp:nvSpPr>
      <dsp:spPr>
        <a:xfrm>
          <a:off x="3757176" y="1242002"/>
          <a:ext cx="1475442" cy="544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824"/>
              </a:lnTo>
              <a:lnTo>
                <a:pt x="1475442" y="272824"/>
              </a:lnTo>
              <a:lnTo>
                <a:pt x="1475442" y="544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ECEF0-3307-4D35-AC2E-0DF379CAF6F1}">
      <dsp:nvSpPr>
        <dsp:cNvPr id="0" name=""/>
        <dsp:cNvSpPr/>
      </dsp:nvSpPr>
      <dsp:spPr>
        <a:xfrm>
          <a:off x="2151559" y="2807215"/>
          <a:ext cx="1168315" cy="526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703"/>
              </a:lnTo>
              <a:lnTo>
                <a:pt x="1168315" y="254703"/>
              </a:lnTo>
              <a:lnTo>
                <a:pt x="1168315" y="526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04793" y="2807215"/>
          <a:ext cx="1146765" cy="526851"/>
        </a:xfrm>
        <a:custGeom>
          <a:avLst/>
          <a:gdLst/>
          <a:ahLst/>
          <a:cxnLst/>
          <a:rect l="0" t="0" r="0" b="0"/>
          <a:pathLst>
            <a:path>
              <a:moveTo>
                <a:pt x="1146765" y="0"/>
              </a:moveTo>
              <a:lnTo>
                <a:pt x="1146765" y="254703"/>
              </a:lnTo>
              <a:lnTo>
                <a:pt x="0" y="254703"/>
              </a:lnTo>
              <a:lnTo>
                <a:pt x="0" y="526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151559" y="1242002"/>
          <a:ext cx="1605616" cy="544972"/>
        </a:xfrm>
        <a:custGeom>
          <a:avLst/>
          <a:gdLst/>
          <a:ahLst/>
          <a:cxnLst/>
          <a:rect l="0" t="0" r="0" b="0"/>
          <a:pathLst>
            <a:path>
              <a:moveTo>
                <a:pt x="1605616" y="0"/>
              </a:moveTo>
              <a:lnTo>
                <a:pt x="1605616" y="272824"/>
              </a:lnTo>
              <a:lnTo>
                <a:pt x="0" y="272824"/>
              </a:lnTo>
              <a:lnTo>
                <a:pt x="0" y="544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DE56D-0608-4BB4-B700-951452CD7DC3}">
      <dsp:nvSpPr>
        <dsp:cNvPr id="0" name=""/>
        <dsp:cNvSpPr/>
      </dsp:nvSpPr>
      <dsp:spPr>
        <a:xfrm>
          <a:off x="2414894" y="0"/>
          <a:ext cx="2684563" cy="124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Jefe(a)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/>
        </a:p>
      </dsp:txBody>
      <dsp:txXfrm>
        <a:off x="2414894" y="0"/>
        <a:ext cx="2684563" cy="1242002"/>
      </dsp:txXfrm>
    </dsp:sp>
    <dsp:sp modelId="{19FBE8A8-D4BA-45D1-97CD-FF1210CD856F}">
      <dsp:nvSpPr>
        <dsp:cNvPr id="0" name=""/>
        <dsp:cNvSpPr/>
      </dsp:nvSpPr>
      <dsp:spPr>
        <a:xfrm>
          <a:off x="1017560" y="1786974"/>
          <a:ext cx="2267997" cy="102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Instructores(as)</a:t>
          </a:r>
        </a:p>
      </dsp:txBody>
      <dsp:txXfrm>
        <a:off x="1017560" y="1786974"/>
        <a:ext cx="2267997" cy="1020241"/>
      </dsp:txXfrm>
    </dsp:sp>
    <dsp:sp modelId="{9EF5B1E7-4642-446F-802A-010E77A6D315}">
      <dsp:nvSpPr>
        <dsp:cNvPr id="0" name=""/>
        <dsp:cNvSpPr/>
      </dsp:nvSpPr>
      <dsp:spPr>
        <a:xfrm>
          <a:off x="0" y="3334066"/>
          <a:ext cx="2009586" cy="10961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Instructor(a</a:t>
          </a:r>
          <a:r>
            <a:rPr lang="es-MX" altLang="es-MX" sz="1200" b="0" i="0" u="none" kern="1200" dirty="0"/>
            <a:t>) de Educación </a:t>
          </a:r>
          <a:r>
            <a:rPr lang="es-MX" altLang="es-MX" sz="1200" b="0" i="0" u="none" kern="1200" dirty="0" smtClean="0"/>
            <a:t>Física</a:t>
          </a:r>
          <a:endParaRPr lang="es-MX" altLang="es-MX" sz="1200" b="0" i="0" u="none" kern="1200" dirty="0"/>
        </a:p>
      </dsp:txBody>
      <dsp:txXfrm>
        <a:off x="0" y="3334066"/>
        <a:ext cx="2009586" cy="1096131"/>
      </dsp:txXfrm>
    </dsp:sp>
    <dsp:sp modelId="{18594A65-8E7E-4FFB-BC05-AB49F54C5E6C}">
      <dsp:nvSpPr>
        <dsp:cNvPr id="0" name=""/>
        <dsp:cNvSpPr/>
      </dsp:nvSpPr>
      <dsp:spPr>
        <a:xfrm>
          <a:off x="2315081" y="3334066"/>
          <a:ext cx="2009586" cy="10961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Criminólogo(a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2315081" y="3334066"/>
        <a:ext cx="2009586" cy="1096131"/>
      </dsp:txXfrm>
    </dsp:sp>
    <dsp:sp modelId="{5665A267-FAE5-4C14-87F5-A7C47436A339}">
      <dsp:nvSpPr>
        <dsp:cNvPr id="0" name=""/>
        <dsp:cNvSpPr/>
      </dsp:nvSpPr>
      <dsp:spPr>
        <a:xfrm>
          <a:off x="4098619" y="1786974"/>
          <a:ext cx="2267997" cy="102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ES" sz="1200" b="0" i="0" u="none" kern="1200" dirty="0"/>
        </a:p>
      </dsp:txBody>
      <dsp:txXfrm>
        <a:off x="4098619" y="1786974"/>
        <a:ext cx="2267997" cy="1020241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9840C-6363-4D90-9C8D-2F3330547122}">
      <dsp:nvSpPr>
        <dsp:cNvPr id="0" name=""/>
        <dsp:cNvSpPr/>
      </dsp:nvSpPr>
      <dsp:spPr>
        <a:xfrm>
          <a:off x="3235865" y="741875"/>
          <a:ext cx="91440" cy="421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68772" y="0"/>
          <a:ext cx="2225625" cy="741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MX" altLang="es-MX" sz="1200" kern="1200" dirty="0">
            <a:latin typeface="+mn-lt"/>
          </a:endParaRPr>
        </a:p>
      </dsp:txBody>
      <dsp:txXfrm>
        <a:off x="2168772" y="0"/>
        <a:ext cx="2225625" cy="741875"/>
      </dsp:txXfrm>
    </dsp:sp>
    <dsp:sp modelId="{5665A267-FAE5-4C14-87F5-A7C47436A339}">
      <dsp:nvSpPr>
        <dsp:cNvPr id="0" name=""/>
        <dsp:cNvSpPr/>
      </dsp:nvSpPr>
      <dsp:spPr>
        <a:xfrm>
          <a:off x="489879" y="1163073"/>
          <a:ext cx="5583411" cy="314503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/>
        </a:p>
      </dsp:txBody>
      <dsp:txXfrm>
        <a:off x="489879" y="1163073"/>
        <a:ext cx="5583411" cy="31450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3C3FB-9679-489C-A0F0-856BAF5E3C0B}">
      <dsp:nvSpPr>
        <dsp:cNvPr id="0" name=""/>
        <dsp:cNvSpPr/>
      </dsp:nvSpPr>
      <dsp:spPr>
        <a:xfrm>
          <a:off x="3482288" y="956046"/>
          <a:ext cx="323784" cy="1614013"/>
        </a:xfrm>
        <a:custGeom>
          <a:avLst/>
          <a:gdLst/>
          <a:ahLst/>
          <a:cxnLst/>
          <a:rect l="0" t="0" r="0" b="0"/>
          <a:pathLst>
            <a:path>
              <a:moveTo>
                <a:pt x="323784" y="0"/>
              </a:moveTo>
              <a:lnTo>
                <a:pt x="323784" y="1614013"/>
              </a:lnTo>
              <a:lnTo>
                <a:pt x="0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55BAE-5C9C-4FB7-8459-D2B84D7A5870}">
      <dsp:nvSpPr>
        <dsp:cNvPr id="0" name=""/>
        <dsp:cNvSpPr/>
      </dsp:nvSpPr>
      <dsp:spPr>
        <a:xfrm>
          <a:off x="3806073" y="956046"/>
          <a:ext cx="339375" cy="1614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013"/>
              </a:lnTo>
              <a:lnTo>
                <a:pt x="339375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B5678-6C9B-43A0-94A1-928DFBDE6AE2}">
      <dsp:nvSpPr>
        <dsp:cNvPr id="0" name=""/>
        <dsp:cNvSpPr/>
      </dsp:nvSpPr>
      <dsp:spPr>
        <a:xfrm>
          <a:off x="3806073" y="956046"/>
          <a:ext cx="356468" cy="601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984"/>
              </a:lnTo>
              <a:lnTo>
                <a:pt x="356468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484137" y="956046"/>
          <a:ext cx="321935" cy="601984"/>
        </a:xfrm>
        <a:custGeom>
          <a:avLst/>
          <a:gdLst/>
          <a:ahLst/>
          <a:cxnLst/>
          <a:rect l="0" t="0" r="0" b="0"/>
          <a:pathLst>
            <a:path>
              <a:moveTo>
                <a:pt x="321935" y="0"/>
              </a:moveTo>
              <a:lnTo>
                <a:pt x="321935" y="601984"/>
              </a:lnTo>
              <a:lnTo>
                <a:pt x="0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3806073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2953214" y="2181472"/>
              </a:lnTo>
              <a:lnTo>
                <a:pt x="29532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3806073" y="956046"/>
          <a:ext cx="10453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1045314" y="2181472"/>
              </a:lnTo>
              <a:lnTo>
                <a:pt x="10453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2831864" y="956046"/>
          <a:ext cx="974208" cy="2302822"/>
        </a:xfrm>
        <a:custGeom>
          <a:avLst/>
          <a:gdLst/>
          <a:ahLst/>
          <a:cxnLst/>
          <a:rect l="0" t="0" r="0" b="0"/>
          <a:pathLst>
            <a:path>
              <a:moveTo>
                <a:pt x="974208" y="0"/>
              </a:moveTo>
              <a:lnTo>
                <a:pt x="974208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4ECDA-24DA-4C6B-BF06-4978CB43EA9A}">
      <dsp:nvSpPr>
        <dsp:cNvPr id="0" name=""/>
        <dsp:cNvSpPr/>
      </dsp:nvSpPr>
      <dsp:spPr>
        <a:xfrm>
          <a:off x="807139" y="4028198"/>
          <a:ext cx="91440" cy="208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3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16F15-46DC-4237-BA30-0E2705A4653C}">
      <dsp:nvSpPr>
        <dsp:cNvPr id="0" name=""/>
        <dsp:cNvSpPr/>
      </dsp:nvSpPr>
      <dsp:spPr>
        <a:xfrm>
          <a:off x="852859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2953214" y="0"/>
              </a:moveTo>
              <a:lnTo>
                <a:pt x="2953214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34071" y="0"/>
          <a:ext cx="1944003" cy="9560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Operación </a:t>
          </a:r>
          <a:r>
            <a:rPr lang="es-MX" altLang="es-MX" sz="1200" kern="1200" dirty="0" smtClean="0">
              <a:cs typeface="Arial" charset="0"/>
            </a:rPr>
            <a:t>Policial</a:t>
          </a:r>
          <a:endParaRPr lang="es-MX" altLang="es-MX" sz="1200" kern="1200" dirty="0">
            <a:cs typeface="Arial" charset="0"/>
          </a:endParaRPr>
        </a:p>
      </dsp:txBody>
      <dsp:txXfrm>
        <a:off x="2834071" y="0"/>
        <a:ext cx="1944003" cy="956046"/>
      </dsp:txXfrm>
    </dsp:sp>
    <dsp:sp modelId="{AC856443-7266-4DF6-AA68-6950BF03DC55}">
      <dsp:nvSpPr>
        <dsp:cNvPr id="0" name=""/>
        <dsp:cNvSpPr/>
      </dsp:nvSpPr>
      <dsp:spPr>
        <a:xfrm>
          <a:off x="0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Escolta</a:t>
          </a:r>
          <a:endParaRPr lang="es-ES" sz="1200" kern="1200" dirty="0"/>
        </a:p>
      </dsp:txBody>
      <dsp:txXfrm>
        <a:off x="0" y="3258869"/>
        <a:ext cx="1705718" cy="769329"/>
      </dsp:txXfrm>
    </dsp:sp>
    <dsp:sp modelId="{7073D238-DB78-4120-BA26-11F7D09C1EE2}">
      <dsp:nvSpPr>
        <dsp:cNvPr id="0" name=""/>
        <dsp:cNvSpPr/>
      </dsp:nvSpPr>
      <dsp:spPr>
        <a:xfrm>
          <a:off x="0" y="4236539"/>
          <a:ext cx="1705718" cy="111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Escoltas </a:t>
          </a:r>
          <a:r>
            <a:rPr lang="es-ES" sz="1200" kern="1200" dirty="0" smtClean="0"/>
            <a:t>Policías</a:t>
          </a:r>
          <a:endParaRPr lang="es-ES" sz="1200" kern="1200" dirty="0"/>
        </a:p>
      </dsp:txBody>
      <dsp:txXfrm>
        <a:off x="0" y="4236539"/>
        <a:ext cx="1705718" cy="1111681"/>
      </dsp:txXfrm>
    </dsp:sp>
    <dsp:sp modelId="{711BF629-A2D4-45B4-966C-6631D54F66C6}">
      <dsp:nvSpPr>
        <dsp:cNvPr id="0" name=""/>
        <dsp:cNvSpPr/>
      </dsp:nvSpPr>
      <dsp:spPr>
        <a:xfrm>
          <a:off x="1978664" y="3258869"/>
          <a:ext cx="17063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</dsp:txBody>
      <dsp:txXfrm>
        <a:off x="1978664" y="3258869"/>
        <a:ext cx="1706399" cy="769329"/>
      </dsp:txXfrm>
    </dsp:sp>
    <dsp:sp modelId="{667B5EEE-6462-4853-B52D-0961787EF6E4}">
      <dsp:nvSpPr>
        <dsp:cNvPr id="0" name=""/>
        <dsp:cNvSpPr/>
      </dsp:nvSpPr>
      <dsp:spPr>
        <a:xfrm>
          <a:off x="39985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Gestión</a:t>
          </a:r>
        </a:p>
      </dsp:txBody>
      <dsp:txXfrm>
        <a:off x="3998528" y="3258869"/>
        <a:ext cx="1705718" cy="769329"/>
      </dsp:txXfrm>
    </dsp:sp>
    <dsp:sp modelId="{BD305F6E-DF1F-45FE-BD82-01ACEDE733A5}">
      <dsp:nvSpPr>
        <dsp:cNvPr id="0" name=""/>
        <dsp:cNvSpPr/>
      </dsp:nvSpPr>
      <dsp:spPr>
        <a:xfrm>
          <a:off x="59064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Reclusorios</a:t>
          </a:r>
        </a:p>
      </dsp:txBody>
      <dsp:txXfrm>
        <a:off x="5906428" y="3258869"/>
        <a:ext cx="1705718" cy="769329"/>
      </dsp:txXfrm>
    </dsp:sp>
    <dsp:sp modelId="{544634F1-02A5-4353-9687-889BA9B23983}">
      <dsp:nvSpPr>
        <dsp:cNvPr id="0" name=""/>
        <dsp:cNvSpPr/>
      </dsp:nvSpPr>
      <dsp:spPr>
        <a:xfrm>
          <a:off x="1576135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576135" y="1173366"/>
        <a:ext cx="1908002" cy="769329"/>
      </dsp:txXfrm>
    </dsp:sp>
    <dsp:sp modelId="{9DD23AF6-8304-42B5-92C5-831590CA506F}">
      <dsp:nvSpPr>
        <dsp:cNvPr id="0" name=""/>
        <dsp:cNvSpPr/>
      </dsp:nvSpPr>
      <dsp:spPr>
        <a:xfrm>
          <a:off x="4162541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Representantes </a:t>
          </a: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4162541" y="1173366"/>
        <a:ext cx="1908002" cy="769329"/>
      </dsp:txXfrm>
    </dsp:sp>
    <dsp:sp modelId="{76B459D2-0544-4E2B-B049-98A38048C7A0}">
      <dsp:nvSpPr>
        <dsp:cNvPr id="0" name=""/>
        <dsp:cNvSpPr/>
      </dsp:nvSpPr>
      <dsp:spPr>
        <a:xfrm>
          <a:off x="4145448" y="2185395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Asesor(a) Jurídico(a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45448" y="2185395"/>
        <a:ext cx="1908002" cy="769329"/>
      </dsp:txXfrm>
    </dsp:sp>
    <dsp:sp modelId="{ECBE8136-8199-434F-8616-6F2272B5867B}">
      <dsp:nvSpPr>
        <dsp:cNvPr id="0" name=""/>
        <dsp:cNvSpPr/>
      </dsp:nvSpPr>
      <dsp:spPr>
        <a:xfrm>
          <a:off x="1574286" y="2185395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1574286" y="2185395"/>
        <a:ext cx="1908002" cy="76932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AC7B8-FB1A-4535-BF57-2DF41852A8D7}">
      <dsp:nvSpPr>
        <dsp:cNvPr id="0" name=""/>
        <dsp:cNvSpPr/>
      </dsp:nvSpPr>
      <dsp:spPr>
        <a:xfrm>
          <a:off x="4158568" y="1116001"/>
          <a:ext cx="207829" cy="2306077"/>
        </a:xfrm>
        <a:custGeom>
          <a:avLst/>
          <a:gdLst/>
          <a:ahLst/>
          <a:cxnLst/>
          <a:rect l="0" t="0" r="0" b="0"/>
          <a:pathLst>
            <a:path>
              <a:moveTo>
                <a:pt x="207829" y="0"/>
              </a:moveTo>
              <a:lnTo>
                <a:pt x="207829" y="2306077"/>
              </a:lnTo>
              <a:lnTo>
                <a:pt x="0" y="23060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5FD85-4780-40E5-8BA1-C7DEE62200CE}">
      <dsp:nvSpPr>
        <dsp:cNvPr id="0" name=""/>
        <dsp:cNvSpPr/>
      </dsp:nvSpPr>
      <dsp:spPr>
        <a:xfrm>
          <a:off x="4366398" y="1116001"/>
          <a:ext cx="216291" cy="892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928"/>
              </a:lnTo>
              <a:lnTo>
                <a:pt x="216291" y="8929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420E6-D237-4F31-8FC0-6A1DDA021AB5}">
      <dsp:nvSpPr>
        <dsp:cNvPr id="0" name=""/>
        <dsp:cNvSpPr/>
      </dsp:nvSpPr>
      <dsp:spPr>
        <a:xfrm>
          <a:off x="4151945" y="1116001"/>
          <a:ext cx="214452" cy="898224"/>
        </a:xfrm>
        <a:custGeom>
          <a:avLst/>
          <a:gdLst/>
          <a:ahLst/>
          <a:cxnLst/>
          <a:rect l="0" t="0" r="0" b="0"/>
          <a:pathLst>
            <a:path>
              <a:moveTo>
                <a:pt x="214452" y="0"/>
              </a:moveTo>
              <a:lnTo>
                <a:pt x="214452" y="898224"/>
              </a:lnTo>
              <a:lnTo>
                <a:pt x="0" y="8982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31676-C0AB-4F05-8298-150635CE661E}">
      <dsp:nvSpPr>
        <dsp:cNvPr id="0" name=""/>
        <dsp:cNvSpPr/>
      </dsp:nvSpPr>
      <dsp:spPr>
        <a:xfrm>
          <a:off x="4366398" y="1116001"/>
          <a:ext cx="3599691" cy="3373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6114"/>
              </a:lnTo>
              <a:lnTo>
                <a:pt x="3599691" y="3246114"/>
              </a:lnTo>
              <a:lnTo>
                <a:pt x="3599691" y="33739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366398" y="1116001"/>
          <a:ext cx="1801379" cy="3373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6114"/>
              </a:lnTo>
              <a:lnTo>
                <a:pt x="1801379" y="3246114"/>
              </a:lnTo>
              <a:lnTo>
                <a:pt x="1801379" y="33739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320678" y="1116001"/>
          <a:ext cx="91440" cy="33739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6114"/>
              </a:lnTo>
              <a:lnTo>
                <a:pt x="48787" y="3246114"/>
              </a:lnTo>
              <a:lnTo>
                <a:pt x="48787" y="33739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2571154" y="1116001"/>
          <a:ext cx="1795243" cy="3373946"/>
        </a:xfrm>
        <a:custGeom>
          <a:avLst/>
          <a:gdLst/>
          <a:ahLst/>
          <a:cxnLst/>
          <a:rect l="0" t="0" r="0" b="0"/>
          <a:pathLst>
            <a:path>
              <a:moveTo>
                <a:pt x="1795243" y="0"/>
              </a:moveTo>
              <a:lnTo>
                <a:pt x="1795243" y="3246114"/>
              </a:lnTo>
              <a:lnTo>
                <a:pt x="0" y="3246114"/>
              </a:lnTo>
              <a:lnTo>
                <a:pt x="0" y="33739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772842" y="1116001"/>
          <a:ext cx="3593555" cy="3373946"/>
        </a:xfrm>
        <a:custGeom>
          <a:avLst/>
          <a:gdLst/>
          <a:ahLst/>
          <a:cxnLst/>
          <a:rect l="0" t="0" r="0" b="0"/>
          <a:pathLst>
            <a:path>
              <a:moveTo>
                <a:pt x="3593555" y="0"/>
              </a:moveTo>
              <a:lnTo>
                <a:pt x="3593555" y="3246114"/>
              </a:lnTo>
              <a:lnTo>
                <a:pt x="0" y="3246114"/>
              </a:lnTo>
              <a:lnTo>
                <a:pt x="0" y="33739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232397" y="0"/>
          <a:ext cx="2268001" cy="111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Administrativo(a) y Enlace </a:t>
          </a:r>
          <a:r>
            <a:rPr lang="es-MX" altLang="es-MX" sz="1200" kern="1200" dirty="0" smtClean="0">
              <a:latin typeface="+mn-lt"/>
            </a:rPr>
            <a:t>Municipal</a:t>
          </a:r>
          <a:endParaRPr lang="es-MX" altLang="es-MX" sz="1200" kern="1200" dirty="0">
            <a:latin typeface="+mn-lt"/>
          </a:endParaRPr>
        </a:p>
      </dsp:txBody>
      <dsp:txXfrm>
        <a:off x="3232397" y="0"/>
        <a:ext cx="2268001" cy="1116001"/>
      </dsp:txXfrm>
    </dsp:sp>
    <dsp:sp modelId="{5F960542-94A4-4F9E-B75D-DBD5FCFB6474}">
      <dsp:nvSpPr>
        <dsp:cNvPr id="0" name=""/>
        <dsp:cNvSpPr/>
      </dsp:nvSpPr>
      <dsp:spPr>
        <a:xfrm>
          <a:off x="1518" y="4489947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Humanos</a:t>
          </a:r>
        </a:p>
      </dsp:txBody>
      <dsp:txXfrm>
        <a:off x="1518" y="4489947"/>
        <a:ext cx="1542648" cy="924545"/>
      </dsp:txXfrm>
    </dsp:sp>
    <dsp:sp modelId="{BE393EA6-436B-4E8E-98D3-7FC4A3B6FD72}">
      <dsp:nvSpPr>
        <dsp:cNvPr id="0" name=""/>
        <dsp:cNvSpPr/>
      </dsp:nvSpPr>
      <dsp:spPr>
        <a:xfrm>
          <a:off x="1799830" y="4489947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Federales</a:t>
          </a:r>
        </a:p>
      </dsp:txBody>
      <dsp:txXfrm>
        <a:off x="1799830" y="4489947"/>
        <a:ext cx="1542648" cy="924545"/>
      </dsp:txXfrm>
    </dsp:sp>
    <dsp:sp modelId="{ACF15B23-6C27-4EE0-887C-952A3E569CD0}">
      <dsp:nvSpPr>
        <dsp:cNvPr id="0" name=""/>
        <dsp:cNvSpPr/>
      </dsp:nvSpPr>
      <dsp:spPr>
        <a:xfrm>
          <a:off x="3598141" y="4489947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Materiales</a:t>
          </a:r>
        </a:p>
      </dsp:txBody>
      <dsp:txXfrm>
        <a:off x="3598141" y="4489947"/>
        <a:ext cx="1542648" cy="924545"/>
      </dsp:txXfrm>
    </dsp:sp>
    <dsp:sp modelId="{BABEB0FF-8874-424F-91E2-2AD3F35E73FA}">
      <dsp:nvSpPr>
        <dsp:cNvPr id="0" name=""/>
        <dsp:cNvSpPr/>
      </dsp:nvSpPr>
      <dsp:spPr>
        <a:xfrm>
          <a:off x="5396453" y="4489947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5396453" y="4489947"/>
        <a:ext cx="1542648" cy="924545"/>
      </dsp:txXfrm>
    </dsp:sp>
    <dsp:sp modelId="{0E2A8323-54DB-4CD9-A99C-2E3236B7963C}">
      <dsp:nvSpPr>
        <dsp:cNvPr id="0" name=""/>
        <dsp:cNvSpPr/>
      </dsp:nvSpPr>
      <dsp:spPr>
        <a:xfrm>
          <a:off x="7194765" y="4489947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Coordinador(a) General de la Dirección de Administración y Enlace</a:t>
          </a:r>
        </a:p>
      </dsp:txBody>
      <dsp:txXfrm>
        <a:off x="7194765" y="4489947"/>
        <a:ext cx="1542648" cy="924545"/>
      </dsp:txXfrm>
    </dsp:sp>
    <dsp:sp modelId="{F7FA60C7-93BC-413C-832D-B1E55749BFDE}">
      <dsp:nvSpPr>
        <dsp:cNvPr id="0" name=""/>
        <dsp:cNvSpPr/>
      </dsp:nvSpPr>
      <dsp:spPr>
        <a:xfrm>
          <a:off x="2171941" y="1456224"/>
          <a:ext cx="1980003" cy="111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r>
            <a:rPr lang="es-MX" altLang="es-MX" sz="1200" kern="1200" dirty="0">
              <a:latin typeface="+mn-lt"/>
            </a:rPr>
            <a:t/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Administrativos(as)</a:t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  <a:cs typeface="Calibri" panose="020F0502020204030204" pitchFamily="34" charset="0"/>
            </a:rPr>
            <a:t>Auxiliar</a:t>
          </a:r>
          <a:endParaRPr lang="es-MX" sz="1200" kern="1200" dirty="0">
            <a:latin typeface="+mn-lt"/>
          </a:endParaRPr>
        </a:p>
      </dsp:txBody>
      <dsp:txXfrm>
        <a:off x="2171941" y="1456224"/>
        <a:ext cx="1980003" cy="1116001"/>
      </dsp:txXfrm>
    </dsp:sp>
    <dsp:sp modelId="{CC23BD9C-140B-4091-BF6E-8263DCC507EC}">
      <dsp:nvSpPr>
        <dsp:cNvPr id="0" name=""/>
        <dsp:cNvSpPr/>
      </dsp:nvSpPr>
      <dsp:spPr>
        <a:xfrm>
          <a:off x="4582689" y="1450928"/>
          <a:ext cx="1980003" cy="111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</dsp:txBody>
      <dsp:txXfrm>
        <a:off x="4582689" y="1450928"/>
        <a:ext cx="1980003" cy="1116001"/>
      </dsp:txXfrm>
    </dsp:sp>
    <dsp:sp modelId="{85053FE5-882A-4DF2-B8F8-23CCB0442804}">
      <dsp:nvSpPr>
        <dsp:cNvPr id="0" name=""/>
        <dsp:cNvSpPr/>
      </dsp:nvSpPr>
      <dsp:spPr>
        <a:xfrm>
          <a:off x="2178564" y="2864077"/>
          <a:ext cx="1980003" cy="111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Cocina</a:t>
          </a:r>
        </a:p>
      </dsp:txBody>
      <dsp:txXfrm>
        <a:off x="2178564" y="2864077"/>
        <a:ext cx="1980003" cy="1116001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37928-12AB-43FA-8FA7-9517DFE379DA}">
      <dsp:nvSpPr>
        <dsp:cNvPr id="0" name=""/>
        <dsp:cNvSpPr/>
      </dsp:nvSpPr>
      <dsp:spPr>
        <a:xfrm>
          <a:off x="2227981" y="3114510"/>
          <a:ext cx="91440" cy="764983"/>
        </a:xfrm>
        <a:custGeom>
          <a:avLst/>
          <a:gdLst/>
          <a:ahLst/>
          <a:cxnLst/>
          <a:rect l="0" t="0" r="0" b="0"/>
          <a:pathLst>
            <a:path>
              <a:moveTo>
                <a:pt x="47433" y="0"/>
              </a:moveTo>
              <a:lnTo>
                <a:pt x="47433" y="431735"/>
              </a:lnTo>
              <a:lnTo>
                <a:pt x="45720" y="431735"/>
              </a:lnTo>
              <a:lnTo>
                <a:pt x="45720" y="7649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225886" y="1331965"/>
          <a:ext cx="91440" cy="5691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76"/>
              </a:lnTo>
              <a:lnTo>
                <a:pt x="49528" y="235876"/>
              </a:lnTo>
              <a:lnTo>
                <a:pt x="49528" y="5691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882040" y="1115"/>
          <a:ext cx="2779131" cy="13308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Gimnasio</a:t>
          </a:r>
          <a:endParaRPr lang="es-ES" sz="1200" kern="1200" dirty="0">
            <a:latin typeface="+mn-lt"/>
          </a:endParaRPr>
        </a:p>
      </dsp:txBody>
      <dsp:txXfrm>
        <a:off x="882040" y="1115"/>
        <a:ext cx="2779131" cy="1330850"/>
      </dsp:txXfrm>
    </dsp:sp>
    <dsp:sp modelId="{394F460E-1115-4261-BACC-6401565DD2C1}">
      <dsp:nvSpPr>
        <dsp:cNvPr id="0" name=""/>
        <dsp:cNvSpPr/>
      </dsp:nvSpPr>
      <dsp:spPr>
        <a:xfrm>
          <a:off x="1061994" y="1901090"/>
          <a:ext cx="2426840" cy="1213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Instructores(as) de </a:t>
          </a:r>
          <a:r>
            <a:rPr lang="es-MX" altLang="es-MX" sz="1200" kern="1200" dirty="0" smtClean="0">
              <a:latin typeface="+mn-lt"/>
            </a:rPr>
            <a:t>Gimnasios</a:t>
          </a:r>
          <a:endParaRPr lang="es-MX" altLang="es-MX" sz="1200" kern="1200" dirty="0">
            <a:latin typeface="+mn-lt"/>
          </a:endParaRPr>
        </a:p>
      </dsp:txBody>
      <dsp:txXfrm>
        <a:off x="1061994" y="1901090"/>
        <a:ext cx="2426840" cy="1213420"/>
      </dsp:txXfrm>
    </dsp:sp>
    <dsp:sp modelId="{4D52F204-F63C-4BDC-965B-CE1874CCC3DB}">
      <dsp:nvSpPr>
        <dsp:cNvPr id="0" name=""/>
        <dsp:cNvSpPr/>
      </dsp:nvSpPr>
      <dsp:spPr>
        <a:xfrm>
          <a:off x="1145243" y="3879494"/>
          <a:ext cx="2256915" cy="11123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</a:t>
          </a:r>
          <a:endParaRPr lang="es-MX" sz="1200" b="1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145243" y="3879494"/>
        <a:ext cx="2256915" cy="1112398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14481" y="2192923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14481" y="811178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9256" y="469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Cocina</a:t>
          </a:r>
          <a:endParaRPr lang="es-ES" sz="1200" kern="1200" dirty="0">
            <a:latin typeface="+mn-lt"/>
          </a:endParaRPr>
        </a:p>
      </dsp:txBody>
      <dsp:txXfrm>
        <a:off x="79256" y="469"/>
        <a:ext cx="2161889" cy="810708"/>
      </dsp:txXfrm>
    </dsp:sp>
    <dsp:sp modelId="{19FBE8A8-D4BA-45D1-97CD-FF1210CD856F}">
      <dsp:nvSpPr>
        <dsp:cNvPr id="0" name=""/>
        <dsp:cNvSpPr/>
      </dsp:nvSpPr>
      <dsp:spPr>
        <a:xfrm>
          <a:off x="79256" y="1382214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79256" y="1382214"/>
        <a:ext cx="2161889" cy="810708"/>
      </dsp:txXfrm>
    </dsp:sp>
    <dsp:sp modelId="{02D8A9AB-F467-4DD9-BA4D-2EBE25A39280}">
      <dsp:nvSpPr>
        <dsp:cNvPr id="0" name=""/>
        <dsp:cNvSpPr/>
      </dsp:nvSpPr>
      <dsp:spPr>
        <a:xfrm>
          <a:off x="79256" y="2763959"/>
          <a:ext cx="2161889" cy="1043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Cocineros(as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79256" y="2763959"/>
        <a:ext cx="2161889" cy="1043487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272D-4A3B-4585-A90C-BA36F8387500}">
      <dsp:nvSpPr>
        <dsp:cNvPr id="0" name=""/>
        <dsp:cNvSpPr/>
      </dsp:nvSpPr>
      <dsp:spPr>
        <a:xfrm>
          <a:off x="5423618" y="2773880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207225" y="1461830"/>
          <a:ext cx="2262113" cy="418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775"/>
              </a:lnTo>
              <a:lnTo>
                <a:pt x="2262113" y="230775"/>
              </a:lnTo>
              <a:lnTo>
                <a:pt x="2262113" y="418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D4F42-0AB9-4216-97D6-C230FED40008}">
      <dsp:nvSpPr>
        <dsp:cNvPr id="0" name=""/>
        <dsp:cNvSpPr/>
      </dsp:nvSpPr>
      <dsp:spPr>
        <a:xfrm>
          <a:off x="3159932" y="1461830"/>
          <a:ext cx="91440" cy="418435"/>
        </a:xfrm>
        <a:custGeom>
          <a:avLst/>
          <a:gdLst/>
          <a:ahLst/>
          <a:cxnLst/>
          <a:rect l="0" t="0" r="0" b="0"/>
          <a:pathLst>
            <a:path>
              <a:moveTo>
                <a:pt x="47292" y="0"/>
              </a:moveTo>
              <a:lnTo>
                <a:pt x="47292" y="230775"/>
              </a:lnTo>
              <a:lnTo>
                <a:pt x="45720" y="230775"/>
              </a:lnTo>
              <a:lnTo>
                <a:pt x="45720" y="418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966876" y="2773880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012596" y="1461830"/>
          <a:ext cx="2194628" cy="418435"/>
        </a:xfrm>
        <a:custGeom>
          <a:avLst/>
          <a:gdLst/>
          <a:ahLst/>
          <a:cxnLst/>
          <a:rect l="0" t="0" r="0" b="0"/>
          <a:pathLst>
            <a:path>
              <a:moveTo>
                <a:pt x="2194628" y="0"/>
              </a:moveTo>
              <a:lnTo>
                <a:pt x="2194628" y="230775"/>
              </a:lnTo>
              <a:lnTo>
                <a:pt x="0" y="230775"/>
              </a:lnTo>
              <a:lnTo>
                <a:pt x="0" y="418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37224" y="417829"/>
          <a:ext cx="2340001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</a:t>
          </a:r>
          <a:r>
            <a:rPr lang="es-MX" altLang="es-MX" sz="1200" kern="1200" dirty="0" smtClean="0">
              <a:latin typeface="+mn-lt"/>
            </a:rPr>
            <a:t>Federales</a:t>
          </a:r>
          <a:endParaRPr lang="es-MX" altLang="es-MX" sz="1200" kern="1200" dirty="0">
            <a:latin typeface="+mn-lt"/>
          </a:endParaRPr>
        </a:p>
      </dsp:txBody>
      <dsp:txXfrm>
        <a:off x="2037224" y="417829"/>
        <a:ext cx="2340001" cy="1044001"/>
      </dsp:txXfrm>
    </dsp:sp>
    <dsp:sp modelId="{19FBE8A8-D4BA-45D1-97CD-FF1210CD856F}">
      <dsp:nvSpPr>
        <dsp:cNvPr id="0" name=""/>
        <dsp:cNvSpPr/>
      </dsp:nvSpPr>
      <dsp:spPr>
        <a:xfrm>
          <a:off x="69198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Registros y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Enlace C5 y Porte de </a:t>
          </a:r>
          <a:r>
            <a:rPr lang="es-MX" altLang="es-MX" sz="1200" kern="1200" dirty="0" smtClean="0">
              <a:latin typeface="+mn-lt"/>
            </a:rPr>
            <a:t>Arma</a:t>
          </a:r>
          <a:endParaRPr lang="es-MX" altLang="es-MX" sz="1200" kern="1200" dirty="0">
            <a:latin typeface="+mn-lt"/>
          </a:endParaRPr>
        </a:p>
      </dsp:txBody>
      <dsp:txXfrm>
        <a:off x="69198" y="1880265"/>
        <a:ext cx="1886795" cy="893614"/>
      </dsp:txXfrm>
    </dsp:sp>
    <dsp:sp modelId="{A2DC1B34-A23E-4C66-99C0-795104577C64}">
      <dsp:nvSpPr>
        <dsp:cNvPr id="0" name=""/>
        <dsp:cNvSpPr/>
      </dsp:nvSpPr>
      <dsp:spPr>
        <a:xfrm>
          <a:off x="69198" y="3149198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</a:t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Supervisor(a)</a:t>
          </a:r>
          <a:endParaRPr lang="es-ES" sz="1200" kern="1200" dirty="0">
            <a:latin typeface="+mn-lt"/>
          </a:endParaRPr>
        </a:p>
      </dsp:txBody>
      <dsp:txXfrm>
        <a:off x="69198" y="3149198"/>
        <a:ext cx="1886795" cy="893614"/>
      </dsp:txXfrm>
    </dsp:sp>
    <dsp:sp modelId="{61956158-22D2-4DE9-863A-B90EE5C5632F}">
      <dsp:nvSpPr>
        <dsp:cNvPr id="0" name=""/>
        <dsp:cNvSpPr/>
      </dsp:nvSpPr>
      <dsp:spPr>
        <a:xfrm>
          <a:off x="2262254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</a:p>
      </dsp:txBody>
      <dsp:txXfrm>
        <a:off x="2262254" y="1880265"/>
        <a:ext cx="1886795" cy="893614"/>
      </dsp:txXfrm>
    </dsp:sp>
    <dsp:sp modelId="{C7105E56-0425-4E03-B145-864CB930D75F}">
      <dsp:nvSpPr>
        <dsp:cNvPr id="0" name=""/>
        <dsp:cNvSpPr/>
      </dsp:nvSpPr>
      <dsp:spPr>
        <a:xfrm>
          <a:off x="4525941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CISEC</a:t>
          </a:r>
          <a:endParaRPr lang="es-ES" sz="1200" kern="1200" dirty="0">
            <a:latin typeface="+mn-lt"/>
          </a:endParaRPr>
        </a:p>
      </dsp:txBody>
      <dsp:txXfrm>
        <a:off x="4525941" y="1880265"/>
        <a:ext cx="1886795" cy="893614"/>
      </dsp:txXfrm>
    </dsp:sp>
    <dsp:sp modelId="{9C8DAE61-E010-43CF-ACA7-4ED0B0854C26}">
      <dsp:nvSpPr>
        <dsp:cNvPr id="0" name=""/>
        <dsp:cNvSpPr/>
      </dsp:nvSpPr>
      <dsp:spPr>
        <a:xfrm>
          <a:off x="4533340" y="3149198"/>
          <a:ext cx="1871997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>
              <a:latin typeface="+mn-lt"/>
            </a:rPr>
            <a:t>Analista</a:t>
          </a:r>
          <a:endParaRPr lang="es-ES" altLang="es-MX" sz="1200" kern="1200" dirty="0">
            <a:latin typeface="+mn-lt"/>
          </a:endParaRPr>
        </a:p>
      </dsp:txBody>
      <dsp:txXfrm>
        <a:off x="4533340" y="3149198"/>
        <a:ext cx="1871997" cy="893614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CF995-BAA0-43CC-80D6-256132CC8975}">
      <dsp:nvSpPr>
        <dsp:cNvPr id="0" name=""/>
        <dsp:cNvSpPr/>
      </dsp:nvSpPr>
      <dsp:spPr>
        <a:xfrm>
          <a:off x="2119626" y="3057269"/>
          <a:ext cx="91440" cy="6128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28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119626" y="1335974"/>
          <a:ext cx="91440" cy="6128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28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806804" y="267"/>
          <a:ext cx="2717082" cy="13357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Financieros</a:t>
          </a:r>
          <a:endParaRPr lang="es-MX" altLang="es-MX" sz="1200" kern="1200" dirty="0">
            <a:latin typeface="+mn-lt"/>
          </a:endParaRPr>
        </a:p>
      </dsp:txBody>
      <dsp:txXfrm>
        <a:off x="806804" y="267"/>
        <a:ext cx="2717082" cy="1335706"/>
      </dsp:txXfrm>
    </dsp:sp>
    <dsp:sp modelId="{19FBE8A8-D4BA-45D1-97CD-FF1210CD856F}">
      <dsp:nvSpPr>
        <dsp:cNvPr id="0" name=""/>
        <dsp:cNvSpPr/>
      </dsp:nvSpPr>
      <dsp:spPr>
        <a:xfrm>
          <a:off x="1013394" y="1948783"/>
          <a:ext cx="2303902" cy="11084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Supervisores(as)</a:t>
          </a:r>
          <a:endParaRPr lang="es-MX" sz="1200" b="0" i="0" u="none" kern="1200" dirty="0">
            <a:latin typeface="+mn-lt"/>
          </a:endParaRPr>
        </a:p>
      </dsp:txBody>
      <dsp:txXfrm>
        <a:off x="1013394" y="1948783"/>
        <a:ext cx="2303902" cy="1108485"/>
      </dsp:txXfrm>
    </dsp:sp>
    <dsp:sp modelId="{E6CEF716-CBB7-466B-B44E-717886712DE9}">
      <dsp:nvSpPr>
        <dsp:cNvPr id="0" name=""/>
        <dsp:cNvSpPr/>
      </dsp:nvSpPr>
      <dsp:spPr>
        <a:xfrm>
          <a:off x="1012490" y="3670079"/>
          <a:ext cx="2305711" cy="1055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latin typeface="+mn-lt"/>
            </a:rPr>
            <a:t>Auxiliares</a:t>
          </a:r>
          <a:endParaRPr lang="es-MX" sz="1200" b="0" i="0" u="none" kern="1200" dirty="0">
            <a:latin typeface="+mn-lt"/>
          </a:endParaRPr>
        </a:p>
      </dsp:txBody>
      <dsp:txXfrm>
        <a:off x="1012490" y="3670079"/>
        <a:ext cx="2305711" cy="1055477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BF42-8954-49D0-9212-5131BDBFACFF}">
      <dsp:nvSpPr>
        <dsp:cNvPr id="0" name=""/>
        <dsp:cNvSpPr/>
      </dsp:nvSpPr>
      <dsp:spPr>
        <a:xfrm>
          <a:off x="3066749" y="2180359"/>
          <a:ext cx="253318" cy="639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9795"/>
              </a:lnTo>
              <a:lnTo>
                <a:pt x="253318" y="6397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09C8-8359-4E0F-8C80-BD418CA1242D}">
      <dsp:nvSpPr>
        <dsp:cNvPr id="0" name=""/>
        <dsp:cNvSpPr/>
      </dsp:nvSpPr>
      <dsp:spPr>
        <a:xfrm>
          <a:off x="2832586" y="2180359"/>
          <a:ext cx="234163" cy="635592"/>
        </a:xfrm>
        <a:custGeom>
          <a:avLst/>
          <a:gdLst/>
          <a:ahLst/>
          <a:cxnLst/>
          <a:rect l="0" t="0" r="0" b="0"/>
          <a:pathLst>
            <a:path>
              <a:moveTo>
                <a:pt x="234163" y="0"/>
              </a:moveTo>
              <a:lnTo>
                <a:pt x="234163" y="635592"/>
              </a:lnTo>
              <a:lnTo>
                <a:pt x="0" y="6355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3066749" y="2180359"/>
          <a:ext cx="1090565" cy="1519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9231"/>
              </a:lnTo>
              <a:lnTo>
                <a:pt x="1090565" y="1329231"/>
              </a:lnTo>
              <a:lnTo>
                <a:pt x="1090565" y="1519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2007522" y="2180359"/>
          <a:ext cx="1059227" cy="1519873"/>
        </a:xfrm>
        <a:custGeom>
          <a:avLst/>
          <a:gdLst/>
          <a:ahLst/>
          <a:cxnLst/>
          <a:rect l="0" t="0" r="0" b="0"/>
          <a:pathLst>
            <a:path>
              <a:moveTo>
                <a:pt x="1059227" y="0"/>
              </a:moveTo>
              <a:lnTo>
                <a:pt x="1059227" y="1329231"/>
              </a:lnTo>
              <a:lnTo>
                <a:pt x="0" y="1329231"/>
              </a:lnTo>
              <a:lnTo>
                <a:pt x="0" y="1519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021029" y="891253"/>
          <a:ext cx="91440" cy="381284"/>
        </a:xfrm>
        <a:custGeom>
          <a:avLst/>
          <a:gdLst/>
          <a:ahLst/>
          <a:cxnLst/>
          <a:rect l="0" t="0" r="0" b="0"/>
          <a:pathLst>
            <a:path>
              <a:moveTo>
                <a:pt x="48171" y="0"/>
              </a:moveTo>
              <a:lnTo>
                <a:pt x="48171" y="190642"/>
              </a:lnTo>
              <a:lnTo>
                <a:pt x="45720" y="190642"/>
              </a:lnTo>
              <a:lnTo>
                <a:pt x="45720" y="3812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25197" y="2252"/>
          <a:ext cx="2088005" cy="889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  <a:r>
            <a:rPr lang="es-MX" altLang="es-MX" sz="1200" kern="1200" dirty="0" smtClean="0">
              <a:latin typeface="+mn-lt"/>
            </a:rPr>
            <a:t/>
          </a:r>
          <a:br>
            <a:rPr lang="es-MX" altLang="es-MX" sz="1200" kern="1200" dirty="0" smtClean="0">
              <a:latin typeface="+mn-lt"/>
            </a:rPr>
          </a:br>
          <a:r>
            <a:rPr lang="es-MX" altLang="es-MX" sz="1200" kern="1200" dirty="0" smtClean="0">
              <a:latin typeface="+mn-lt"/>
            </a:rPr>
            <a:t>Recursos Humanos</a:t>
          </a:r>
          <a:endParaRPr lang="es-MX" altLang="es-MX" sz="1200" kern="1200" dirty="0">
            <a:latin typeface="+mn-lt"/>
          </a:endParaRPr>
        </a:p>
      </dsp:txBody>
      <dsp:txXfrm>
        <a:off x="2025197" y="2252"/>
        <a:ext cx="2088005" cy="889001"/>
      </dsp:txXfrm>
    </dsp:sp>
    <dsp:sp modelId="{19FBE8A8-D4BA-45D1-97CD-FF1210CD856F}">
      <dsp:nvSpPr>
        <dsp:cNvPr id="0" name=""/>
        <dsp:cNvSpPr/>
      </dsp:nvSpPr>
      <dsp:spPr>
        <a:xfrm>
          <a:off x="2158928" y="1272538"/>
          <a:ext cx="1815641" cy="9078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Nóminas</a:t>
          </a:r>
        </a:p>
      </dsp:txBody>
      <dsp:txXfrm>
        <a:off x="2158928" y="1272538"/>
        <a:ext cx="1815641" cy="907820"/>
      </dsp:txXfrm>
    </dsp:sp>
    <dsp:sp modelId="{20209728-DAC1-434F-A34D-4E2CFBD35B6A}">
      <dsp:nvSpPr>
        <dsp:cNvPr id="0" name=""/>
        <dsp:cNvSpPr/>
      </dsp:nvSpPr>
      <dsp:spPr>
        <a:xfrm>
          <a:off x="1017525" y="3700232"/>
          <a:ext cx="1979993" cy="1185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br>
            <a:rPr lang="es-MX" altLang="es-MX" sz="1200" kern="1200" dirty="0" smtClean="0">
              <a:latin typeface="+mn-lt"/>
            </a:rPr>
          </a:b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</a:t>
          </a:r>
          <a:r>
            <a:rPr lang="es-MX" sz="1200" kern="1200" dirty="0">
              <a:latin typeface="+mn-lt"/>
            </a:rPr>
            <a:t>as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1017525" y="3700232"/>
        <a:ext cx="1979993" cy="1185559"/>
      </dsp:txXfrm>
    </dsp:sp>
    <dsp:sp modelId="{A4D4C94C-ABED-4C78-BB8A-71B08ACEA027}">
      <dsp:nvSpPr>
        <dsp:cNvPr id="0" name=""/>
        <dsp:cNvSpPr/>
      </dsp:nvSpPr>
      <dsp:spPr>
        <a:xfrm>
          <a:off x="3167317" y="3700232"/>
          <a:ext cx="1979993" cy="1185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3167317" y="3700232"/>
        <a:ext cx="1979993" cy="1185559"/>
      </dsp:txXfrm>
    </dsp:sp>
    <dsp:sp modelId="{526CDFD1-CBBB-4232-A7A4-EB4548AE3178}">
      <dsp:nvSpPr>
        <dsp:cNvPr id="0" name=""/>
        <dsp:cNvSpPr/>
      </dsp:nvSpPr>
      <dsp:spPr>
        <a:xfrm>
          <a:off x="1233369" y="2416147"/>
          <a:ext cx="1599217" cy="799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</a:t>
          </a:r>
          <a:endParaRPr lang="es-MX" altLang="es-MX" sz="1200" kern="1200" dirty="0">
            <a:latin typeface="+mn-lt"/>
          </a:endParaRPr>
        </a:p>
      </dsp:txBody>
      <dsp:txXfrm>
        <a:off x="1233369" y="2416147"/>
        <a:ext cx="1599217" cy="799608"/>
      </dsp:txXfrm>
    </dsp:sp>
    <dsp:sp modelId="{9D88C176-9EC7-4D08-B7B6-247C4EFB03AD}">
      <dsp:nvSpPr>
        <dsp:cNvPr id="0" name=""/>
        <dsp:cNvSpPr/>
      </dsp:nvSpPr>
      <dsp:spPr>
        <a:xfrm>
          <a:off x="3320067" y="2420350"/>
          <a:ext cx="1599217" cy="799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</a:t>
          </a:r>
          <a:r>
            <a:rPr lang="es-MX" sz="1200" kern="1200" dirty="0" smtClean="0">
              <a:latin typeface="+mn-lt"/>
            </a:rPr>
            <a:t/>
          </a:r>
          <a:br>
            <a:rPr lang="es-MX" sz="1200" kern="1200" dirty="0" smtClean="0">
              <a:latin typeface="+mn-lt"/>
            </a:rPr>
          </a:br>
          <a:r>
            <a:rPr lang="es-MX" sz="1200" kern="1200" dirty="0" smtClean="0">
              <a:latin typeface="+mn-lt"/>
            </a:rPr>
            <a:t>Administrativo(a)</a:t>
          </a:r>
          <a:endParaRPr lang="es-ES" sz="1200" kern="1200" dirty="0">
            <a:latin typeface="+mn-lt"/>
          </a:endParaRPr>
        </a:p>
      </dsp:txBody>
      <dsp:txXfrm>
        <a:off x="3320067" y="2420350"/>
        <a:ext cx="1599217" cy="799608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4882B-774F-454B-A17B-99754B1A7AB1}">
      <dsp:nvSpPr>
        <dsp:cNvPr id="0" name=""/>
        <dsp:cNvSpPr/>
      </dsp:nvSpPr>
      <dsp:spPr>
        <a:xfrm>
          <a:off x="4045180" y="1334369"/>
          <a:ext cx="442996" cy="677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479"/>
              </a:lnTo>
              <a:lnTo>
                <a:pt x="442996" y="677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9D666-D346-4257-9486-EDFDA4149250}">
      <dsp:nvSpPr>
        <dsp:cNvPr id="0" name=""/>
        <dsp:cNvSpPr/>
      </dsp:nvSpPr>
      <dsp:spPr>
        <a:xfrm>
          <a:off x="3514477" y="1334369"/>
          <a:ext cx="530702" cy="668891"/>
        </a:xfrm>
        <a:custGeom>
          <a:avLst/>
          <a:gdLst/>
          <a:ahLst/>
          <a:cxnLst/>
          <a:rect l="0" t="0" r="0" b="0"/>
          <a:pathLst>
            <a:path>
              <a:moveTo>
                <a:pt x="530702" y="0"/>
              </a:moveTo>
              <a:lnTo>
                <a:pt x="530702" y="668891"/>
              </a:lnTo>
              <a:lnTo>
                <a:pt x="0" y="668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03BDE-D6E5-406A-BCC1-8DF383EA5C7E}">
      <dsp:nvSpPr>
        <dsp:cNvPr id="0" name=""/>
        <dsp:cNvSpPr/>
      </dsp:nvSpPr>
      <dsp:spPr>
        <a:xfrm>
          <a:off x="4045180" y="1334369"/>
          <a:ext cx="3097761" cy="1787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701"/>
              </a:lnTo>
              <a:lnTo>
                <a:pt x="3097761" y="1699701"/>
              </a:lnTo>
              <a:lnTo>
                <a:pt x="3097761" y="17878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4045180" y="1334369"/>
          <a:ext cx="1032587" cy="1787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701"/>
              </a:lnTo>
              <a:lnTo>
                <a:pt x="1032587" y="1699701"/>
              </a:lnTo>
              <a:lnTo>
                <a:pt x="1032587" y="17878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012593" y="1334369"/>
          <a:ext cx="1032587" cy="1787843"/>
        </a:xfrm>
        <a:custGeom>
          <a:avLst/>
          <a:gdLst/>
          <a:ahLst/>
          <a:cxnLst/>
          <a:rect l="0" t="0" r="0" b="0"/>
          <a:pathLst>
            <a:path>
              <a:moveTo>
                <a:pt x="1032587" y="0"/>
              </a:moveTo>
              <a:lnTo>
                <a:pt x="1032587" y="1699701"/>
              </a:lnTo>
              <a:lnTo>
                <a:pt x="0" y="1699701"/>
              </a:lnTo>
              <a:lnTo>
                <a:pt x="0" y="17878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4447" y="1334369"/>
          <a:ext cx="3100733" cy="1787843"/>
        </a:xfrm>
        <a:custGeom>
          <a:avLst/>
          <a:gdLst/>
          <a:ahLst/>
          <a:cxnLst/>
          <a:rect l="0" t="0" r="0" b="0"/>
          <a:pathLst>
            <a:path>
              <a:moveTo>
                <a:pt x="3100733" y="0"/>
              </a:moveTo>
              <a:lnTo>
                <a:pt x="3100733" y="1699701"/>
              </a:lnTo>
              <a:lnTo>
                <a:pt x="0" y="1699701"/>
              </a:lnTo>
              <a:lnTo>
                <a:pt x="0" y="17878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019178" y="389925"/>
          <a:ext cx="2052003" cy="9444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Materiales</a:t>
          </a:r>
          <a:endParaRPr lang="es-MX" altLang="es-MX" sz="1200" kern="1200" dirty="0">
            <a:latin typeface="+mn-lt"/>
          </a:endParaRPr>
        </a:p>
      </dsp:txBody>
      <dsp:txXfrm>
        <a:off x="3019178" y="389925"/>
        <a:ext cx="2052003" cy="944444"/>
      </dsp:txXfrm>
    </dsp:sp>
    <dsp:sp modelId="{19FBE8A8-D4BA-45D1-97CD-FF1210CD856F}">
      <dsp:nvSpPr>
        <dsp:cNvPr id="0" name=""/>
        <dsp:cNvSpPr/>
      </dsp:nvSpPr>
      <dsp:spPr>
        <a:xfrm>
          <a:off x="2" y="3122213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Vehicular</a:t>
          </a:r>
        </a:p>
      </dsp:txBody>
      <dsp:txXfrm>
        <a:off x="2" y="3122213"/>
        <a:ext cx="1888888" cy="719999"/>
      </dsp:txXfrm>
    </dsp:sp>
    <dsp:sp modelId="{0E4A1FB2-B936-4A45-9B17-4DC72B6EC80F}">
      <dsp:nvSpPr>
        <dsp:cNvPr id="0" name=""/>
        <dsp:cNvSpPr/>
      </dsp:nvSpPr>
      <dsp:spPr>
        <a:xfrm>
          <a:off x="2068148" y="3122213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2068148" y="3122213"/>
        <a:ext cx="1888888" cy="719999"/>
      </dsp:txXfrm>
    </dsp:sp>
    <dsp:sp modelId="{029BCE83-90EC-4C40-88D3-91A90C7AECDE}">
      <dsp:nvSpPr>
        <dsp:cNvPr id="0" name=""/>
        <dsp:cNvSpPr/>
      </dsp:nvSpPr>
      <dsp:spPr>
        <a:xfrm>
          <a:off x="4133323" y="3122213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Patrimonio</a:t>
          </a:r>
        </a:p>
      </dsp:txBody>
      <dsp:txXfrm>
        <a:off x="4133323" y="3122213"/>
        <a:ext cx="1888888" cy="719999"/>
      </dsp:txXfrm>
    </dsp:sp>
    <dsp:sp modelId="{23A3990A-979C-4CD9-8392-69E509E74575}">
      <dsp:nvSpPr>
        <dsp:cNvPr id="0" name=""/>
        <dsp:cNvSpPr/>
      </dsp:nvSpPr>
      <dsp:spPr>
        <a:xfrm>
          <a:off x="6198497" y="3122213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</a:t>
          </a: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Almacén</a:t>
          </a:r>
        </a:p>
      </dsp:txBody>
      <dsp:txXfrm>
        <a:off x="6198497" y="3122213"/>
        <a:ext cx="1888888" cy="719999"/>
      </dsp:txXfrm>
    </dsp:sp>
    <dsp:sp modelId="{0D7083E4-0649-409B-B0BB-5ABA3BF68ED6}">
      <dsp:nvSpPr>
        <dsp:cNvPr id="0" name=""/>
        <dsp:cNvSpPr/>
      </dsp:nvSpPr>
      <dsp:spPr>
        <a:xfrm>
          <a:off x="1714478" y="1625261"/>
          <a:ext cx="1799999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Supervisor(a)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/>
          </a:r>
          <a:br>
            <a:rPr lang="es-ES" sz="1200" kern="1200" dirty="0" smtClean="0">
              <a:latin typeface="+mn-lt"/>
            </a:rPr>
          </a:br>
          <a:r>
            <a:rPr lang="es-ES" sz="1200" kern="1200" dirty="0" smtClean="0">
              <a:latin typeface="+mn-lt"/>
            </a:rPr>
            <a:t>Auxiliar </a:t>
          </a:r>
          <a:r>
            <a:rPr lang="es-ES" sz="1200" kern="1200" dirty="0">
              <a:latin typeface="+mn-lt"/>
            </a:rPr>
            <a:t>Administrativo(a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714478" y="1625261"/>
        <a:ext cx="1799999" cy="755999"/>
      </dsp:txXfrm>
    </dsp:sp>
    <dsp:sp modelId="{6ED2C750-F2AD-4A4F-AFBB-52CF1E1FBBFD}">
      <dsp:nvSpPr>
        <dsp:cNvPr id="0" name=""/>
        <dsp:cNvSpPr/>
      </dsp:nvSpPr>
      <dsp:spPr>
        <a:xfrm>
          <a:off x="4488177" y="1633848"/>
          <a:ext cx="1799999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Peluquero(a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4488177" y="1633848"/>
        <a:ext cx="1799999" cy="755999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3050872" y="1002117"/>
          <a:ext cx="2184263" cy="502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940"/>
              </a:lnTo>
              <a:lnTo>
                <a:pt x="2184263" y="301940"/>
              </a:lnTo>
              <a:lnTo>
                <a:pt x="2184263" y="5020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02446" y="1002117"/>
          <a:ext cx="91440" cy="514816"/>
        </a:xfrm>
        <a:custGeom>
          <a:avLst/>
          <a:gdLst/>
          <a:ahLst/>
          <a:cxnLst/>
          <a:rect l="0" t="0" r="0" b="0"/>
          <a:pathLst>
            <a:path>
              <a:moveTo>
                <a:pt x="48426" y="0"/>
              </a:moveTo>
              <a:lnTo>
                <a:pt x="48426" y="314717"/>
              </a:lnTo>
              <a:lnTo>
                <a:pt x="45720" y="314717"/>
              </a:lnTo>
              <a:lnTo>
                <a:pt x="45720" y="514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887038" y="1002117"/>
          <a:ext cx="2163833" cy="500486"/>
        </a:xfrm>
        <a:custGeom>
          <a:avLst/>
          <a:gdLst/>
          <a:ahLst/>
          <a:cxnLst/>
          <a:rect l="0" t="0" r="0" b="0"/>
          <a:pathLst>
            <a:path>
              <a:moveTo>
                <a:pt x="2163833" y="0"/>
              </a:moveTo>
              <a:lnTo>
                <a:pt x="2163833" y="300386"/>
              </a:lnTo>
              <a:lnTo>
                <a:pt x="0" y="300386"/>
              </a:lnTo>
              <a:lnTo>
                <a:pt x="0" y="5004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1930946" y="49264"/>
          <a:ext cx="2239852" cy="952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Vehicular</a:t>
          </a:r>
          <a:endParaRPr lang="es-MX" altLang="es-MX" sz="1200" kern="1200" dirty="0">
            <a:latin typeface="+mn-lt"/>
          </a:endParaRPr>
        </a:p>
      </dsp:txBody>
      <dsp:txXfrm>
        <a:off x="1930946" y="49264"/>
        <a:ext cx="2239852" cy="952853"/>
      </dsp:txXfrm>
    </dsp:sp>
    <dsp:sp modelId="{20209728-DAC1-434F-A34D-4E2CFBD35B6A}">
      <dsp:nvSpPr>
        <dsp:cNvPr id="0" name=""/>
        <dsp:cNvSpPr/>
      </dsp:nvSpPr>
      <dsp:spPr>
        <a:xfrm>
          <a:off x="942" y="1502604"/>
          <a:ext cx="1772192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942" y="1502604"/>
        <a:ext cx="1772192" cy="899998"/>
      </dsp:txXfrm>
    </dsp:sp>
    <dsp:sp modelId="{A4D4C94C-ABED-4C78-BB8A-71B08ACEA027}">
      <dsp:nvSpPr>
        <dsp:cNvPr id="0" name=""/>
        <dsp:cNvSpPr/>
      </dsp:nvSpPr>
      <dsp:spPr>
        <a:xfrm>
          <a:off x="2162070" y="1516934"/>
          <a:ext cx="1772192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Ayudantes</a:t>
          </a:r>
          <a:endParaRPr lang="es-MX" altLang="es-MX" sz="1200" kern="1200" dirty="0">
            <a:latin typeface="+mn-lt"/>
          </a:endParaRPr>
        </a:p>
      </dsp:txBody>
      <dsp:txXfrm>
        <a:off x="2162070" y="1516934"/>
        <a:ext cx="1772192" cy="899998"/>
      </dsp:txXfrm>
    </dsp:sp>
    <dsp:sp modelId="{0064E887-F5DA-4F11-99BF-0DCD1DFC9402}">
      <dsp:nvSpPr>
        <dsp:cNvPr id="0" name=""/>
        <dsp:cNvSpPr/>
      </dsp:nvSpPr>
      <dsp:spPr>
        <a:xfrm>
          <a:off x="4349039" y="1504157"/>
          <a:ext cx="1772192" cy="151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4349039" y="1504157"/>
        <a:ext cx="1772192" cy="1511996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201989"/>
          <a:ext cx="3766650" cy="369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815"/>
              </a:lnTo>
              <a:lnTo>
                <a:pt x="3766650" y="303815"/>
              </a:lnTo>
              <a:lnTo>
                <a:pt x="3766650" y="369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201989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4536" y="2281461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918"/>
              </a:lnTo>
              <a:lnTo>
                <a:pt x="49385" y="141918"/>
              </a:lnTo>
              <a:lnTo>
                <a:pt x="49385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201989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201989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201989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201989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201989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481991"/>
          <a:ext cx="2089517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3263831" y="481991"/>
        <a:ext cx="2089517" cy="719998"/>
      </dsp:txXfrm>
    </dsp:sp>
    <dsp:sp modelId="{CA22AC9C-FB9D-4189-A739-12E3BC5D1215}">
      <dsp:nvSpPr>
        <dsp:cNvPr id="0" name=""/>
        <dsp:cNvSpPr/>
      </dsp:nvSpPr>
      <dsp:spPr>
        <a:xfrm>
          <a:off x="241" y="1561434"/>
          <a:ext cx="1203068" cy="172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Electricista Servicios Generales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/>
          </a:r>
          <a:br>
            <a:rPr lang="es-MX" altLang="es-MX" sz="1200" kern="1200" dirty="0">
              <a:latin typeface="+mn-lt"/>
            </a:rPr>
          </a:br>
          <a:r>
            <a:rPr lang="es-ES" altLang="es-MX" sz="1200" kern="1200" dirty="0">
              <a:latin typeface="+mn-lt"/>
            </a:rPr>
            <a:t>Oficial Eléctrico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Técnico(a)</a:t>
          </a:r>
          <a:endParaRPr lang="es-MX" altLang="es-MX" sz="1200" kern="1200" dirty="0">
            <a:latin typeface="+mn-lt"/>
          </a:endParaRPr>
        </a:p>
      </dsp:txBody>
      <dsp:txXfrm>
        <a:off x="241" y="1561434"/>
        <a:ext cx="1203068" cy="1728000"/>
      </dsp:txXfrm>
    </dsp:sp>
    <dsp:sp modelId="{3E6DBC6E-09F9-4CFB-86BE-503A1E973AF4}">
      <dsp:nvSpPr>
        <dsp:cNvPr id="0" name=""/>
        <dsp:cNvSpPr/>
      </dsp:nvSpPr>
      <dsp:spPr>
        <a:xfrm>
          <a:off x="1335573" y="1561434"/>
          <a:ext cx="1203068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335573" y="1561434"/>
        <a:ext cx="1203068" cy="719998"/>
      </dsp:txXfrm>
    </dsp:sp>
    <dsp:sp modelId="{CDD94E9D-041E-415C-A663-EE63F464AC03}">
      <dsp:nvSpPr>
        <dsp:cNvPr id="0" name=""/>
        <dsp:cNvSpPr/>
      </dsp:nvSpPr>
      <dsp:spPr>
        <a:xfrm>
          <a:off x="2670906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670906" y="1561434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886565" y="1561434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56146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Intendencia</a:t>
          </a:r>
        </a:p>
      </dsp:txBody>
      <dsp:txXfrm>
        <a:off x="5098559" y="1561462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33921" y="2489511"/>
          <a:ext cx="1620001" cy="158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Intendentes</a:t>
          </a:r>
          <a:endParaRPr lang="es-MX" altLang="es-MX" sz="1200" kern="1200" dirty="0">
            <a:latin typeface="+mn-lt"/>
          </a:endParaRPr>
        </a:p>
      </dsp:txBody>
      <dsp:txXfrm>
        <a:off x="4833921" y="2489511"/>
        <a:ext cx="1620001" cy="1584000"/>
      </dsp:txXfrm>
    </dsp:sp>
    <dsp:sp modelId="{1D3AA663-2735-49AF-A73E-97523BCD6A97}">
      <dsp:nvSpPr>
        <dsp:cNvPr id="0" name=""/>
        <dsp:cNvSpPr/>
      </dsp:nvSpPr>
      <dsp:spPr>
        <a:xfrm>
          <a:off x="6317883" y="156078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Vigilante</a:t>
          </a:r>
          <a:endParaRPr lang="es-MX" altLang="es-MX" sz="1200" kern="1200" dirty="0">
            <a:latin typeface="+mn-lt"/>
          </a:endParaRPr>
        </a:p>
      </dsp:txBody>
      <dsp:txXfrm>
        <a:off x="6317883" y="1560782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571936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Chofer</a:t>
          </a:r>
          <a:endParaRPr lang="es-MX" altLang="es-MX" sz="1200" kern="1200" dirty="0">
            <a:latin typeface="+mn-lt"/>
          </a:endParaRPr>
        </a:p>
      </dsp:txBody>
      <dsp:txXfrm>
        <a:off x="7533542" y="1571936"/>
        <a:ext cx="1083395" cy="719998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687"/>
              </a:lnTo>
              <a:lnTo>
                <a:pt x="1281846" y="461687"/>
              </a:lnTo>
              <a:lnTo>
                <a:pt x="1281846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56334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1281846" y="0"/>
              </a:moveTo>
              <a:lnTo>
                <a:pt x="1281846" y="461687"/>
              </a:lnTo>
              <a:lnTo>
                <a:pt x="0" y="461687"/>
              </a:lnTo>
              <a:lnTo>
                <a:pt x="0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64534" y="211836"/>
          <a:ext cx="2347292" cy="929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Patrimonio</a:t>
          </a:r>
          <a:endParaRPr lang="es-MX" altLang="es-MX" sz="1200" kern="1200" dirty="0">
            <a:latin typeface="+mn-lt"/>
          </a:endParaRPr>
        </a:p>
      </dsp:txBody>
      <dsp:txXfrm>
        <a:off x="1264534" y="211836"/>
        <a:ext cx="2347292" cy="929789"/>
      </dsp:txXfrm>
    </dsp:sp>
    <dsp:sp modelId="{029BCE83-90EC-4C40-88D3-91A90C7AECDE}">
      <dsp:nvSpPr>
        <dsp:cNvPr id="0" name=""/>
        <dsp:cNvSpPr/>
      </dsp:nvSpPr>
      <dsp:spPr>
        <a:xfrm>
          <a:off x="2305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 </a:t>
          </a:r>
          <a:r>
            <a:rPr lang="es-MX" altLang="es-MX" sz="1200" kern="1200" dirty="0">
              <a:latin typeface="+mn-lt"/>
            </a:rPr>
            <a:t>Administrativo(a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05" y="1731130"/>
        <a:ext cx="2308058" cy="1103188"/>
      </dsp:txXfrm>
    </dsp:sp>
    <dsp:sp modelId="{23A3990A-979C-4CD9-8392-69E509E74575}">
      <dsp:nvSpPr>
        <dsp:cNvPr id="0" name=""/>
        <dsp:cNvSpPr/>
      </dsp:nvSpPr>
      <dsp:spPr>
        <a:xfrm>
          <a:off x="2565997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Supervisor(a)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2565997" y="1731130"/>
        <a:ext cx="2308058" cy="11031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0028E-A412-40C4-9601-96B3A3D83A73}">
      <dsp:nvSpPr>
        <dsp:cNvPr id="0" name=""/>
        <dsp:cNvSpPr/>
      </dsp:nvSpPr>
      <dsp:spPr>
        <a:xfrm>
          <a:off x="2107214" y="2699348"/>
          <a:ext cx="91440" cy="5114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140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2107214" y="1184267"/>
          <a:ext cx="91440" cy="540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0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1072937" y="4"/>
          <a:ext cx="2159994" cy="1184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</a:t>
          </a:r>
          <a:r>
            <a:rPr lang="es-ES" sz="1200" kern="1200" dirty="0" smtClean="0"/>
            <a:t>Gestión</a:t>
          </a:r>
          <a:endParaRPr lang="es-ES" sz="1200" kern="1200" dirty="0"/>
        </a:p>
      </dsp:txBody>
      <dsp:txXfrm>
        <a:off x="1072937" y="4"/>
        <a:ext cx="2159994" cy="1184262"/>
      </dsp:txXfrm>
    </dsp:sp>
    <dsp:sp modelId="{A99812C4-2663-4D9F-8C32-3124AF6958E3}">
      <dsp:nvSpPr>
        <dsp:cNvPr id="0" name=""/>
        <dsp:cNvSpPr/>
      </dsp:nvSpPr>
      <dsp:spPr>
        <a:xfrm>
          <a:off x="1252932" y="1724428"/>
          <a:ext cx="1800003" cy="974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Sección IV: </a:t>
          </a:r>
          <a:r>
            <a:rPr lang="es-ES" sz="1200" kern="1200" dirty="0" smtClean="0"/>
            <a:t>Análisis</a:t>
          </a:r>
          <a:endParaRPr lang="es-ES" sz="1200" kern="1200" dirty="0"/>
        </a:p>
      </dsp:txBody>
      <dsp:txXfrm>
        <a:off x="1252932" y="1724428"/>
        <a:ext cx="1800003" cy="974919"/>
      </dsp:txXfrm>
    </dsp:sp>
    <dsp:sp modelId="{F7DF51E5-4D63-40FE-B998-1AAFFCF4B862}">
      <dsp:nvSpPr>
        <dsp:cNvPr id="0" name=""/>
        <dsp:cNvSpPr/>
      </dsp:nvSpPr>
      <dsp:spPr>
        <a:xfrm>
          <a:off x="1252932" y="3210749"/>
          <a:ext cx="1800003" cy="774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252932" y="3210749"/>
        <a:ext cx="1800003" cy="774876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215"/>
              </a:lnTo>
              <a:lnTo>
                <a:pt x="1322477" y="407215"/>
              </a:lnTo>
              <a:lnTo>
                <a:pt x="1322477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407215"/>
              </a:lnTo>
              <a:lnTo>
                <a:pt x="0" y="407215"/>
              </a:lnTo>
              <a:lnTo>
                <a:pt x="0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03801" y="0"/>
          <a:ext cx="2623328" cy="104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</a:t>
          </a:r>
          <a:r>
            <a:rPr lang="es-MX" altLang="es-MX" sz="1200" kern="1200" dirty="0">
              <a:latin typeface="+mn-lt"/>
            </a:rPr>
            <a:t>de Almacén</a:t>
          </a:r>
        </a:p>
      </dsp:txBody>
      <dsp:txXfrm>
        <a:off x="1203801" y="0"/>
        <a:ext cx="2623328" cy="1044002"/>
      </dsp:txXfrm>
    </dsp:sp>
    <dsp:sp modelId="{029BCE83-90EC-4C40-88D3-91A90C7AECDE}">
      <dsp:nvSpPr>
        <dsp:cNvPr id="0" name=""/>
        <dsp:cNvSpPr/>
      </dsp:nvSpPr>
      <dsp:spPr>
        <a:xfrm>
          <a:off x="2378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78" y="1583086"/>
        <a:ext cx="2381218" cy="1259997"/>
      </dsp:txXfrm>
    </dsp:sp>
    <dsp:sp modelId="{23A3990A-979C-4CD9-8392-69E509E74575}">
      <dsp:nvSpPr>
        <dsp:cNvPr id="0" name=""/>
        <dsp:cNvSpPr/>
      </dsp:nvSpPr>
      <dsp:spPr>
        <a:xfrm>
          <a:off x="2647333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Auxiliares</a:t>
          </a:r>
          <a:endParaRPr 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Analista</a:t>
          </a:r>
          <a:endParaRPr lang="es-MX" sz="1200" b="0" i="0" u="none" kern="1200" dirty="0">
            <a:latin typeface="+mn-lt"/>
          </a:endParaRPr>
        </a:p>
      </dsp:txBody>
      <dsp:txXfrm>
        <a:off x="2647333" y="1583086"/>
        <a:ext cx="2381218" cy="1259997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BAB27-0B36-402F-8F24-CB5F2CC07BD9}">
      <dsp:nvSpPr>
        <dsp:cNvPr id="0" name=""/>
        <dsp:cNvSpPr/>
      </dsp:nvSpPr>
      <dsp:spPr>
        <a:xfrm>
          <a:off x="3608176" y="1613829"/>
          <a:ext cx="2499516" cy="647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464"/>
              </a:lnTo>
              <a:lnTo>
                <a:pt x="2499516" y="430464"/>
              </a:lnTo>
              <a:lnTo>
                <a:pt x="2499516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000F7-0343-4B29-816C-1BDC66B1F84D}">
      <dsp:nvSpPr>
        <dsp:cNvPr id="0" name=""/>
        <dsp:cNvSpPr/>
      </dsp:nvSpPr>
      <dsp:spPr>
        <a:xfrm>
          <a:off x="3562456" y="1613829"/>
          <a:ext cx="91440" cy="6473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ED6C2-9E5C-4478-9FDD-A6CFD209F999}">
      <dsp:nvSpPr>
        <dsp:cNvPr id="0" name=""/>
        <dsp:cNvSpPr/>
      </dsp:nvSpPr>
      <dsp:spPr>
        <a:xfrm>
          <a:off x="282373" y="3378384"/>
          <a:ext cx="212975" cy="1575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304"/>
              </a:lnTo>
              <a:lnTo>
                <a:pt x="212975" y="15753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499D4-4748-4025-8661-1E6EE225FB3D}">
      <dsp:nvSpPr>
        <dsp:cNvPr id="0" name=""/>
        <dsp:cNvSpPr/>
      </dsp:nvSpPr>
      <dsp:spPr>
        <a:xfrm>
          <a:off x="282373" y="3378384"/>
          <a:ext cx="212975" cy="63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707"/>
              </a:lnTo>
              <a:lnTo>
                <a:pt x="212975" y="6377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50B59-EFFE-4324-A4EB-181EDF8E1523}">
      <dsp:nvSpPr>
        <dsp:cNvPr id="0" name=""/>
        <dsp:cNvSpPr/>
      </dsp:nvSpPr>
      <dsp:spPr>
        <a:xfrm>
          <a:off x="1108659" y="1613829"/>
          <a:ext cx="2499516" cy="647364"/>
        </a:xfrm>
        <a:custGeom>
          <a:avLst/>
          <a:gdLst/>
          <a:ahLst/>
          <a:cxnLst/>
          <a:rect l="0" t="0" r="0" b="0"/>
          <a:pathLst>
            <a:path>
              <a:moveTo>
                <a:pt x="2499516" y="0"/>
              </a:moveTo>
              <a:lnTo>
                <a:pt x="2499516" y="430464"/>
              </a:lnTo>
              <a:lnTo>
                <a:pt x="0" y="430464"/>
              </a:lnTo>
              <a:lnTo>
                <a:pt x="0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74496" y="180956"/>
          <a:ext cx="2867358" cy="1432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Coordinación de Guardia Auxiliar</a:t>
          </a:r>
          <a:endParaRPr lang="es-ES" sz="1200" b="0" kern="1200" dirty="0">
            <a:cs typeface="Arial" charset="0"/>
          </a:endParaRPr>
        </a:p>
      </dsp:txBody>
      <dsp:txXfrm>
        <a:off x="2174496" y="180956"/>
        <a:ext cx="2867358" cy="1432873"/>
      </dsp:txXfrm>
    </dsp:sp>
    <dsp:sp modelId="{0E0E95E7-5A7F-4921-BC2F-E8482F7D6A45}">
      <dsp:nvSpPr>
        <dsp:cNvPr id="0" name=""/>
        <dsp:cNvSpPr/>
      </dsp:nvSpPr>
      <dsp:spPr>
        <a:xfrm>
          <a:off x="75801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Grupos de Zonas de Guardia Auxiliar</a:t>
          </a:r>
        </a:p>
      </dsp:txBody>
      <dsp:txXfrm>
        <a:off x="75801" y="2261194"/>
        <a:ext cx="2065715" cy="1117190"/>
      </dsp:txXfrm>
    </dsp:sp>
    <dsp:sp modelId="{E343608A-CE53-4841-823E-439399F20FAE}">
      <dsp:nvSpPr>
        <dsp:cNvPr id="0" name=""/>
        <dsp:cNvSpPr/>
      </dsp:nvSpPr>
      <dsp:spPr>
        <a:xfrm>
          <a:off x="495348" y="3649448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495348" y="3649448"/>
        <a:ext cx="1642760" cy="733287"/>
      </dsp:txXfrm>
    </dsp:sp>
    <dsp:sp modelId="{C623B0A3-2283-4808-9C30-9836E82F04CD}">
      <dsp:nvSpPr>
        <dsp:cNvPr id="0" name=""/>
        <dsp:cNvSpPr/>
      </dsp:nvSpPr>
      <dsp:spPr>
        <a:xfrm>
          <a:off x="495348" y="4587045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495348" y="4587045"/>
        <a:ext cx="1642760" cy="733287"/>
      </dsp:txXfrm>
    </dsp:sp>
    <dsp:sp modelId="{48F0B15B-52EE-486F-849E-AE2F3ECE890F}">
      <dsp:nvSpPr>
        <dsp:cNvPr id="0" name=""/>
        <dsp:cNvSpPr/>
      </dsp:nvSpPr>
      <dsp:spPr>
        <a:xfrm>
          <a:off x="2575318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Grupo de Apoyo de Guardia Auxiliar</a:t>
          </a:r>
          <a:endParaRPr lang="es-ES" sz="1200" kern="1200" dirty="0"/>
        </a:p>
      </dsp:txBody>
      <dsp:txXfrm>
        <a:off x="2575318" y="2261194"/>
        <a:ext cx="2065715" cy="1117190"/>
      </dsp:txXfrm>
    </dsp:sp>
    <dsp:sp modelId="{86D1F593-9D50-42DE-B2A6-097D90FDBAA5}">
      <dsp:nvSpPr>
        <dsp:cNvPr id="0" name=""/>
        <dsp:cNvSpPr/>
      </dsp:nvSpPr>
      <dsp:spPr>
        <a:xfrm>
          <a:off x="5074834" y="2261194"/>
          <a:ext cx="2065715" cy="273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Cadetes de Guardia Auxiliar</a:t>
          </a:r>
        </a:p>
      </dsp:txBody>
      <dsp:txXfrm>
        <a:off x="5074834" y="2261194"/>
        <a:ext cx="2065715" cy="2735999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394033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394033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762086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394033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383209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3013311" y="383209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1929158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6" y="1929158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125387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6" y="3125387"/>
        <a:ext cx="2521187" cy="1882219"/>
      </dsp:txXfrm>
    </dsp:sp>
    <dsp:sp modelId="{B1719DCC-5178-4481-9CBC-62A793E88618}">
      <dsp:nvSpPr>
        <dsp:cNvPr id="0" name=""/>
        <dsp:cNvSpPr/>
      </dsp:nvSpPr>
      <dsp:spPr>
        <a:xfrm>
          <a:off x="2886086" y="1929158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Auxiliar</a:t>
          </a:r>
        </a:p>
      </dsp:txBody>
      <dsp:txXfrm>
        <a:off x="2886086" y="1929158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884979" y="3157462"/>
        <a:ext cx="2521187" cy="1882219"/>
      </dsp:txXfrm>
    </dsp:sp>
    <dsp:sp modelId="{9D5E68EA-F70B-436B-9630-99F57F278281}">
      <dsp:nvSpPr>
        <dsp:cNvPr id="0" name=""/>
        <dsp:cNvSpPr/>
      </dsp:nvSpPr>
      <dsp:spPr>
        <a:xfrm>
          <a:off x="5778775" y="1929158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1929158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5778775" y="3157462"/>
        <a:ext cx="2521187" cy="1882219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471144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471144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839197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471144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460320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3013311" y="460320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2006269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Auxiliar</a:t>
          </a:r>
        </a:p>
      </dsp:txBody>
      <dsp:txXfrm>
        <a:off x="6" y="2006269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202498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6" y="3202498"/>
        <a:ext cx="2521187" cy="1727997"/>
      </dsp:txXfrm>
    </dsp:sp>
    <dsp:sp modelId="{B1719DCC-5178-4481-9CBC-62A793E88618}">
      <dsp:nvSpPr>
        <dsp:cNvPr id="0" name=""/>
        <dsp:cNvSpPr/>
      </dsp:nvSpPr>
      <dsp:spPr>
        <a:xfrm>
          <a:off x="2886086" y="2006269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2006269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2884979" y="3234572"/>
        <a:ext cx="2521187" cy="1727997"/>
      </dsp:txXfrm>
    </dsp:sp>
    <dsp:sp modelId="{9D5E68EA-F70B-436B-9630-99F57F278281}">
      <dsp:nvSpPr>
        <dsp:cNvPr id="0" name=""/>
        <dsp:cNvSpPr/>
      </dsp:nvSpPr>
      <dsp:spPr>
        <a:xfrm>
          <a:off x="5778775" y="2006269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2006269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5778775" y="3234572"/>
        <a:ext cx="2521187" cy="1727997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248502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04512"/>
          <a:ext cx="2262479" cy="1043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Grupo de Apoyo de </a:t>
          </a:r>
          <a:br>
            <a:rPr lang="es-ES" sz="1200" b="0" kern="1200" dirty="0"/>
          </a:br>
          <a:r>
            <a:rPr lang="es-ES" sz="1200" b="0" kern="1200" dirty="0"/>
            <a:t>Guardia Auxiliar</a:t>
          </a:r>
          <a:endParaRPr lang="es-ES" sz="1200" kern="1200" dirty="0"/>
        </a:p>
      </dsp:txBody>
      <dsp:txXfrm>
        <a:off x="832514" y="204512"/>
        <a:ext cx="2262479" cy="1043990"/>
      </dsp:txXfrm>
    </dsp:sp>
    <dsp:sp modelId="{750238AF-6DAE-454F-9DF1-112AC698AD48}">
      <dsp:nvSpPr>
        <dsp:cNvPr id="0" name=""/>
        <dsp:cNvSpPr/>
      </dsp:nvSpPr>
      <dsp:spPr>
        <a:xfrm>
          <a:off x="1470" y="1703284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Guardias </a:t>
          </a:r>
          <a:r>
            <a:rPr lang="es-MX" sz="1200" kern="1200" dirty="0" smtClean="0"/>
            <a:t>Auxiliares</a:t>
          </a:r>
          <a:endParaRPr lang="es-MX" sz="1200" kern="1200" dirty="0"/>
        </a:p>
      </dsp:txBody>
      <dsp:txXfrm>
        <a:off x="1470" y="1703284"/>
        <a:ext cx="3924567" cy="24868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AC8E3-8DA0-46F4-8212-B1DB4EA6B100}">
      <dsp:nvSpPr>
        <dsp:cNvPr id="0" name=""/>
        <dsp:cNvSpPr/>
      </dsp:nvSpPr>
      <dsp:spPr>
        <a:xfrm>
          <a:off x="2155584" y="1262012"/>
          <a:ext cx="1223190" cy="657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382"/>
              </a:lnTo>
              <a:lnTo>
                <a:pt x="1223190" y="370382"/>
              </a:lnTo>
              <a:lnTo>
                <a:pt x="1223190" y="6577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941267" y="1262012"/>
          <a:ext cx="1214317" cy="657723"/>
        </a:xfrm>
        <a:custGeom>
          <a:avLst/>
          <a:gdLst/>
          <a:ahLst/>
          <a:cxnLst/>
          <a:rect l="0" t="0" r="0" b="0"/>
          <a:pathLst>
            <a:path>
              <a:moveTo>
                <a:pt x="1214317" y="0"/>
              </a:moveTo>
              <a:lnTo>
                <a:pt x="1214317" y="370382"/>
              </a:lnTo>
              <a:lnTo>
                <a:pt x="0" y="370382"/>
              </a:lnTo>
              <a:lnTo>
                <a:pt x="0" y="6577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932852" y="69245"/>
          <a:ext cx="2445464" cy="1192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</a:t>
          </a:r>
          <a:r>
            <a:rPr lang="es-ES" sz="1200" kern="1200" dirty="0" smtClean="0"/>
            <a:t>Policial</a:t>
          </a:r>
          <a:endParaRPr lang="es-ES" sz="1200" kern="1200" dirty="0"/>
        </a:p>
      </dsp:txBody>
      <dsp:txXfrm>
        <a:off x="932852" y="69245"/>
        <a:ext cx="2445464" cy="1192766"/>
      </dsp:txXfrm>
    </dsp:sp>
    <dsp:sp modelId="{A99812C4-2663-4D9F-8C32-3124AF6958E3}">
      <dsp:nvSpPr>
        <dsp:cNvPr id="0" name=""/>
        <dsp:cNvSpPr/>
      </dsp:nvSpPr>
      <dsp:spPr>
        <a:xfrm>
          <a:off x="8872" y="1919735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Jefe(a) de Supervisión y </a:t>
          </a:r>
          <a:r>
            <a:rPr lang="es-ES" sz="1200" b="0" kern="1200" dirty="0" smtClean="0"/>
            <a:t>Seguimiento</a:t>
          </a:r>
          <a:endParaRPr lang="es-ES" sz="1200" b="0" kern="1200" dirty="0"/>
        </a:p>
      </dsp:txBody>
      <dsp:txXfrm>
        <a:off x="8872" y="1919735"/>
        <a:ext cx="1864788" cy="1016886"/>
      </dsp:txXfrm>
    </dsp:sp>
    <dsp:sp modelId="{49539E38-36C1-4A9D-9E58-3E54CFF6734E}">
      <dsp:nvSpPr>
        <dsp:cNvPr id="0" name=""/>
        <dsp:cNvSpPr/>
      </dsp:nvSpPr>
      <dsp:spPr>
        <a:xfrm>
          <a:off x="2446380" y="1919735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Operaciones</a:t>
          </a:r>
          <a:endParaRPr lang="es-ES" sz="1200" kern="1200" dirty="0"/>
        </a:p>
      </dsp:txBody>
      <dsp:txXfrm>
        <a:off x="2446380" y="1919735"/>
        <a:ext cx="1864788" cy="1016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7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09/01/2025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09/01/2025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09/01/2025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09/01/2025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09/01/2025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531"/>
            <a:ext cx="2162375" cy="869205"/>
          </a:xfrm>
          <a:prstGeom prst="rect">
            <a:avLst/>
          </a:prstGeom>
        </p:spPr>
      </p:pic>
      <p:grpSp>
        <p:nvGrpSpPr>
          <p:cNvPr id="11" name="Grupo"/>
          <p:cNvGrpSpPr/>
          <p:nvPr userDrawn="1"/>
        </p:nvGrpSpPr>
        <p:grpSpPr>
          <a:xfrm rot="5400000">
            <a:off x="5516999" y="3231000"/>
            <a:ext cx="6858000" cy="396000"/>
            <a:chOff x="0" y="0"/>
            <a:chExt cx="4765901" cy="516289"/>
          </a:xfrm>
        </p:grpSpPr>
        <p:sp>
          <p:nvSpPr>
            <p:cNvPr id="12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4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09/01/2025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grpSp>
        <p:nvGrpSpPr>
          <p:cNvPr id="10" name="Grupo"/>
          <p:cNvGrpSpPr/>
          <p:nvPr userDrawn="1"/>
        </p:nvGrpSpPr>
        <p:grpSpPr>
          <a:xfrm rot="5400000">
            <a:off x="-3359428" y="3354572"/>
            <a:ext cx="6862855" cy="144000"/>
            <a:chOff x="0" y="0"/>
            <a:chExt cx="4765901" cy="516289"/>
          </a:xfrm>
        </p:grpSpPr>
        <p:sp>
          <p:nvSpPr>
            <p:cNvPr id="11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2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3531"/>
            <a:ext cx="2162375" cy="8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8.xml"/><Relationship Id="rId7" Type="http://schemas.microsoft.com/office/2007/relationships/diagramDrawing" Target="../diagrams/drawing5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9.xml"/><Relationship Id="rId7" Type="http://schemas.microsoft.com/office/2007/relationships/diagramDrawing" Target="../diagrams/drawing5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9.xml"/><Relationship Id="rId5" Type="http://schemas.openxmlformats.org/officeDocument/2006/relationships/diagramQuickStyle" Target="../diagrams/quickStyle59.xml"/><Relationship Id="rId4" Type="http://schemas.openxmlformats.org/officeDocument/2006/relationships/diagramLayout" Target="../diagrams/layout5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0.xml"/><Relationship Id="rId7" Type="http://schemas.microsoft.com/office/2007/relationships/diagramDrawing" Target="../diagrams/drawing6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0.xml"/><Relationship Id="rId5" Type="http://schemas.openxmlformats.org/officeDocument/2006/relationships/diagramQuickStyle" Target="../diagrams/quickStyle60.xml"/><Relationship Id="rId4" Type="http://schemas.openxmlformats.org/officeDocument/2006/relationships/diagramLayout" Target="../diagrams/layout6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1.xml"/><Relationship Id="rId7" Type="http://schemas.microsoft.com/office/2007/relationships/diagramDrawing" Target="../diagrams/drawing6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1.xml"/><Relationship Id="rId5" Type="http://schemas.openxmlformats.org/officeDocument/2006/relationships/diagramQuickStyle" Target="../diagrams/quickStyle61.xml"/><Relationship Id="rId4" Type="http://schemas.openxmlformats.org/officeDocument/2006/relationships/diagramLayout" Target="../diagrams/layout6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2.xml"/><Relationship Id="rId7" Type="http://schemas.microsoft.com/office/2007/relationships/diagramDrawing" Target="../diagrams/drawing6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2.xml"/><Relationship Id="rId5" Type="http://schemas.openxmlformats.org/officeDocument/2006/relationships/diagramQuickStyle" Target="../diagrams/quickStyle62.xml"/><Relationship Id="rId4" Type="http://schemas.openxmlformats.org/officeDocument/2006/relationships/diagramLayout" Target="../diagrams/layout6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3.xml"/><Relationship Id="rId7" Type="http://schemas.microsoft.com/office/2007/relationships/diagramDrawing" Target="../diagrams/drawing6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3.xml"/><Relationship Id="rId5" Type="http://schemas.openxmlformats.org/officeDocument/2006/relationships/diagramQuickStyle" Target="../diagrams/quickStyle63.xml"/><Relationship Id="rId4" Type="http://schemas.openxmlformats.org/officeDocument/2006/relationships/diagramLayout" Target="../diagrams/layout6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4.xml"/><Relationship Id="rId7" Type="http://schemas.microsoft.com/office/2007/relationships/diagramDrawing" Target="../diagrams/drawing6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4.xml"/><Relationship Id="rId5" Type="http://schemas.openxmlformats.org/officeDocument/2006/relationships/diagramQuickStyle" Target="../diagrams/quickStyle64.xml"/><Relationship Id="rId4" Type="http://schemas.openxmlformats.org/officeDocument/2006/relationships/diagramLayout" Target="../diagrams/layout6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5.xml"/><Relationship Id="rId7" Type="http://schemas.microsoft.com/office/2007/relationships/diagramDrawing" Target="../diagrams/drawing6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5.xml"/><Relationship Id="rId5" Type="http://schemas.openxmlformats.org/officeDocument/2006/relationships/diagramQuickStyle" Target="../diagrams/quickStyle65.xml"/><Relationship Id="rId4" Type="http://schemas.openxmlformats.org/officeDocument/2006/relationships/diagramLayout" Target="../diagrams/layout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633874"/>
            <a:ext cx="87471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Secretaría de Seguridad y Protección a la Ciudadanía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03274682"/>
              </p:ext>
            </p:extLst>
          </p:nvPr>
        </p:nvGraphicFramePr>
        <p:xfrm>
          <a:off x="849464" y="1178552"/>
          <a:ext cx="7612147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Inspección General de Operación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63698143"/>
              </p:ext>
            </p:extLst>
          </p:nvPr>
        </p:nvGraphicFramePr>
        <p:xfrm>
          <a:off x="461895" y="1372289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7691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68650734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363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Control y Gestión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4254891"/>
              </p:ext>
            </p:extLst>
          </p:nvPr>
        </p:nvGraphicFramePr>
        <p:xfrm>
          <a:off x="2443711" y="2208790"/>
          <a:ext cx="4311169" cy="398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3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Operación Policial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49219443"/>
              </p:ext>
            </p:extLst>
          </p:nvPr>
        </p:nvGraphicFramePr>
        <p:xfrm>
          <a:off x="2443711" y="2481746"/>
          <a:ext cx="4311169" cy="305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85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2B0F2CB-4D83-3E9F-5C11-24F9EF550458}"/>
              </a:ext>
            </a:extLst>
          </p:cNvPr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Reclusorios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50714115"/>
              </p:ext>
            </p:extLst>
          </p:nvPr>
        </p:nvGraphicFramePr>
        <p:xfrm>
          <a:off x="1558759" y="1568809"/>
          <a:ext cx="6247761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03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650101"/>
            <a:ext cx="87471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Monterrey de Proximidad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10913453"/>
              </p:ext>
            </p:extLst>
          </p:nvPr>
        </p:nvGraphicFramePr>
        <p:xfrm>
          <a:off x="557348" y="1651180"/>
          <a:ext cx="8051075" cy="458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Monterrey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31234067"/>
              </p:ext>
            </p:extLst>
          </p:nvPr>
        </p:nvGraphicFramePr>
        <p:xfrm>
          <a:off x="2333003" y="1276710"/>
          <a:ext cx="4594008" cy="5295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Guardia Interna</a:t>
            </a:r>
            <a:endParaRPr kumimoji="0" lang="es-ES_tradnl" sz="32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84234"/>
            <a:ext cx="682330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Policía de Monterrey de Proximidad Ciudadana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30482565"/>
              </p:ext>
            </p:extLst>
          </p:nvPr>
        </p:nvGraphicFramePr>
        <p:xfrm>
          <a:off x="137405" y="1418602"/>
          <a:ext cx="8895499" cy="5306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6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0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Policía de Monterrey de Proximidad </a:t>
            </a:r>
            <a:br>
              <a:rPr kumimoji="0" lang="es-MX" altLang="es-MX" sz="20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MX" altLang="es-MX" sz="20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Ciudadana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02885693"/>
              </p:ext>
            </p:extLst>
          </p:nvPr>
        </p:nvGraphicFramePr>
        <p:xfrm>
          <a:off x="200261" y="1221274"/>
          <a:ext cx="8763198" cy="5418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04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Policía de Monterrey de Proximidad 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53174484"/>
              </p:ext>
            </p:extLst>
          </p:nvPr>
        </p:nvGraphicFramePr>
        <p:xfrm>
          <a:off x="1712422" y="1994483"/>
          <a:ext cx="5719157" cy="463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8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8229600" cy="1008112"/>
          </a:xfrm>
        </p:spPr>
        <p:txBody>
          <a:bodyPr>
            <a:normAutofit/>
          </a:bodyPr>
          <a:lstStyle/>
          <a:p>
            <a:r>
              <a:rPr lang="es-MX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Secretaría de Seguridad y Protección </a:t>
            </a:r>
            <a:br>
              <a:rPr lang="es-MX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</a:br>
            <a:r>
              <a:rPr lang="es-MX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a la Ciudadanía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0028098"/>
              </p:ext>
            </p:extLst>
          </p:nvPr>
        </p:nvGraphicFramePr>
        <p:xfrm>
          <a:off x="236113" y="1139307"/>
          <a:ext cx="8835549" cy="543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5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0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Policía de Monterrey de Proximidad </a:t>
            </a:r>
            <a:br>
              <a:rPr kumimoji="0" lang="es-MX" altLang="es-MX" sz="20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MX" altLang="es-MX" sz="20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75595661"/>
              </p:ext>
            </p:extLst>
          </p:nvPr>
        </p:nvGraphicFramePr>
        <p:xfrm>
          <a:off x="234107" y="1337094"/>
          <a:ext cx="8855303" cy="515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495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5010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Monterrey de Reacción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42373047"/>
              </p:ext>
            </p:extLst>
          </p:nvPr>
        </p:nvGraphicFramePr>
        <p:xfrm>
          <a:off x="2296138" y="1369440"/>
          <a:ext cx="4551723" cy="519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</a:t>
            </a:r>
            <a:r>
              <a:rPr lang="es-ES_tradnl" sz="3500" dirty="0">
                <a:solidFill>
                  <a:srgbClr val="0A1D7A"/>
                </a:solidFill>
                <a:latin typeface="Gabarito" pitchFamily="2" charset="0"/>
              </a:rPr>
              <a:t> de Monterrey de Reacción</a:t>
            </a:r>
            <a:endParaRPr kumimoji="0" lang="es-ES_tradnl" sz="35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04389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Monterrey de Investigación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Monterrey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70453152"/>
              </p:ext>
            </p:extLst>
          </p:nvPr>
        </p:nvGraphicFramePr>
        <p:xfrm>
          <a:off x="985085" y="1883397"/>
          <a:ext cx="7121688" cy="398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52410352"/>
              </p:ext>
            </p:extLst>
          </p:nvPr>
        </p:nvGraphicFramePr>
        <p:xfrm>
          <a:off x="792246" y="1761118"/>
          <a:ext cx="7366474" cy="4779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Monterrey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dirty="0">
                <a:solidFill>
                  <a:srgbClr val="0A1D7A"/>
                </a:solidFill>
                <a:latin typeface="Gabarito" pitchFamily="2" charset="0"/>
              </a:rPr>
              <a:t>Área de Investigaciones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Vialidad y Tránsito de Monterrey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3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73134353"/>
              </p:ext>
            </p:extLst>
          </p:nvPr>
        </p:nvGraphicFramePr>
        <p:xfrm>
          <a:off x="488570" y="1396483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9480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Jefatura </a:t>
            </a: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Administrativa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70176795"/>
              </p:ext>
            </p:extLst>
          </p:nvPr>
        </p:nvGraphicFramePr>
        <p:xfrm>
          <a:off x="3072309" y="2261207"/>
          <a:ext cx="2972606" cy="273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242279" y="10334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Operativa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54374552"/>
              </p:ext>
            </p:extLst>
          </p:nvPr>
        </p:nvGraphicFramePr>
        <p:xfrm>
          <a:off x="2441049" y="2528743"/>
          <a:ext cx="4382834" cy="291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296279"/>
            <a:ext cx="8729932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Oficina de la Secretaría de Seguridad y Protección a la Ciudadanía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35787847"/>
              </p:ext>
            </p:extLst>
          </p:nvPr>
        </p:nvGraphicFramePr>
        <p:xfrm>
          <a:off x="2864741" y="1358782"/>
          <a:ext cx="3476238" cy="5443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6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Auxilio Vial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30559498"/>
              </p:ext>
            </p:extLst>
          </p:nvPr>
        </p:nvGraphicFramePr>
        <p:xfrm>
          <a:off x="196143" y="1705969"/>
          <a:ext cx="8913351" cy="473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72269008"/>
              </p:ext>
            </p:extLst>
          </p:nvPr>
        </p:nvGraphicFramePr>
        <p:xfrm>
          <a:off x="1670427" y="1658985"/>
          <a:ext cx="5803146" cy="445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3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06480365"/>
              </p:ext>
            </p:extLst>
          </p:nvPr>
        </p:nvGraphicFramePr>
        <p:xfrm>
          <a:off x="1968662" y="1716916"/>
          <a:ext cx="5223704" cy="4628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61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59634383"/>
              </p:ext>
            </p:extLst>
          </p:nvPr>
        </p:nvGraphicFramePr>
        <p:xfrm>
          <a:off x="3120599" y="1984385"/>
          <a:ext cx="2902801" cy="359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85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74033243"/>
              </p:ext>
            </p:extLst>
          </p:nvPr>
        </p:nvGraphicFramePr>
        <p:xfrm>
          <a:off x="1954552" y="1685211"/>
          <a:ext cx="5292407" cy="4428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59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82538191"/>
              </p:ext>
            </p:extLst>
          </p:nvPr>
        </p:nvGraphicFramePr>
        <p:xfrm>
          <a:off x="1995105" y="1856094"/>
          <a:ext cx="5190108" cy="4441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07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Licencias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97744249"/>
              </p:ext>
            </p:extLst>
          </p:nvPr>
        </p:nvGraphicFramePr>
        <p:xfrm>
          <a:off x="431321" y="1556498"/>
          <a:ext cx="8410755" cy="5109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Accidentes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20402546"/>
              </p:ext>
            </p:extLst>
          </p:nvPr>
        </p:nvGraphicFramePr>
        <p:xfrm>
          <a:off x="417427" y="1603032"/>
          <a:ext cx="8207957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Peritajes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07526408"/>
              </p:ext>
            </p:extLst>
          </p:nvPr>
        </p:nvGraphicFramePr>
        <p:xfrm>
          <a:off x="861810" y="1697037"/>
          <a:ext cx="7504524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4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93316938"/>
              </p:ext>
            </p:extLst>
          </p:nvPr>
        </p:nvGraphicFramePr>
        <p:xfrm>
          <a:off x="985085" y="1883397"/>
          <a:ext cx="7121688" cy="369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Investigaciones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94253368"/>
              </p:ext>
            </p:extLst>
          </p:nvPr>
        </p:nvGraphicFramePr>
        <p:xfrm>
          <a:off x="2374416" y="2495371"/>
          <a:ext cx="4325486" cy="338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59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96054407"/>
              </p:ext>
            </p:extLst>
          </p:nvPr>
        </p:nvGraphicFramePr>
        <p:xfrm>
          <a:off x="1681753" y="1644621"/>
          <a:ext cx="5855638" cy="508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58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Jefatura de Control Vehicular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5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68839757"/>
              </p:ext>
            </p:extLst>
          </p:nvPr>
        </p:nvGraphicFramePr>
        <p:xfrm>
          <a:off x="2264636" y="2025354"/>
          <a:ext cx="4495087" cy="43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8625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Jefatura </a:t>
            </a: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de </a:t>
            </a: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Infracciones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5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5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Jefatura de Estadística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60035138"/>
              </p:ext>
            </p:extLst>
          </p:nvPr>
        </p:nvGraphicFramePr>
        <p:xfrm>
          <a:off x="3072309" y="2261206"/>
          <a:ext cx="2972606" cy="3943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Daños Municipales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35169218"/>
              </p:ext>
            </p:extLst>
          </p:nvPr>
        </p:nvGraphicFramePr>
        <p:xfrm>
          <a:off x="2011680" y="2095250"/>
          <a:ext cx="4680065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46717"/>
            <a:ext cx="8747184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Prevención de la Violencia y Protección a la Ciudadanía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71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82229331"/>
              </p:ext>
            </p:extLst>
          </p:nvPr>
        </p:nvGraphicFramePr>
        <p:xfrm>
          <a:off x="1864782" y="1966823"/>
          <a:ext cx="5450419" cy="348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2800" kern="1200" dirty="0">
                <a:solidFill>
                  <a:srgbClr val="0A1D7A"/>
                </a:solidFill>
                <a:latin typeface="Gabarito" pitchFamily="2" charset="0"/>
              </a:rPr>
              <a:t>Inspección General Prevención de la Violencia y Protección a al Ciudadanía</a:t>
            </a:r>
            <a:endParaRPr lang="es-ES" sz="2800" kern="1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0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77387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Prevención de la Violencia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72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85190416"/>
              </p:ext>
            </p:extLst>
          </p:nvPr>
        </p:nvGraphicFramePr>
        <p:xfrm>
          <a:off x="1422631" y="1556360"/>
          <a:ext cx="6305566" cy="4378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954" y="144051"/>
            <a:ext cx="6771462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Prevención de la Violencia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907940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Prevención de la Violencia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Seguridad Vecinal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05206873"/>
              </p:ext>
            </p:extLst>
          </p:nvPr>
        </p:nvGraphicFramePr>
        <p:xfrm>
          <a:off x="2441001" y="1883007"/>
          <a:ext cx="4335814" cy="434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65833189"/>
              </p:ext>
            </p:extLst>
          </p:nvPr>
        </p:nvGraphicFramePr>
        <p:xfrm>
          <a:off x="2008672" y="2209392"/>
          <a:ext cx="5047225" cy="267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894292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Prevención de la Violencia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Niños, Niñas, Adolescentes y Jóvenes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57660875"/>
              </p:ext>
            </p:extLst>
          </p:nvPr>
        </p:nvGraphicFramePr>
        <p:xfrm>
          <a:off x="393643" y="2142700"/>
          <a:ext cx="8299982" cy="384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4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7017122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Prevención de la Violencia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Programas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40171015"/>
              </p:ext>
            </p:extLst>
          </p:nvPr>
        </p:nvGraphicFramePr>
        <p:xfrm>
          <a:off x="837236" y="2446857"/>
          <a:ext cx="7554733" cy="302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27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6935235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Prevención de la Violencia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Policía Digno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66465722"/>
              </p:ext>
            </p:extLst>
          </p:nvPr>
        </p:nvGraphicFramePr>
        <p:xfrm>
          <a:off x="2405191" y="2115195"/>
          <a:ext cx="4382834" cy="4195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595502"/>
            <a:ext cx="875581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Protección a la Ciudadanía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43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86700286"/>
              </p:ext>
            </p:extLst>
          </p:nvPr>
        </p:nvGraphicFramePr>
        <p:xfrm>
          <a:off x="1409032" y="2006221"/>
          <a:ext cx="6315603" cy="268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Dirección de Protección a la Ciudadanía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7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66491738"/>
              </p:ext>
            </p:extLst>
          </p:nvPr>
        </p:nvGraphicFramePr>
        <p:xfrm>
          <a:off x="1460308" y="1954945"/>
          <a:ext cx="6315603" cy="440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srgbClr val="0A1D7A"/>
                </a:solidFill>
                <a:latin typeface="Gabarito" pitchFamily="2" charset="0"/>
              </a:rPr>
              <a:t>Coordinación de Cultura Cívica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32992204"/>
              </p:ext>
            </p:extLst>
          </p:nvPr>
        </p:nvGraphicFramePr>
        <p:xfrm>
          <a:off x="2180200" y="1623701"/>
          <a:ext cx="4827995" cy="4862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Dirección de Protección a la Ciudadanía</a:t>
            </a:r>
          </a:p>
          <a:p>
            <a:pPr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CAIPA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4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75659509"/>
              </p:ext>
            </p:extLst>
          </p:nvPr>
        </p:nvGraphicFramePr>
        <p:xfrm>
          <a:off x="640935" y="1880077"/>
          <a:ext cx="7845039" cy="476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srgbClr val="0A1D7A"/>
                </a:solidFill>
                <a:latin typeface="Gabarito" pitchFamily="2" charset="0"/>
              </a:rPr>
              <a:t>Coordinación de Unidad de Atención a Víctimas de Violencia Familiar y de Género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03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54305"/>
            <a:ext cx="8747184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Comando, Inteligencia y Desarrollo Institucional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86627059"/>
              </p:ext>
            </p:extLst>
          </p:nvPr>
        </p:nvGraphicFramePr>
        <p:xfrm>
          <a:off x="1586456" y="1239359"/>
          <a:ext cx="5947109" cy="5524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Inspección General de Comando, Inteligencia y Desarrollo Institucional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16068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Jurídica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51258320"/>
              </p:ext>
            </p:extLst>
          </p:nvPr>
        </p:nvGraphicFramePr>
        <p:xfrm>
          <a:off x="2134292" y="1410056"/>
          <a:ext cx="4880655" cy="531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10717632"/>
              </p:ext>
            </p:extLst>
          </p:nvPr>
        </p:nvGraphicFramePr>
        <p:xfrm>
          <a:off x="2146016" y="2057497"/>
          <a:ext cx="4827995" cy="4527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Inspección General de Comando, Inteligencia y Desarrollo Institucional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srgbClr val="0A1D7A"/>
                </a:solidFill>
                <a:latin typeface="Gabarito" pitchFamily="2" charset="0"/>
              </a:rPr>
              <a:t>Jefatura de Observatorio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65444"/>
            <a:ext cx="875581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Comando, Control, Comunicaciones </a:t>
            </a:r>
          </a:p>
          <a:p>
            <a:r>
              <a:rPr lang="es-ES_tradnl" dirty="0"/>
              <a:t>y Cómputo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50185109"/>
              </p:ext>
            </p:extLst>
          </p:nvPr>
        </p:nvGraphicFramePr>
        <p:xfrm>
          <a:off x="261701" y="1734794"/>
          <a:ext cx="8738932" cy="4383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Sistemas, Tecnología y Seguridad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29216681"/>
              </p:ext>
            </p:extLst>
          </p:nvPr>
        </p:nvGraphicFramePr>
        <p:xfrm>
          <a:off x="2517091" y="1812366"/>
          <a:ext cx="4118172" cy="476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4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Despacho y Atención a Emergencias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5977C69-6DF3-76E8-98EE-80DB332A6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5753225"/>
              </p:ext>
            </p:extLst>
          </p:nvPr>
        </p:nvGraphicFramePr>
        <p:xfrm>
          <a:off x="564022" y="1560347"/>
          <a:ext cx="8058685" cy="519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Monitoreo y Análisis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16990047"/>
              </p:ext>
            </p:extLst>
          </p:nvPr>
        </p:nvGraphicFramePr>
        <p:xfrm>
          <a:off x="400050" y="1264029"/>
          <a:ext cx="8420099" cy="539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7" y="43111"/>
            <a:ext cx="70846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Equipamiento, Telecomunicaciones y Soporte Técnico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11776147"/>
              </p:ext>
            </p:extLst>
          </p:nvPr>
        </p:nvGraphicFramePr>
        <p:xfrm>
          <a:off x="1098654" y="2342802"/>
          <a:ext cx="7207858" cy="3827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1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63743"/>
            <a:ext cx="873855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Análisis e Inteligencia Policial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95248250"/>
              </p:ext>
            </p:extLst>
          </p:nvPr>
        </p:nvGraphicFramePr>
        <p:xfrm>
          <a:off x="1476539" y="1726529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 e Inteligencia Policial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 e Inteligencia Policial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Estadística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31146067"/>
              </p:ext>
            </p:extLst>
          </p:nvPr>
        </p:nvGraphicFramePr>
        <p:xfrm>
          <a:off x="2423886" y="1637732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50477894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Comunicación Social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 e Inteligencia Policial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Tecnología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97236579"/>
              </p:ext>
            </p:extLst>
          </p:nvPr>
        </p:nvGraphicFramePr>
        <p:xfrm>
          <a:off x="418573" y="1978924"/>
          <a:ext cx="8326326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3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</a:t>
            </a:r>
          </a:p>
          <a:p>
            <a:r>
              <a:rPr lang="es-ES_tradnl" dirty="0"/>
              <a:t>Protección Civil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68188998"/>
              </p:ext>
            </p:extLst>
          </p:nvPr>
        </p:nvGraphicFramePr>
        <p:xfrm>
          <a:off x="397134" y="1524902"/>
          <a:ext cx="8378375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62773183"/>
              </p:ext>
            </p:extLst>
          </p:nvPr>
        </p:nvGraphicFramePr>
        <p:xfrm>
          <a:off x="2358898" y="1808520"/>
          <a:ext cx="4519573" cy="455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70158450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solidFill>
                <a:srgbClr val="0A1D7A"/>
              </a:solidFill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64699557"/>
              </p:ext>
            </p:extLst>
          </p:nvPr>
        </p:nvGraphicFramePr>
        <p:xfrm>
          <a:off x="873457" y="804312"/>
          <a:ext cx="7492620" cy="578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108499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solidFill>
                <a:srgbClr val="0A1D7A"/>
              </a:solidFill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74383785"/>
              </p:ext>
            </p:extLst>
          </p:nvPr>
        </p:nvGraphicFramePr>
        <p:xfrm>
          <a:off x="1929893" y="1700611"/>
          <a:ext cx="5633134" cy="435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17070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20867056"/>
              </p:ext>
            </p:extLst>
          </p:nvPr>
        </p:nvGraphicFramePr>
        <p:xfrm>
          <a:off x="955342" y="2263176"/>
          <a:ext cx="7287905" cy="289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Jurídica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63054329"/>
              </p:ext>
            </p:extLst>
          </p:nvPr>
        </p:nvGraphicFramePr>
        <p:xfrm>
          <a:off x="2109356" y="1244677"/>
          <a:ext cx="4925289" cy="545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J</a:t>
            </a:r>
            <a:r>
              <a:rPr lang="es-MX" sz="2400" b="1" kern="1400" spc="-113" dirty="0" smtClean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efatura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Capacitación y Difusión</a:t>
            </a: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97329359"/>
              </p:ext>
            </p:extLst>
          </p:nvPr>
        </p:nvGraphicFramePr>
        <p:xfrm>
          <a:off x="2279760" y="1760937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1355" y="134137"/>
            <a:ext cx="7278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de Administración de </a:t>
            </a:r>
            <a:b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</a:b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Emergencia</a:t>
            </a:r>
            <a:endParaRPr lang="es-ES" sz="2400" dirty="0">
              <a:solidFill>
                <a:srgbClr val="0A1D7A"/>
              </a:solidFill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a la Ciudadanía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Asuntos Internos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88301099"/>
              </p:ext>
            </p:extLst>
          </p:nvPr>
        </p:nvGraphicFramePr>
        <p:xfrm>
          <a:off x="1571943" y="1724296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86691"/>
            <a:ext cx="8747184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Desarrollo Institucional y Carrera Policial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6579475"/>
              </p:ext>
            </p:extLst>
          </p:nvPr>
        </p:nvGraphicFramePr>
        <p:xfrm>
          <a:off x="1310185" y="1702982"/>
          <a:ext cx="6523629" cy="456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rgbClr val="0A1D7A"/>
                </a:solidFill>
                <a:latin typeface="Gabarito" pitchFamily="2" charset="0"/>
              </a:rPr>
              <a:t>Dirección de Desarrollo Institucional y Carrera Policial</a:t>
            </a:r>
            <a:endParaRPr lang="es-ES" sz="36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85719718"/>
              </p:ext>
            </p:extLst>
          </p:nvPr>
        </p:nvGraphicFramePr>
        <p:xfrm>
          <a:off x="2702338" y="2039549"/>
          <a:ext cx="3724341" cy="406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rgbClr val="0A1D7A"/>
                </a:solidFill>
                <a:latin typeface="Gabarito" pitchFamily="2" charset="0"/>
              </a:rPr>
              <a:t>Dirección de Desarrollo Institucional y Carrera Policial</a:t>
            </a:r>
            <a:endParaRPr lang="es-ES" sz="36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Área de Servicio Profesional de Carrera Policial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0431979"/>
              </p:ext>
            </p:extLst>
          </p:nvPr>
        </p:nvGraphicFramePr>
        <p:xfrm>
          <a:off x="1384418" y="2044447"/>
          <a:ext cx="6366617" cy="444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rgbClr val="0A1D7A"/>
                </a:solidFill>
                <a:latin typeface="Gabarito" pitchFamily="2" charset="0"/>
              </a:rPr>
              <a:t>Dirección de Desarrollo Institucional y Carrera Policial</a:t>
            </a:r>
            <a:endParaRPr lang="es-ES" sz="36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Jefatura de Formación Inicial</a:t>
            </a: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25912873"/>
              </p:ext>
            </p:extLst>
          </p:nvPr>
        </p:nvGraphicFramePr>
        <p:xfrm>
          <a:off x="1401508" y="2047164"/>
          <a:ext cx="6563170" cy="4584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rgbClr val="0A1D7A"/>
                </a:solidFill>
                <a:latin typeface="Gabarito" pitchFamily="2" charset="0"/>
              </a:rPr>
              <a:t>Dirección de Desarrollo Institucional y Carrera Policial</a:t>
            </a:r>
            <a:endParaRPr lang="es-ES" sz="36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Formación Inicial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3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Administrativa y Enlace Municipal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33160419"/>
              </p:ext>
            </p:extLst>
          </p:nvPr>
        </p:nvGraphicFramePr>
        <p:xfrm>
          <a:off x="295885" y="1260808"/>
          <a:ext cx="8738932" cy="5414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76008" y="144056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Gimnasio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75462806"/>
              </p:ext>
            </p:extLst>
          </p:nvPr>
        </p:nvGraphicFramePr>
        <p:xfrm>
          <a:off x="2340619" y="1589518"/>
          <a:ext cx="4506016" cy="4991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cocina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00723407"/>
              </p:ext>
            </p:extLst>
          </p:nvPr>
        </p:nvGraphicFramePr>
        <p:xfrm>
          <a:off x="3411799" y="2036245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Federales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9993874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50101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Operación Policial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Financieros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6932761"/>
              </p:ext>
            </p:extLst>
          </p:nvPr>
        </p:nvGraphicFramePr>
        <p:xfrm>
          <a:off x="2488851" y="1803163"/>
          <a:ext cx="4330692" cy="472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9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Humanos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4355563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Materiales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37049735"/>
              </p:ext>
            </p:extLst>
          </p:nvPr>
        </p:nvGraphicFramePr>
        <p:xfrm>
          <a:off x="597332" y="1940259"/>
          <a:ext cx="8090361" cy="3908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Mantenimiento Vehicular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41299522"/>
              </p:ext>
            </p:extLst>
          </p:nvPr>
        </p:nvGraphicFramePr>
        <p:xfrm>
          <a:off x="1510913" y="2126713"/>
          <a:ext cx="6122174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Mantenimiento de Edificios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19687420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Patrimonio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16224008"/>
              </p:ext>
            </p:extLst>
          </p:nvPr>
        </p:nvGraphicFramePr>
        <p:xfrm>
          <a:off x="2133819" y="2034563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sz="2400" dirty="0" smtClean="0">
                <a:solidFill>
                  <a:srgbClr val="0A1D7A"/>
                </a:solidFill>
                <a:latin typeface="Gabarito" pitchFamily="2" charset="0"/>
              </a:rPr>
              <a:t>Jefatura </a:t>
            </a: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de Almacén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11611112"/>
              </p:ext>
            </p:extLst>
          </p:nvPr>
        </p:nvGraphicFramePr>
        <p:xfrm>
          <a:off x="2050271" y="2151997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Coordinación de Guardia Auxiliar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83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76778522"/>
              </p:ext>
            </p:extLst>
          </p:nvPr>
        </p:nvGraphicFramePr>
        <p:xfrm>
          <a:off x="1040544" y="1146411"/>
          <a:ext cx="7216352" cy="532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21890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77537034"/>
              </p:ext>
            </p:extLst>
          </p:nvPr>
        </p:nvGraphicFramePr>
        <p:xfrm>
          <a:off x="461895" y="1290405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32909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32092</TotalTime>
  <Words>2718</Words>
  <Application>Microsoft Office PowerPoint</Application>
  <PresentationFormat>Presentación en pantalla (4:3)</PresentationFormat>
  <Paragraphs>806</Paragraphs>
  <Slides>101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101</vt:i4>
      </vt:variant>
    </vt:vector>
  </HeadingPairs>
  <TitlesOfParts>
    <vt:vector size="109" baseType="lpstr">
      <vt:lpstr>MS Gothic</vt:lpstr>
      <vt:lpstr>Arial</vt:lpstr>
      <vt:lpstr>Arial Narrow</vt:lpstr>
      <vt:lpstr>Calibri</vt:lpstr>
      <vt:lpstr>Calibri Light</vt:lpstr>
      <vt:lpstr>Gabarito</vt:lpstr>
      <vt:lpstr>Tema de Office</vt:lpstr>
      <vt:lpstr>Diseño personalizado</vt:lpstr>
      <vt:lpstr>Presentación de PowerPoint</vt:lpstr>
      <vt:lpstr>Secretaría de Seguridad y Protección  a la Ciudadanía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1758</cp:revision>
  <cp:lastPrinted>2024-11-07T15:09:15Z</cp:lastPrinted>
  <dcterms:created xsi:type="dcterms:W3CDTF">2015-12-30T00:24:58Z</dcterms:created>
  <dcterms:modified xsi:type="dcterms:W3CDTF">2025-01-09T16:31:02Z</dcterms:modified>
</cp:coreProperties>
</file>