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9"/>
  </p:notesMasterIdLst>
  <p:handoutMasterIdLst>
    <p:handoutMasterId r:id="rId100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1" r:id="rId20"/>
    <p:sldId id="493" r:id="rId21"/>
    <p:sldId id="432" r:id="rId22"/>
    <p:sldId id="433" r:id="rId23"/>
    <p:sldId id="434" r:id="rId24"/>
    <p:sldId id="435" r:id="rId25"/>
    <p:sldId id="468" r:id="rId26"/>
    <p:sldId id="360" r:id="rId27"/>
    <p:sldId id="361" r:id="rId28"/>
    <p:sldId id="406" r:id="rId29"/>
    <p:sldId id="362" r:id="rId30"/>
    <p:sldId id="417" r:id="rId31"/>
    <p:sldId id="452" r:id="rId32"/>
    <p:sldId id="410" r:id="rId33"/>
    <p:sldId id="368" r:id="rId34"/>
    <p:sldId id="485" r:id="rId35"/>
    <p:sldId id="484" r:id="rId36"/>
    <p:sldId id="483" r:id="rId37"/>
    <p:sldId id="482" r:id="rId38"/>
    <p:sldId id="459" r:id="rId39"/>
    <p:sldId id="463" r:id="rId40"/>
    <p:sldId id="436" r:id="rId41"/>
    <p:sldId id="437" r:id="rId42"/>
    <p:sldId id="381" r:id="rId43"/>
    <p:sldId id="382" r:id="rId44"/>
    <p:sldId id="456" r:id="rId45"/>
    <p:sldId id="464" r:id="rId46"/>
    <p:sldId id="408" r:id="rId47"/>
    <p:sldId id="458" r:id="rId48"/>
    <p:sldId id="454" r:id="rId49"/>
    <p:sldId id="449" r:id="rId50"/>
    <p:sldId id="457" r:id="rId51"/>
    <p:sldId id="461" r:id="rId52"/>
    <p:sldId id="462" r:id="rId53"/>
    <p:sldId id="451" r:id="rId54"/>
    <p:sldId id="350" r:id="rId55"/>
    <p:sldId id="495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74" r:id="rId80"/>
    <p:sldId id="339" r:id="rId81"/>
    <p:sldId id="397" r:id="rId82"/>
    <p:sldId id="396" r:id="rId83"/>
    <p:sldId id="470" r:id="rId84"/>
    <p:sldId id="340" r:id="rId85"/>
    <p:sldId id="487" r:id="rId86"/>
    <p:sldId id="342" r:id="rId87"/>
    <p:sldId id="402" r:id="rId88"/>
    <p:sldId id="401" r:id="rId89"/>
    <p:sldId id="404" r:id="rId90"/>
    <p:sldId id="405" r:id="rId91"/>
    <p:sldId id="415" r:id="rId92"/>
    <p:sldId id="480" r:id="rId93"/>
    <p:sldId id="471" r:id="rId94"/>
    <p:sldId id="472" r:id="rId95"/>
    <p:sldId id="473" r:id="rId96"/>
    <p:sldId id="474" r:id="rId97"/>
    <p:sldId id="475" r:id="rId9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806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Administrativos(as) 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 smtClean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4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4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3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7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6" destOrd="0" presId="urn:microsoft.com/office/officeart/2005/8/layout/orgChart1"/>
    <dgm:cxn modelId="{7F25E840-C66C-41FC-822F-7B351DB50192}" type="presParOf" srcId="{AA52DF43-9C27-4229-B65B-693091F35EE0}" destId="{55E8B588-63AB-4DA0-8FDA-DC0D7C7781FB}" srcOrd="7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br>
            <a:rPr lang="es-MX" sz="1200" dirty="0" smtClean="0"/>
          </a:br>
          <a:r>
            <a:rPr lang="es-ES" sz="1200" dirty="0" smtClean="0"/>
            <a:t>Policía </a:t>
          </a:r>
          <a:r>
            <a:rPr lang="es-ES" sz="1200" dirty="0" smtClean="0"/>
            <a:t>3ero</a:t>
          </a:r>
          <a:br>
            <a:rPr lang="es-ES" sz="1200" dirty="0" smtClean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52991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Zona 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br>
            <a:rPr lang="es-MX" altLang="es-MX" sz="1200" dirty="0" smtClean="0"/>
          </a:br>
          <a:endParaRPr lang="es-ES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endParaRPr lang="es-MX" altLang="es-MX" sz="1200" dirty="0" smtClean="0"/>
        </a:p>
        <a:p>
          <a:r>
            <a:rPr lang="es-MX" altLang="es-MX" sz="1200" dirty="0" smtClean="0"/>
            <a:t>Jefe(a</a:t>
          </a:r>
          <a:r>
            <a:rPr lang="es-MX" altLang="es-MX" sz="1200" dirty="0"/>
            <a:t>) de la Zona </a:t>
          </a:r>
          <a:r>
            <a:rPr lang="es-MX" altLang="es-MX" sz="1200" dirty="0" smtClean="0"/>
            <a:t>Oriente</a:t>
          </a:r>
          <a:br>
            <a:rPr lang="es-MX" altLang="es-MX" sz="1200" dirty="0" smtClean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</a:t>
          </a:r>
          <a:br>
            <a:rPr lang="es-MX" altLang="es-MX" sz="1200" dirty="0" smtClean="0"/>
          </a:br>
          <a:r>
            <a:rPr lang="es-MX" altLang="es-MX" sz="1200" dirty="0" smtClean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Policía </a:t>
          </a:r>
          <a:r>
            <a:rPr lang="es-ES" sz="1200" dirty="0">
              <a:solidFill>
                <a:schemeClr val="tx1"/>
              </a:solidFill>
            </a:rPr>
            <a:t>2do(a</a:t>
          </a:r>
          <a:r>
            <a:rPr lang="es-ES" sz="1200" dirty="0" smtClean="0">
              <a:solidFill>
                <a:schemeClr val="tx1"/>
              </a:solidFill>
            </a:rPr>
            <a:t>).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 smtClean="0">
              <a:solidFill>
                <a:schemeClr val="tx1"/>
              </a:solidFill>
            </a:rPr>
            <a:t>3ros(as)</a:t>
          </a:r>
          <a:br>
            <a:rPr lang="es-MX" sz="1200" b="0" i="0" u="none" dirty="0" smtClean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 smtClean="0">
              <a:solidFill>
                <a:schemeClr val="tx1"/>
              </a:solidFill>
            </a:rPr>
            <a:t/>
          </a:r>
          <a:br>
            <a:rPr lang="es-MX" sz="1200" b="0" i="0" u="none" dirty="0" smtClean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154562-7C92-4AEA-A134-AC51F1F968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EF1B679-55E7-47CF-B54B-139EF19CBD4F}" type="parTrans" cxnId="{7DEC11AB-56B9-4276-9F61-FF50DD0577D9}">
      <dgm:prSet/>
      <dgm:spPr/>
      <dgm:t>
        <a:bodyPr/>
        <a:lstStyle/>
        <a:p>
          <a:endParaRPr lang="es-ES"/>
        </a:p>
      </dgm:t>
    </dgm:pt>
    <dgm:pt modelId="{F8DE0CEF-B414-4590-A698-B56E69F71324}" type="sibTrans" cxnId="{7DEC11AB-56B9-4276-9F61-FF50DD0577D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1E16E36C-0599-4862-95E8-60D613711361}" type="pres">
      <dgm:prSet presAssocID="{5EF1B679-55E7-47CF-B54B-139EF19CBD4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7CF87E8-E39A-4B59-B945-1BEDFA2193B7}" type="pres">
      <dgm:prSet presAssocID="{3B154562-7C92-4AEA-A134-AC51F1F968BB}" presName="hierRoot3" presStyleCnt="0">
        <dgm:presLayoutVars>
          <dgm:hierBranch val="init"/>
        </dgm:presLayoutVars>
      </dgm:prSet>
      <dgm:spPr/>
    </dgm:pt>
    <dgm:pt modelId="{17258329-597C-421C-B45D-C6106D4F5DF9}" type="pres">
      <dgm:prSet presAssocID="{3B154562-7C92-4AEA-A134-AC51F1F968BB}" presName="rootComposite3" presStyleCnt="0"/>
      <dgm:spPr/>
    </dgm:pt>
    <dgm:pt modelId="{4010E63F-AABA-4B6F-B764-70627A00FFBB}" type="pres">
      <dgm:prSet presAssocID="{3B154562-7C92-4AEA-A134-AC51F1F968BB}" presName="rootText3" presStyleLbl="asst1" presStyleIdx="1" presStyleCnt="2" custScaleX="80551" custScaleY="84054" custLinFactNeighborX="-8151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CFA504-DD0C-4DA0-B05E-237BAA39724D}" type="pres">
      <dgm:prSet presAssocID="{3B154562-7C92-4AEA-A134-AC51F1F968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DBA1B3A-5219-4AEE-BBDE-7CB3F2084EFA}" type="pres">
      <dgm:prSet presAssocID="{3B154562-7C92-4AEA-A134-AC51F1F968BB}" presName="hierChild6" presStyleCnt="0"/>
      <dgm:spPr/>
    </dgm:pt>
    <dgm:pt modelId="{B7CC50EF-8BD1-4D19-9B2C-7F26AA9D9E46}" type="pres">
      <dgm:prSet presAssocID="{3B154562-7C92-4AEA-A134-AC51F1F968BB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00FF3A4-1F90-4C8C-A6D7-458ED7433495}" type="presOf" srcId="{5EF1B679-55E7-47CF-B54B-139EF19CBD4F}" destId="{1E16E36C-0599-4862-95E8-60D613711361}" srcOrd="0" destOrd="0" presId="urn:microsoft.com/office/officeart/2005/8/layout/orgChart1"/>
    <dgm:cxn modelId="{456F52AD-382F-4913-B7EE-BC1355259D03}" type="presOf" srcId="{3B154562-7C92-4AEA-A134-AC51F1F968BB}" destId="{4010E63F-AABA-4B6F-B764-70627A00FFB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C7CB002D-3393-4C16-96E1-017F02D11A30}" type="presOf" srcId="{3B154562-7C92-4AEA-A134-AC51F1F968BB}" destId="{8BCFA504-DD0C-4DA0-B05E-237BAA39724D}" srcOrd="1" destOrd="0" presId="urn:microsoft.com/office/officeart/2005/8/layout/orgChart1"/>
    <dgm:cxn modelId="{7DEC11AB-56B9-4276-9F61-FF50DD0577D9}" srcId="{9DEA55C1-E59C-4B5B-90DC-1D0B54C2B20C}" destId="{3B154562-7C92-4AEA-A134-AC51F1F968BB}" srcOrd="1" destOrd="0" parTransId="{5EF1B679-55E7-47CF-B54B-139EF19CBD4F}" sibTransId="{F8DE0CEF-B414-4590-A698-B56E69F7132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35BB4354-4850-492C-8F1A-14F40EDFF5A4}" type="presParOf" srcId="{E6CFA08A-7145-470C-A659-6A725D85622B}" destId="{1E16E36C-0599-4862-95E8-60D613711361}" srcOrd="2" destOrd="0" presId="urn:microsoft.com/office/officeart/2005/8/layout/orgChart1"/>
    <dgm:cxn modelId="{40B8018C-115D-49C0-AD9A-DBA40A9BB735}" type="presParOf" srcId="{E6CFA08A-7145-470C-A659-6A725D85622B}" destId="{B7CF87E8-E39A-4B59-B945-1BEDFA2193B7}" srcOrd="3" destOrd="0" presId="urn:microsoft.com/office/officeart/2005/8/layout/orgChart1"/>
    <dgm:cxn modelId="{B7B4A4DA-0FC8-4168-94D7-CD7E7119462F}" type="presParOf" srcId="{B7CF87E8-E39A-4B59-B945-1BEDFA2193B7}" destId="{17258329-597C-421C-B45D-C6106D4F5DF9}" srcOrd="0" destOrd="0" presId="urn:microsoft.com/office/officeart/2005/8/layout/orgChart1"/>
    <dgm:cxn modelId="{CAB2743C-C47C-4E92-9256-5C810290B8F7}" type="presParOf" srcId="{17258329-597C-421C-B45D-C6106D4F5DF9}" destId="{4010E63F-AABA-4B6F-B764-70627A00FFBB}" srcOrd="0" destOrd="0" presId="urn:microsoft.com/office/officeart/2005/8/layout/orgChart1"/>
    <dgm:cxn modelId="{78D78B8E-A539-47F8-9E03-6CC2CC9C7957}" type="presParOf" srcId="{17258329-597C-421C-B45D-C6106D4F5DF9}" destId="{8BCFA504-DD0C-4DA0-B05E-237BAA39724D}" srcOrd="1" destOrd="0" presId="urn:microsoft.com/office/officeart/2005/8/layout/orgChart1"/>
    <dgm:cxn modelId="{77A17B17-D8EC-4C68-B52D-73B097C310DC}" type="presParOf" srcId="{B7CF87E8-E39A-4B59-B945-1BEDFA2193B7}" destId="{4DBA1B3A-5219-4AEE-BBDE-7CB3F2084EFA}" srcOrd="1" destOrd="0" presId="urn:microsoft.com/office/officeart/2005/8/layout/orgChart1"/>
    <dgm:cxn modelId="{36EB597B-8946-49DD-9E10-0B0A57BFAA2A}" type="presParOf" srcId="{B7CF87E8-E39A-4B59-B945-1BEDFA2193B7}" destId="{B7CC50EF-8BD1-4D19-9B2C-7F26AA9D9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3ro(a</a:t>
          </a:r>
          <a:r>
            <a:rPr lang="es-MX" sz="1200" b="0" i="0" u="none" dirty="0" smtClean="0"/>
            <a:t>)</a:t>
          </a:r>
          <a:r>
            <a:rPr lang="es-MX" sz="1200" b="0" i="0" u="none" dirty="0" smtClean="0"/>
            <a:t/>
          </a:r>
          <a:br>
            <a:rPr lang="es-MX" sz="1200" b="0" i="0" u="none" dirty="0" smtClean="0"/>
          </a:br>
          <a:r>
            <a:rPr lang="es-MX" sz="1200" b="0" i="0" u="none" dirty="0" smtClean="0"/>
            <a:t>Policía </a:t>
          </a:r>
          <a:r>
            <a:rPr lang="es-MX" sz="1200" b="0" i="0" u="none" dirty="0" smtClean="0"/>
            <a:t>2do(a)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 smtClean="0"/>
            <a:t>Jefe(a) de Medidas de </a:t>
          </a:r>
          <a:r>
            <a:rPr lang="es-ES" sz="1200" dirty="0" smtClean="0"/>
            <a:t>Protección</a:t>
          </a:r>
          <a:endParaRPr lang="es-ES" sz="1200" dirty="0" smtClean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/>
          </a:r>
          <a:br>
            <a:rPr lang="es-MX" sz="1200" dirty="0" smtClean="0"/>
          </a:b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  <a:endParaRPr lang="es-ES" sz="1200" dirty="0" smtClean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4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5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1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Atención y Orientación a el(la) Ciudadano(a)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</a:t>
          </a:r>
          <a:r>
            <a:rPr lang="es-MX" altLang="es-MX" sz="1200" dirty="0"/>
            <a:t>) </a:t>
          </a:r>
          <a:r>
            <a:rPr lang="es-MX" altLang="es-MX" sz="1200" dirty="0" smtClean="0"/>
            <a:t>Área</a:t>
          </a:r>
          <a:br>
            <a:rPr lang="es-MX" altLang="es-MX" sz="1200" dirty="0" smtClean="0"/>
          </a:br>
          <a:r>
            <a:rPr lang="es-MX" altLang="es-MX" sz="1200" dirty="0" smtClean="0"/>
            <a:t>Ayudante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</a:t>
          </a:r>
          <a:r>
            <a:rPr lang="es-MX" altLang="es-MX" sz="1200" dirty="0" smtClean="0"/>
            <a:t>Vial</a:t>
          </a:r>
          <a:br>
            <a:rPr lang="es-MX" altLang="es-MX" sz="1200" dirty="0" smtClean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</a:t>
          </a:r>
          <a:r>
            <a:rPr lang="es-MX" altLang="es-MX" sz="1200" dirty="0" smtClean="0"/>
            <a:t>Conmutador</a:t>
          </a:r>
          <a:br>
            <a:rPr lang="es-MX" altLang="es-MX" sz="1200" dirty="0" smtClean="0"/>
          </a:br>
          <a:r>
            <a:rPr lang="es-MX" altLang="es-MX" sz="1200" dirty="0" smtClean="0"/>
            <a:t>Mecánicos(as</a:t>
          </a:r>
          <a:r>
            <a:rPr lang="es-MX" altLang="es-MX" sz="1200" dirty="0"/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Auxiliares </a:t>
          </a:r>
          <a:r>
            <a:rPr lang="es-ES" sz="1200" dirty="0" smtClean="0"/>
            <a:t>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br>
            <a:rPr lang="es-MX" altLang="es-MX" sz="1200" dirty="0" smtClean="0"/>
          </a:b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16644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Jefe(a)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Administrativos(as)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Psicólogos(as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X="-22782" custLinFactNeighborY="-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A241ED2-1223-422A-BF7B-7C8DE926A928}" type="pres">
      <dgm:prSet presAssocID="{9BBB671F-8282-4224-ABDE-51C8CD45F3C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0" presStyleCnt="1" custScaleX="85713" custScaleY="82616" custLinFactNeighborX="-22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0" presStyleCnt="1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 custLinFactNeighborX="-22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A31BD858-3472-43B7-BCC3-3A2267E31352}" srcId="{9DEA55C1-E59C-4B5B-90DC-1D0B54C2B20C}" destId="{879CDDBA-D82C-4639-8D6F-A3650C6932D1}" srcOrd="0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F6C7C1-A06B-49C1-86D4-3E4EF022DB2F}" type="presParOf" srcId="{05E8A0F8-8F4A-4D16-B455-9B21EE5D83FA}" destId="{FA241ED2-1223-422A-BF7B-7C8DE926A928}" srcOrd="0" destOrd="0" presId="urn:microsoft.com/office/officeart/2005/8/layout/orgChart1"/>
    <dgm:cxn modelId="{36E360D4-A009-4F3E-8270-0F36AF222571}" type="presParOf" srcId="{05E8A0F8-8F4A-4D16-B455-9B21EE5D83FA}" destId="{04FB1771-63C1-4BD1-B46B-A9F1DB04E920}" srcOrd="1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/>
        </a:p>
      </dgm:t>
    </dgm:pt>
    <dgm:pt modelId="{FDAA632E-07E9-498C-BD39-B5DD7159565F}">
      <dgm:prSet custT="1"/>
      <dgm:spPr/>
      <dgm:t>
        <a:bodyPr/>
        <a:lstStyle/>
        <a:p>
          <a:r>
            <a:rPr lang="es-ES" sz="1200" dirty="0" smtClean="0"/>
            <a:t>Criminólogo(a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014CC2-B17E-4DD4-BAA1-96EFD5C59292}" type="parTrans" cxnId="{4B531CFF-CAB2-41EE-9735-B5397611A6F3}">
      <dgm:prSet/>
      <dgm:spPr/>
      <dgm:t>
        <a:bodyPr/>
        <a:lstStyle/>
        <a:p>
          <a:endParaRPr lang="es-ES"/>
        </a:p>
      </dgm:t>
    </dgm:pt>
    <dgm:pt modelId="{58526634-9DD1-4619-8EFC-5A834739A603}" type="sibTrans" cxnId="{4B531CFF-CAB2-41EE-9735-B5397611A6F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25796" custLinFactNeighborX="1065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8921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C62CE493-D0C0-4C3C-8804-E18F1B760186}" type="pres">
      <dgm:prSet presAssocID="{56014CC2-B17E-4DD4-BAA1-96EFD5C5929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F794F38-0543-421B-8F28-3F7206F9835B}" type="pres">
      <dgm:prSet presAssocID="{FDAA632E-07E9-498C-BD39-B5DD7159565F}" presName="hierRoot2" presStyleCnt="0">
        <dgm:presLayoutVars>
          <dgm:hierBranch val="init"/>
        </dgm:presLayoutVars>
      </dgm:prSet>
      <dgm:spPr/>
    </dgm:pt>
    <dgm:pt modelId="{E38C5252-91E7-4276-AEA5-2EA791818B52}" type="pres">
      <dgm:prSet presAssocID="{FDAA632E-07E9-498C-BD39-B5DD7159565F}" presName="rootComposite" presStyleCnt="0"/>
      <dgm:spPr/>
    </dgm:pt>
    <dgm:pt modelId="{A130BB8A-E788-4365-81B7-2114EC74F6C3}" type="pres">
      <dgm:prSet presAssocID="{FDAA632E-07E9-498C-BD39-B5DD7159565F}" presName="rootText" presStyleLbl="node2" presStyleIdx="1" presStyleCnt="3" custScaleX="94145" custScaleY="98921" custLinFactNeighborX="80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5978DF-5C61-4050-95A0-49375FDF0ED3}" type="pres">
      <dgm:prSet presAssocID="{FDAA632E-07E9-498C-BD39-B5DD7159565F}" presName="rootConnector" presStyleLbl="node2" presStyleIdx="1" presStyleCnt="3"/>
      <dgm:spPr/>
      <dgm:t>
        <a:bodyPr/>
        <a:lstStyle/>
        <a:p>
          <a:endParaRPr lang="es-ES"/>
        </a:p>
      </dgm:t>
    </dgm:pt>
    <dgm:pt modelId="{5F5F7329-317D-4058-9180-823B6B313DDF}" type="pres">
      <dgm:prSet presAssocID="{FDAA632E-07E9-498C-BD39-B5DD7159565F}" presName="hierChild4" presStyleCnt="0"/>
      <dgm:spPr/>
    </dgm:pt>
    <dgm:pt modelId="{423A6586-B590-473D-903F-F52499E914CF}" type="pres">
      <dgm:prSet presAssocID="{FDAA632E-07E9-498C-BD39-B5DD7159565F}" presName="hierChild5" presStyleCnt="0"/>
      <dgm:spPr/>
    </dgm:pt>
    <dgm:pt modelId="{EC4E1969-D1A9-4304-B51F-92C3F208B33D}" type="pres">
      <dgm:prSet presAssocID="{6651A1E3-4BA3-4D8B-ADF1-29B24BFADA9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2" presStyleIdx="2" presStyleCnt="3" custScaleX="94145" custScaleY="98921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2" presStyleIdx="2" presStyleCnt="3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F212F93F-25D9-4C48-9046-D9D0E6ED7172}" type="presOf" srcId="{858F0A2D-E0EB-420F-BDE1-1E0FC662D92F}" destId="{CE48E30C-1861-4126-A2ED-5DB600A92320}" srcOrd="0" destOrd="0" presId="urn:microsoft.com/office/officeart/2005/8/layout/orgChart1"/>
    <dgm:cxn modelId="{67CC3515-3802-49AF-AC23-E57285051891}" type="presOf" srcId="{FDAA632E-07E9-498C-BD39-B5DD7159565F}" destId="{A130BB8A-E788-4365-81B7-2114EC74F6C3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CDE48F29-DB5B-44BF-B077-2F11353B474E}" srcId="{9DEA55C1-E59C-4B5B-90DC-1D0B54C2B20C}" destId="{17882CFE-47C3-4EDE-A466-1F84367D32CB}" srcOrd="3" destOrd="0" parTransId="{C62912E2-E2DA-4A90-B092-15A5DF9FA660}" sibTransId="{AC5CC510-C0BF-4476-93F1-9C8C974AD4D9}"/>
    <dgm:cxn modelId="{17082B98-AAE9-4863-9C32-F0CCB1631B6A}" type="presOf" srcId="{FDAA632E-07E9-498C-BD39-B5DD7159565F}" destId="{B05978DF-5C61-4050-95A0-49375FDF0ED3}" srcOrd="1" destOrd="0" presId="urn:microsoft.com/office/officeart/2005/8/layout/orgChart1"/>
    <dgm:cxn modelId="{4B531CFF-CAB2-41EE-9735-B5397611A6F3}" srcId="{9DEA55C1-E59C-4B5B-90DC-1D0B54C2B20C}" destId="{FDAA632E-07E9-498C-BD39-B5DD7159565F}" srcOrd="1" destOrd="0" parTransId="{56014CC2-B17E-4DD4-BAA1-96EFD5C59292}" sibTransId="{58526634-9DD1-4619-8EFC-5A834739A603}"/>
    <dgm:cxn modelId="{DDF1D601-F1EC-48C6-9BBC-2B85BAF994CA}" type="presOf" srcId="{56014CC2-B17E-4DD4-BAA1-96EFD5C59292}" destId="{C62CE493-D0C0-4C3C-8804-E18F1B76018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158A1285-A483-4A2E-AC10-D3E134AFBEE7}" srcId="{9DEA55C1-E59C-4B5B-90DC-1D0B54C2B20C}" destId="{858F0A2D-E0EB-420F-BDE1-1E0FC662D92F}" srcOrd="2" destOrd="0" parTransId="{6651A1E3-4BA3-4D8B-ADF1-29B24BFADA91}" sibTransId="{B14D4AE0-07BD-430F-9088-E81F4ABA664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9FBBD7F-A51E-4B0D-9418-D87AFEA96F60}" type="presOf" srcId="{858F0A2D-E0EB-420F-BDE1-1E0FC662D92F}" destId="{B27ED590-0000-4C58-8C35-D73FCC00A14E}" srcOrd="1" destOrd="0" presId="urn:microsoft.com/office/officeart/2005/8/layout/orgChart1"/>
    <dgm:cxn modelId="{E2C1E7E1-2F90-49CA-A9EA-B17A00ABB59C}" type="presOf" srcId="{6651A1E3-4BA3-4D8B-ADF1-29B24BFADA91}" destId="{EC4E1969-D1A9-4304-B51F-92C3F208B33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810A491-B4B4-4093-BFB8-768783A7FB5B}" type="presParOf" srcId="{05E8A0F8-8F4A-4D16-B455-9B21EE5D83FA}" destId="{C62CE493-D0C0-4C3C-8804-E18F1B760186}" srcOrd="2" destOrd="0" presId="urn:microsoft.com/office/officeart/2005/8/layout/orgChart1"/>
    <dgm:cxn modelId="{BAE51DCC-8542-4D6A-97D9-F50D92FF88DE}" type="presParOf" srcId="{05E8A0F8-8F4A-4D16-B455-9B21EE5D83FA}" destId="{3F794F38-0543-421B-8F28-3F7206F9835B}" srcOrd="3" destOrd="0" presId="urn:microsoft.com/office/officeart/2005/8/layout/orgChart1"/>
    <dgm:cxn modelId="{0EBA4887-DB3E-48F8-9903-1F7C7EFBBA81}" type="presParOf" srcId="{3F794F38-0543-421B-8F28-3F7206F9835B}" destId="{E38C5252-91E7-4276-AEA5-2EA791818B52}" srcOrd="0" destOrd="0" presId="urn:microsoft.com/office/officeart/2005/8/layout/orgChart1"/>
    <dgm:cxn modelId="{B2D0CCCC-1CEF-43DE-817D-749D730A9670}" type="presParOf" srcId="{E38C5252-91E7-4276-AEA5-2EA791818B52}" destId="{A130BB8A-E788-4365-81B7-2114EC74F6C3}" srcOrd="0" destOrd="0" presId="urn:microsoft.com/office/officeart/2005/8/layout/orgChart1"/>
    <dgm:cxn modelId="{11B8E216-263B-4E8D-87FD-6BC48C227125}" type="presParOf" srcId="{E38C5252-91E7-4276-AEA5-2EA791818B52}" destId="{B05978DF-5C61-4050-95A0-49375FDF0ED3}" srcOrd="1" destOrd="0" presId="urn:microsoft.com/office/officeart/2005/8/layout/orgChart1"/>
    <dgm:cxn modelId="{FE38224E-741D-431B-8DB2-86BB72ECC298}" type="presParOf" srcId="{3F794F38-0543-421B-8F28-3F7206F9835B}" destId="{5F5F7329-317D-4058-9180-823B6B313DDF}" srcOrd="1" destOrd="0" presId="urn:microsoft.com/office/officeart/2005/8/layout/orgChart1"/>
    <dgm:cxn modelId="{51A705D4-1FB4-4D12-A316-B5D75B711D6C}" type="presParOf" srcId="{3F794F38-0543-421B-8F28-3F7206F9835B}" destId="{423A6586-B590-473D-903F-F52499E914CF}" srcOrd="2" destOrd="0" presId="urn:microsoft.com/office/officeart/2005/8/layout/orgChart1"/>
    <dgm:cxn modelId="{E62925D2-B0C0-4D3E-B71A-3C3E178FE56A}" type="presParOf" srcId="{05E8A0F8-8F4A-4D16-B455-9B21EE5D83FA}" destId="{EC4E1969-D1A9-4304-B51F-92C3F208B33D}" srcOrd="4" destOrd="0" presId="urn:microsoft.com/office/officeart/2005/8/layout/orgChart1"/>
    <dgm:cxn modelId="{0235D2F7-2116-4300-BB12-AF4D09D44C40}" type="presParOf" srcId="{05E8A0F8-8F4A-4D16-B455-9B21EE5D83FA}" destId="{432FA6F9-4FAB-40F4-A63A-1EDE2DDEF476}" srcOrd="5" destOrd="0" presId="urn:microsoft.com/office/officeart/2005/8/layout/orgChart1"/>
    <dgm:cxn modelId="{49B1EEDD-789C-4BF1-BA57-5FB76B204475}" type="presParOf" srcId="{432FA6F9-4FAB-40F4-A63A-1EDE2DDEF476}" destId="{799D2123-BD5D-4A56-BBAA-1D9E400D8518}" srcOrd="0" destOrd="0" presId="urn:microsoft.com/office/officeart/2005/8/layout/orgChart1"/>
    <dgm:cxn modelId="{1A03A7B6-7AC6-45E9-BA60-B7C377176C5A}" type="presParOf" srcId="{799D2123-BD5D-4A56-BBAA-1D9E400D8518}" destId="{CE48E30C-1861-4126-A2ED-5DB600A92320}" srcOrd="0" destOrd="0" presId="urn:microsoft.com/office/officeart/2005/8/layout/orgChart1"/>
    <dgm:cxn modelId="{1A5CF6B7-771C-4C5C-AF8D-E9717CA6C700}" type="presParOf" srcId="{799D2123-BD5D-4A56-BBAA-1D9E400D8518}" destId="{B27ED590-0000-4C58-8C35-D73FCC00A14E}" srcOrd="1" destOrd="0" presId="urn:microsoft.com/office/officeart/2005/8/layout/orgChart1"/>
    <dgm:cxn modelId="{507B47F2-C1E6-4BD8-BB72-9316B470748B}" type="presParOf" srcId="{432FA6F9-4FAB-40F4-A63A-1EDE2DDEF476}" destId="{F560081E-E4AF-4986-8224-E500C9A36EB5}" srcOrd="1" destOrd="0" presId="urn:microsoft.com/office/officeart/2005/8/layout/orgChart1"/>
    <dgm:cxn modelId="{8DE1F919-FA9C-4EEA-A3CB-862BFBC265B8}" type="presParOf" srcId="{432FA6F9-4FAB-40F4-A63A-1EDE2DDEF476}" destId="{25E6B3D5-F5CC-4C4E-AB25-A5397288E6B6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 smtClean="0"/>
            <a:t>) </a:t>
          </a:r>
          <a:r>
            <a:rPr lang="es-ES" sz="1200" b="0" i="0" u="none" dirty="0" smtClean="0"/>
            <a:t>Área</a:t>
          </a:r>
          <a:endParaRPr lang="es-ES" sz="1200" b="0" i="0" u="none" dirty="0" smtClean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Jurídicos(as)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Analista</a:t>
          </a:r>
          <a:r>
            <a:rPr lang="es-MX" sz="1200" b="0" i="0" u="none" dirty="0" smtClean="0"/>
            <a:t/>
          </a:r>
          <a:br>
            <a:rPr lang="es-MX" sz="1200" b="0" i="0" u="none" dirty="0" smtClean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 smtClean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Jefe(a) de Observatorio</a:t>
          </a: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1B99A44F-836A-4DEA-8114-378D80957514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MX" altLang="es-MX" sz="1200" dirty="0"/>
        </a:p>
      </dgm:t>
    </dgm:pt>
    <dgm:pt modelId="{A282A99D-DE87-40D9-A5FE-107A659AC8F7}" type="parTrans" cxnId="{93072C2B-D3B1-4101-8C1B-1089DA74A3D3}">
      <dgm:prSet/>
      <dgm:spPr/>
      <dgm:t>
        <a:bodyPr/>
        <a:lstStyle/>
        <a:p>
          <a:endParaRPr lang="es-ES"/>
        </a:p>
      </dgm:t>
    </dgm:pt>
    <dgm:pt modelId="{FFF594CA-37E3-42A7-9233-80E0B9821A82}" type="sibTrans" cxnId="{93072C2B-D3B1-4101-8C1B-1089DA74A3D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501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4" custScaleX="102222" custScaleY="114806" custLinFactNeighborX="-36049" custLinFactNeighborY="8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4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2222" custScaleY="114806" custLinFactNeighborX="1337" custLinFactNeighborY="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2222" custScaleY="114806" custLinFactNeighborX="2092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17ABD2CA-4E55-4498-84E3-8B0F87840495}" type="pres">
      <dgm:prSet presAssocID="{A282A99D-DE87-40D9-A5FE-107A659AC8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B158D08-5C7B-4C23-8E75-9986EA6A6FF3}" type="pres">
      <dgm:prSet presAssocID="{1B99A44F-836A-4DEA-8114-378D80957514}" presName="hierRoot2" presStyleCnt="0">
        <dgm:presLayoutVars>
          <dgm:hierBranch val="init"/>
        </dgm:presLayoutVars>
      </dgm:prSet>
      <dgm:spPr/>
    </dgm:pt>
    <dgm:pt modelId="{2AA23538-1060-49A4-809C-18D08A3C9B78}" type="pres">
      <dgm:prSet presAssocID="{1B99A44F-836A-4DEA-8114-378D80957514}" presName="rootComposite" presStyleCnt="0"/>
      <dgm:spPr/>
    </dgm:pt>
    <dgm:pt modelId="{8FC6037D-8355-412F-AA86-4F80308E1326}" type="pres">
      <dgm:prSet presAssocID="{1B99A44F-836A-4DEA-8114-378D80957514}" presName="rootText" presStyleLbl="node2" presStyleIdx="3" presStyleCnt="4" custScaleX="102222" custScaleY="114806" custLinFactNeighborX="668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91D26-B620-46E3-866F-F03B2B563EC1}" type="pres">
      <dgm:prSet presAssocID="{1B99A44F-836A-4DEA-8114-378D809575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4C12F73-0E3A-4DC9-A4D0-AFA32D959ED3}" type="pres">
      <dgm:prSet presAssocID="{1B99A44F-836A-4DEA-8114-378D80957514}" presName="hierChild4" presStyleCnt="0"/>
      <dgm:spPr/>
    </dgm:pt>
    <dgm:pt modelId="{B5930919-476E-42B3-AD58-8473EB58A117}" type="pres">
      <dgm:prSet presAssocID="{1B99A44F-836A-4DEA-8114-378D8095751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3072C2B-D3B1-4101-8C1B-1089DA74A3D3}" srcId="{9DEA55C1-E59C-4B5B-90DC-1D0B54C2B20C}" destId="{1B99A44F-836A-4DEA-8114-378D80957514}" srcOrd="3" destOrd="0" parTransId="{A282A99D-DE87-40D9-A5FE-107A659AC8F7}" sibTransId="{FFF594CA-37E3-42A7-9233-80E0B9821A82}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ECE84D6F-EE49-4DC3-A2E9-6DE4860CB948}" type="presOf" srcId="{A282A99D-DE87-40D9-A5FE-107A659AC8F7}" destId="{17ABD2CA-4E55-4498-84E3-8B0F87840495}" srcOrd="0" destOrd="0" presId="urn:microsoft.com/office/officeart/2005/8/layout/orgChart1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EA61D39B-0BBF-4C28-BA7A-D6C571B2F240}" type="presOf" srcId="{1B99A44F-836A-4DEA-8114-378D80957514}" destId="{8FC6037D-8355-412F-AA86-4F80308E1326}" srcOrd="0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C89E43AC-1256-45B9-A8FC-6BD7522853B1}" type="presOf" srcId="{1B99A44F-836A-4DEA-8114-378D80957514}" destId="{3BF91D26-B620-46E3-866F-F03B2B563EC1}" srcOrd="1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85E9B75B-4616-49B7-A624-211EE8C9C4D1}" type="presParOf" srcId="{05E8A0F8-8F4A-4D16-B455-9B21EE5D83FA}" destId="{17ABD2CA-4E55-4498-84E3-8B0F87840495}" srcOrd="6" destOrd="0" presId="urn:microsoft.com/office/officeart/2005/8/layout/orgChart1"/>
    <dgm:cxn modelId="{AE71B778-D535-4E71-9346-275731215621}" type="presParOf" srcId="{05E8A0F8-8F4A-4D16-B455-9B21EE5D83FA}" destId="{1B158D08-5C7B-4C23-8E75-9986EA6A6FF3}" srcOrd="7" destOrd="0" presId="urn:microsoft.com/office/officeart/2005/8/layout/orgChart1"/>
    <dgm:cxn modelId="{79D8D6D6-E877-4943-AE19-8860CC01A705}" type="presParOf" srcId="{1B158D08-5C7B-4C23-8E75-9986EA6A6FF3}" destId="{2AA23538-1060-49A4-809C-18D08A3C9B78}" srcOrd="0" destOrd="0" presId="urn:microsoft.com/office/officeart/2005/8/layout/orgChart1"/>
    <dgm:cxn modelId="{9E6482D0-9783-435C-9406-042B2F8AA249}" type="presParOf" srcId="{2AA23538-1060-49A4-809C-18D08A3C9B78}" destId="{8FC6037D-8355-412F-AA86-4F80308E1326}" srcOrd="0" destOrd="0" presId="urn:microsoft.com/office/officeart/2005/8/layout/orgChart1"/>
    <dgm:cxn modelId="{CA0F3804-49C2-40C2-AE89-6131C8D15B59}" type="presParOf" srcId="{2AA23538-1060-49A4-809C-18D08A3C9B78}" destId="{3BF91D26-B620-46E3-866F-F03B2B563EC1}" srcOrd="1" destOrd="0" presId="urn:microsoft.com/office/officeart/2005/8/layout/orgChart1"/>
    <dgm:cxn modelId="{F720758C-EA49-4EFC-998E-865CA056801E}" type="presParOf" srcId="{1B158D08-5C7B-4C23-8E75-9986EA6A6FF3}" destId="{34C12F73-0E3A-4DC9-A4D0-AFA32D959ED3}" srcOrd="1" destOrd="0" presId="urn:microsoft.com/office/officeart/2005/8/layout/orgChart1"/>
    <dgm:cxn modelId="{2D1EB1D5-5D7C-49EA-BC92-6873867B3BF9}" type="presParOf" srcId="{1B158D08-5C7B-4C23-8E75-9986EA6A6FF3}" destId="{B5930919-476E-42B3-AD58-8473EB58A117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Sistemas, </a:t>
          </a:r>
          <a:br>
            <a:rPr lang="es-ES" sz="1200" dirty="0" smtClean="0"/>
          </a:br>
          <a:r>
            <a:rPr lang="es-ES" sz="1200" dirty="0" smtClean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Supervisores(as) </a:t>
          </a:r>
          <a:r>
            <a:rPr lang="es-MX" altLang="es-MX" sz="1200" b="0" i="0" u="none" dirty="0"/>
            <a:t>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br>
            <a:rPr lang="es-MX" altLang="es-MX" sz="1200" b="0" i="0" u="none" dirty="0" smtClean="0"/>
          </a:br>
          <a:endParaRPr lang="es-ES" sz="1200" b="1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14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2" custScaleX="138861" custScaleY="206829" custLinFactNeighborX="-27274" custLinFactNeighborY="-1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NeighborX="-36087" custLinFactNeighborY="-1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  <a:br>
            <a:rPr lang="es-MX" altLang="es-MX" sz="1200" dirty="0" smtClean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4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4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4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4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4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3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3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F2F6831F-1D07-4423-B594-0F31C99E2E3E}" type="presParOf" srcId="{ECD84423-CACA-4F27-BB31-EDF4B5E83466}" destId="{81E604D8-250D-4FDF-98BD-EA912B304081}" srcOrd="6" destOrd="0" presId="urn:microsoft.com/office/officeart/2005/8/layout/orgChart1"/>
    <dgm:cxn modelId="{5B04C430-DE92-44C1-B909-5431D68C9FCC}" type="presParOf" srcId="{ECD84423-CACA-4F27-BB31-EDF4B5E83466}" destId="{4F0D451F-C145-41CB-A618-FC5C95858DDD}" srcOrd="7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Institucional </a:t>
          </a:r>
          <a:r>
            <a:rPr lang="es-MX" altLang="es-MX" sz="1200" dirty="0">
              <a:latin typeface="+mn-lt"/>
            </a:rPr>
            <a:t>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 smtClean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F1A9C847-B164-4AB2-8604-8039F14F0332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Auxiliares</a:t>
          </a:r>
        </a:p>
        <a:p>
          <a:r>
            <a:rPr lang="es-ES" sz="1200" dirty="0" smtClean="0">
              <a:latin typeface="+mn-lt"/>
            </a:rPr>
            <a:t>Auxiliar </a:t>
          </a:r>
          <a:r>
            <a:rPr lang="es-ES" sz="1200" dirty="0" smtClean="0">
              <a:latin typeface="+mn-lt"/>
            </a:rPr>
            <a:t>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6489409F-8936-4A7A-9585-F4299C422FF0}" type="parTrans" cxnId="{AD7F4216-3334-4F37-BFB2-7C4B96D6F243}">
      <dgm:prSet/>
      <dgm:spPr/>
      <dgm:t>
        <a:bodyPr/>
        <a:lstStyle/>
        <a:p>
          <a:endParaRPr lang="es-ES"/>
        </a:p>
      </dgm:t>
    </dgm:pt>
    <dgm:pt modelId="{7E31BFBC-D8FC-4EC0-A4BB-E9298833227B}" type="sibTrans" cxnId="{AD7F4216-3334-4F37-BFB2-7C4B96D6F24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966E90C7-D24C-40F4-A89A-501CF77B91C9}" type="pres">
      <dgm:prSet presAssocID="{6489409F-8936-4A7A-9585-F4299C422FF0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DCA00D5-E8B5-43CB-B241-F2A273C40A90}" type="pres">
      <dgm:prSet presAssocID="{F1A9C847-B164-4AB2-8604-8039F14F0332}" presName="hierRoot3" presStyleCnt="0">
        <dgm:presLayoutVars>
          <dgm:hierBranch val="init"/>
        </dgm:presLayoutVars>
      </dgm:prSet>
      <dgm:spPr/>
    </dgm:pt>
    <dgm:pt modelId="{BB0CE192-431F-4883-9292-5231266633A7}" type="pres">
      <dgm:prSet presAssocID="{F1A9C847-B164-4AB2-8604-8039F14F0332}" presName="rootComposite3" presStyleCnt="0"/>
      <dgm:spPr/>
    </dgm:pt>
    <dgm:pt modelId="{7EC93102-AD44-4743-A5F0-2DC1843F40F7}" type="pres">
      <dgm:prSet presAssocID="{F1A9C847-B164-4AB2-8604-8039F14F0332}" presName="rootText3" presStyleLbl="asst1" presStyleIdx="1" presStyleCnt="3" custLinFactNeighborY="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9B77E-4F8A-4AF1-9E1B-8607D5E0FF2E}" type="pres">
      <dgm:prSet presAssocID="{F1A9C847-B164-4AB2-8604-8039F14F033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2602AD2-3D8C-4204-8D52-9E61299A3C1D}" type="pres">
      <dgm:prSet presAssocID="{F1A9C847-B164-4AB2-8604-8039F14F0332}" presName="hierChild6" presStyleCnt="0"/>
      <dgm:spPr/>
    </dgm:pt>
    <dgm:pt modelId="{B425E430-3705-409A-9608-291BA35B9EE0}" type="pres">
      <dgm:prSet presAssocID="{F1A9C847-B164-4AB2-8604-8039F14F0332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2" presStyleCnt="3" custScaleX="103771" custScaleY="92732" custLinFactNeighborX="1092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</dgm:ptLst>
  <dgm:cxnLst>
    <dgm:cxn modelId="{88BE867D-9A83-4839-B3AD-177BA7FC4E0D}" srcId="{9DEA55C1-E59C-4B5B-90DC-1D0B54C2B20C}" destId="{568D66C8-CA9A-458B-BB04-4B7FBCA7D5C7}" srcOrd="5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93D784C-3D6C-4470-AC99-BB8D46899B9B}" type="presOf" srcId="{F1A9C847-B164-4AB2-8604-8039F14F0332}" destId="{4619B77E-4F8A-4AF1-9E1B-8607D5E0FF2E}" srcOrd="1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91EA2D33-7E00-488C-BDCF-7EBFE405755E}" type="presOf" srcId="{6489409F-8936-4A7A-9585-F4299C422FF0}" destId="{966E90C7-D24C-40F4-A89A-501CF77B91C9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D7F4216-3334-4F37-BFB2-7C4B96D6F243}" srcId="{9DEA55C1-E59C-4B5B-90DC-1D0B54C2B20C}" destId="{F1A9C847-B164-4AB2-8604-8039F14F0332}" srcOrd="4" destOrd="0" parTransId="{6489409F-8936-4A7A-9585-F4299C422FF0}" sibTransId="{7E31BFBC-D8FC-4EC0-A4BB-E9298833227B}"/>
    <dgm:cxn modelId="{03105682-E0FA-4EA3-BFB8-C10DF0FDF0C6}" type="presOf" srcId="{F1A9C847-B164-4AB2-8604-8039F14F0332}" destId="{7EC93102-AD44-4743-A5F0-2DC1843F40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DEC44F99-368A-4C5D-938B-9A1774898AA9}" type="presParOf" srcId="{E6CFA08A-7145-470C-A659-6A725D85622B}" destId="{966E90C7-D24C-40F4-A89A-501CF77B91C9}" srcOrd="2" destOrd="0" presId="urn:microsoft.com/office/officeart/2005/8/layout/orgChart1"/>
    <dgm:cxn modelId="{5631E290-9121-404C-8659-A4F831AF9393}" type="presParOf" srcId="{E6CFA08A-7145-470C-A659-6A725D85622B}" destId="{ADCA00D5-E8B5-43CB-B241-F2A273C40A90}" srcOrd="3" destOrd="0" presId="urn:microsoft.com/office/officeart/2005/8/layout/orgChart1"/>
    <dgm:cxn modelId="{2276052E-9F05-4A65-A4FB-7314877B4A22}" type="presParOf" srcId="{ADCA00D5-E8B5-43CB-B241-F2A273C40A90}" destId="{BB0CE192-431F-4883-9292-5231266633A7}" srcOrd="0" destOrd="0" presId="urn:microsoft.com/office/officeart/2005/8/layout/orgChart1"/>
    <dgm:cxn modelId="{D4AB57C1-BC48-4E9D-94BD-9818B5CB9053}" type="presParOf" srcId="{BB0CE192-431F-4883-9292-5231266633A7}" destId="{7EC93102-AD44-4743-A5F0-2DC1843F40F7}" srcOrd="0" destOrd="0" presId="urn:microsoft.com/office/officeart/2005/8/layout/orgChart1"/>
    <dgm:cxn modelId="{28ADEFD4-D2B3-46EE-9269-652F6A900F5C}" type="presParOf" srcId="{BB0CE192-431F-4883-9292-5231266633A7}" destId="{4619B77E-4F8A-4AF1-9E1B-8607D5E0FF2E}" srcOrd="1" destOrd="0" presId="urn:microsoft.com/office/officeart/2005/8/layout/orgChart1"/>
    <dgm:cxn modelId="{B6E228EF-64FB-4951-9240-FC29574AA7AA}" type="presParOf" srcId="{ADCA00D5-E8B5-43CB-B241-F2A273C40A90}" destId="{D2602AD2-3D8C-4204-8D52-9E61299A3C1D}" srcOrd="1" destOrd="0" presId="urn:microsoft.com/office/officeart/2005/8/layout/orgChart1"/>
    <dgm:cxn modelId="{4EB12E72-D441-4671-A8E5-01C758475D76}" type="presParOf" srcId="{ADCA00D5-E8B5-43CB-B241-F2A273C40A90}" destId="{B425E430-3705-409A-9608-291BA35B9EE0}" srcOrd="2" destOrd="0" presId="urn:microsoft.com/office/officeart/2005/8/layout/orgChart1"/>
    <dgm:cxn modelId="{ABE65C30-590A-4D74-B9E7-11CBBB56C971}" type="presParOf" srcId="{E6CFA08A-7145-470C-A659-6A725D85622B}" destId="{2208E0A5-4A0F-49AF-A003-1810CBD7C53A}" srcOrd="4" destOrd="0" presId="urn:microsoft.com/office/officeart/2005/8/layout/orgChart1"/>
    <dgm:cxn modelId="{66C6E107-E7D6-4CCF-AAF7-17A695443722}" type="presParOf" srcId="{E6CFA08A-7145-470C-A659-6A725D85622B}" destId="{1B616B53-6033-474A-A1FC-8C5B81BA4AEE}" srcOrd="5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Criminólogo(a)</a:t>
          </a:r>
          <a:br>
            <a:rPr lang="es-MX" altLang="es-MX" sz="1200" b="0" i="0" u="none" dirty="0" smtClean="0"/>
          </a:br>
          <a:endParaRPr lang="es-MX" altLang="es-MX" sz="1200" b="0" i="0" u="none" dirty="0" smtClean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Recursos Federales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</a:t>
          </a:r>
          <a:r>
            <a:rPr lang="es-ES" sz="1200" dirty="0">
              <a:latin typeface="+mn-lt"/>
            </a:rPr>
            <a:t>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 smtClean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 smtClean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</a:t>
          </a:r>
          <a:br>
            <a:rPr lang="es-ES" sz="1200" dirty="0" smtClean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1111" custScaleY="70099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Cocina</a:t>
          </a:r>
          <a:br>
            <a:rPr lang="es-ES" sz="1200" dirty="0" smtClean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</a:t>
          </a:r>
          <a:endParaRPr lang="es-ES" sz="1200" dirty="0" smtClean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 smtClean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0225DFD7-E2D9-4E22-9855-96BA34A3E722}" type="asst">
      <dgm:prSet custT="1"/>
      <dgm:spPr/>
      <dgm:t>
        <a:bodyPr/>
        <a:lstStyle/>
        <a:p>
          <a:r>
            <a:rPr lang="es-ES" sz="1200" dirty="0" smtClean="0"/>
            <a:t>Representante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D4CF20F3-4CBF-4652-A87A-14625B8FEAB5}" type="parTrans" cxnId="{8312CFDA-5E28-48B8-8CC8-1B6D2AF0A331}">
      <dgm:prSet/>
      <dgm:spPr/>
      <dgm:t>
        <a:bodyPr/>
        <a:lstStyle/>
        <a:p>
          <a:endParaRPr lang="es-ES"/>
        </a:p>
      </dgm:t>
    </dgm:pt>
    <dgm:pt modelId="{66E3B6F7-98F6-45F8-98ED-6C819768900E}" type="sibTrans" cxnId="{8312CFDA-5E28-48B8-8CC8-1B6D2AF0A33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4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  <dgm:pt modelId="{13EA6DD4-D442-416E-919A-D739B4E0893E}" type="pres">
      <dgm:prSet presAssocID="{D4CF20F3-4CBF-4652-A87A-14625B8FEAB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4BFFC83-676A-42C5-B308-2A0D8916503F}" type="pres">
      <dgm:prSet presAssocID="{0225DFD7-E2D9-4E22-9855-96BA34A3E722}" presName="hierRoot3" presStyleCnt="0">
        <dgm:presLayoutVars>
          <dgm:hierBranch val="init"/>
        </dgm:presLayoutVars>
      </dgm:prSet>
      <dgm:spPr/>
    </dgm:pt>
    <dgm:pt modelId="{F31C7E7F-D9D6-4C5D-9A13-9A730C371A5C}" type="pres">
      <dgm:prSet presAssocID="{0225DFD7-E2D9-4E22-9855-96BA34A3E722}" presName="rootComposite3" presStyleCnt="0"/>
      <dgm:spPr/>
    </dgm:pt>
    <dgm:pt modelId="{EDB0EAC3-9540-4072-ADBF-DBFD45BCD5CE}" type="pres">
      <dgm:prSet presAssocID="{0225DFD7-E2D9-4E22-9855-96BA34A3E722}" presName="rootText3" presStyleLbl="asst1" presStyleIdx="3" presStyleCnt="4" custScaleX="165093" custScaleY="133135" custLinFactNeighborX="20992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5C296E-D288-483D-8064-C5470D1FBAA0}" type="pres">
      <dgm:prSet presAssocID="{0225DFD7-E2D9-4E22-9855-96BA34A3E72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ED4CFC7-5D3B-484B-BE38-8151D4A6E300}" type="pres">
      <dgm:prSet presAssocID="{0225DFD7-E2D9-4E22-9855-96BA34A3E722}" presName="hierChild6" presStyleCnt="0"/>
      <dgm:spPr/>
    </dgm:pt>
    <dgm:pt modelId="{26A51015-0073-4169-9C9E-F6AC5DF8E74A}" type="pres">
      <dgm:prSet presAssocID="{0225DFD7-E2D9-4E22-9855-96BA34A3E722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B41ABD5-691C-490C-B872-C03A7C7D8A71}" type="presOf" srcId="{0225DFD7-E2D9-4E22-9855-96BA34A3E722}" destId="{EDB0EAC3-9540-4072-ADBF-DBFD45BCD5CE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312CFDA-5E28-48B8-8CC8-1B6D2AF0A331}" srcId="{9DEA55C1-E59C-4B5B-90DC-1D0B54C2B20C}" destId="{0225DFD7-E2D9-4E22-9855-96BA34A3E722}" srcOrd="7" destOrd="0" parTransId="{D4CF20F3-4CBF-4652-A87A-14625B8FEAB5}" sibTransId="{66E3B6F7-98F6-45F8-98ED-6C819768900E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7187BF0C-2EDF-424B-A88D-5EBC7B129E00}" type="presOf" srcId="{D4CF20F3-4CBF-4652-A87A-14625B8FEAB5}" destId="{13EA6DD4-D442-416E-919A-D739B4E0893E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395A3A16-C123-4F57-9FD9-D07F2CB9D5BB}" type="presOf" srcId="{0225DFD7-E2D9-4E22-9855-96BA34A3E722}" destId="{F35C296E-D288-483D-8064-C5470D1FBAA0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  <dgm:cxn modelId="{D669374D-A4D2-4106-BA73-DA9F470C5AE5}" type="presParOf" srcId="{E6CFA08A-7145-470C-A659-6A725D85622B}" destId="{13EA6DD4-D442-416E-919A-D739B4E0893E}" srcOrd="6" destOrd="0" presId="urn:microsoft.com/office/officeart/2005/8/layout/orgChart1"/>
    <dgm:cxn modelId="{A8ADCCA7-73CF-449D-B28C-3E0F02FE8B3B}" type="presParOf" srcId="{E6CFA08A-7145-470C-A659-6A725D85622B}" destId="{C4BFFC83-676A-42C5-B308-2A0D8916503F}" srcOrd="7" destOrd="0" presId="urn:microsoft.com/office/officeart/2005/8/layout/orgChart1"/>
    <dgm:cxn modelId="{B992F91D-E63C-4A67-B50F-9FA75B61A640}" type="presParOf" srcId="{C4BFFC83-676A-42C5-B308-2A0D8916503F}" destId="{F31C7E7F-D9D6-4C5D-9A13-9A730C371A5C}" srcOrd="0" destOrd="0" presId="urn:microsoft.com/office/officeart/2005/8/layout/orgChart1"/>
    <dgm:cxn modelId="{F1A9CB09-80F7-446F-9417-4201A1A7895D}" type="presParOf" srcId="{F31C7E7F-D9D6-4C5D-9A13-9A730C371A5C}" destId="{EDB0EAC3-9540-4072-ADBF-DBFD45BCD5CE}" srcOrd="0" destOrd="0" presId="urn:microsoft.com/office/officeart/2005/8/layout/orgChart1"/>
    <dgm:cxn modelId="{4D33FF97-6AED-456D-A7B9-C1A1C548EDAC}" type="presParOf" srcId="{F31C7E7F-D9D6-4C5D-9A13-9A730C371A5C}" destId="{F35C296E-D288-483D-8064-C5470D1FBAA0}" srcOrd="1" destOrd="0" presId="urn:microsoft.com/office/officeart/2005/8/layout/orgChart1"/>
    <dgm:cxn modelId="{6A9BF21E-82F8-4925-99B7-95DD7A70D534}" type="presParOf" srcId="{C4BFFC83-676A-42C5-B308-2A0D8916503F}" destId="{DED4CFC7-5D3B-484B-BE38-8151D4A6E300}" srcOrd="1" destOrd="0" presId="urn:microsoft.com/office/officeart/2005/8/layout/orgChart1"/>
    <dgm:cxn modelId="{E24E3219-116F-47BB-9AB2-7365C0AF691F}" type="presParOf" srcId="{C4BFFC83-676A-42C5-B308-2A0D8916503F}" destId="{26A51015-0073-4169-9C9E-F6AC5DF8E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</a:t>
          </a:r>
          <a:r>
            <a:rPr lang="es-MX" altLang="es-MX" sz="1200" dirty="0" smtClean="0">
              <a:latin typeface="+mn-lt"/>
            </a:rPr>
            <a:t>Generales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r>
            <a:rPr lang="es-ES" altLang="es-MX" sz="1200" dirty="0" smtClean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 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D000E37-17C5-4956-B9C3-6F34EB4AC560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Operaciones</a:t>
          </a:r>
          <a:endParaRPr lang="es-ES" sz="1200" dirty="0" smtClean="0"/>
        </a:p>
      </dgm:t>
    </dgm:pt>
    <dgm:pt modelId="{763867C0-B0B6-4ED2-8CFC-11E490A96F38}" type="parTrans" cxnId="{3E09D258-E8E4-497A-B368-698DAA580C0A}">
      <dgm:prSet/>
      <dgm:spPr/>
      <dgm:t>
        <a:bodyPr/>
        <a:lstStyle/>
        <a:p>
          <a:endParaRPr lang="es-ES"/>
        </a:p>
      </dgm:t>
    </dgm:pt>
    <dgm:pt modelId="{EDDA7628-02D1-4CE2-B414-F5CB06B73A26}" type="sibTrans" cxnId="{3E09D258-E8E4-497A-B368-698DAA580C0A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61420" custLinFactNeighborX="198" custLinFactNeighborY="-3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AEF0453B-2A23-4452-8A9E-0679CA9C93FF}" type="pres">
      <dgm:prSet presAssocID="{763867C0-B0B6-4ED2-8CFC-11E490A96F3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F9A5DE2-CAE1-4A9D-AA06-1B5F941913DB}" type="pres">
      <dgm:prSet presAssocID="{6D000E37-17C5-4956-B9C3-6F34EB4AC560}" presName="hierRoot2" presStyleCnt="0">
        <dgm:presLayoutVars>
          <dgm:hierBranch val="init"/>
        </dgm:presLayoutVars>
      </dgm:prSet>
      <dgm:spPr/>
    </dgm:pt>
    <dgm:pt modelId="{C40447CC-4E78-4475-AC3F-9F4C400C703D}" type="pres">
      <dgm:prSet presAssocID="{6D000E37-17C5-4956-B9C3-6F34EB4AC560}" presName="rootComposite" presStyleCnt="0"/>
      <dgm:spPr/>
    </dgm:pt>
    <dgm:pt modelId="{9FA5DC7F-07E3-46ED-9DE0-C46BD260DEB1}" type="pres">
      <dgm:prSet presAssocID="{6D000E37-17C5-4956-B9C3-6F34EB4AC560}" presName="rootText" presStyleLbl="node2" presStyleIdx="1" presStyleCnt="2" custScaleX="59264" custScaleY="62624" custLinFactNeighborY="-3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67C4A0-C8E0-4FF9-913E-E1967B52822D}" type="pres">
      <dgm:prSet presAssocID="{6D000E37-17C5-4956-B9C3-6F34EB4AC5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AD02B6B2-1BC6-4F07-A027-C487E7E80D12}" type="pres">
      <dgm:prSet presAssocID="{6D000E37-17C5-4956-B9C3-6F34EB4AC560}" presName="hierChild4" presStyleCnt="0"/>
      <dgm:spPr/>
    </dgm:pt>
    <dgm:pt modelId="{835EC103-E03A-4D7E-9F90-0AAFD42798DD}" type="pres">
      <dgm:prSet presAssocID="{6D000E37-17C5-4956-B9C3-6F34EB4AC560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EDAEFC5D-5511-4B62-B300-FA16C1914059}" type="presOf" srcId="{763867C0-B0B6-4ED2-8CFC-11E490A96F38}" destId="{AEF0453B-2A23-4452-8A9E-0679CA9C93FF}" srcOrd="0" destOrd="0" presId="urn:microsoft.com/office/officeart/2005/8/layout/orgChart1"/>
    <dgm:cxn modelId="{3E09D258-E8E4-497A-B368-698DAA580C0A}" srcId="{7D7C4CF2-6C17-42C5-A377-1F7FB5418524}" destId="{6D000E37-17C5-4956-B9C3-6F34EB4AC560}" srcOrd="1" destOrd="0" parTransId="{763867C0-B0B6-4ED2-8CFC-11E490A96F38}" sibTransId="{EDDA7628-02D1-4CE2-B414-F5CB06B73A26}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97F9A3C-E861-47CE-AE1A-BE3F49D113A0}" type="presOf" srcId="{6D000E37-17C5-4956-B9C3-6F34EB4AC560}" destId="{6167C4A0-C8E0-4FF9-913E-E1967B52822D}" srcOrd="1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C794998B-3CBE-4B40-846D-BE507A78DCA1}" type="presOf" srcId="{6D000E37-17C5-4956-B9C3-6F34EB4AC560}" destId="{9FA5DC7F-07E3-46ED-9DE0-C46BD260DEB1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C69EB681-93E0-48DB-BF7A-A8A620C7EC4C}" type="presParOf" srcId="{0CD7EF59-8259-4516-A851-4CA5BECD5AAC}" destId="{AEF0453B-2A23-4452-8A9E-0679CA9C93FF}" srcOrd="2" destOrd="0" presId="urn:microsoft.com/office/officeart/2005/8/layout/orgChart1"/>
    <dgm:cxn modelId="{5F686CEF-913E-48A2-9F6F-AA66F5E1075A}" type="presParOf" srcId="{0CD7EF59-8259-4516-A851-4CA5BECD5AAC}" destId="{6F9A5DE2-CAE1-4A9D-AA06-1B5F941913DB}" srcOrd="3" destOrd="0" presId="urn:microsoft.com/office/officeart/2005/8/layout/orgChart1"/>
    <dgm:cxn modelId="{51C4CED1-DF49-4C8E-8DCA-CD57DBB5BC3A}" type="presParOf" srcId="{6F9A5DE2-CAE1-4A9D-AA06-1B5F941913DB}" destId="{C40447CC-4E78-4475-AC3F-9F4C400C703D}" srcOrd="0" destOrd="0" presId="urn:microsoft.com/office/officeart/2005/8/layout/orgChart1"/>
    <dgm:cxn modelId="{ACD24F57-9C16-47D0-A1F6-67375F0822E2}" type="presParOf" srcId="{C40447CC-4E78-4475-AC3F-9F4C400C703D}" destId="{9FA5DC7F-07E3-46ED-9DE0-C46BD260DEB1}" srcOrd="0" destOrd="0" presId="urn:microsoft.com/office/officeart/2005/8/layout/orgChart1"/>
    <dgm:cxn modelId="{16EE7DD2-00EF-4833-AF13-B871E825BC4C}" type="presParOf" srcId="{C40447CC-4E78-4475-AC3F-9F4C400C703D}" destId="{6167C4A0-C8E0-4FF9-913E-E1967B52822D}" srcOrd="1" destOrd="0" presId="urn:microsoft.com/office/officeart/2005/8/layout/orgChart1"/>
    <dgm:cxn modelId="{B906C081-A15F-40ED-B1E8-1436CDAA57D0}" type="presParOf" srcId="{6F9A5DE2-CAE1-4A9D-AA06-1B5F941913DB}" destId="{AD02B6B2-1BC6-4F07-A027-C487E7E80D12}" srcOrd="1" destOrd="0" presId="urn:microsoft.com/office/officeart/2005/8/layout/orgChart1"/>
    <dgm:cxn modelId="{8215CD4A-2C14-4164-BEF1-89EC05132987}" type="presParOf" srcId="{6F9A5DE2-CAE1-4A9D-AA06-1B5F941913DB}" destId="{835EC103-E03A-4D7E-9F90-0AAFD42798DD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929853" y="2461722"/>
              </a:lnTo>
              <a:lnTo>
                <a:pt x="2929853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976617" y="2461722"/>
              </a:lnTo>
              <a:lnTo>
                <a:pt x="976617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048919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976617" y="0"/>
              </a:moveTo>
              <a:lnTo>
                <a:pt x="976617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095683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2929853" y="0"/>
              </a:moveTo>
              <a:lnTo>
                <a:pt x="2929853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28856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288561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2241797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2241797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4195033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4195033" y="3700067"/>
        <a:ext cx="1614244" cy="885372"/>
      </dsp:txXfrm>
    </dsp:sp>
    <dsp:sp modelId="{73041D19-4A60-4864-BBDB-C3B3C38227FA}">
      <dsp:nvSpPr>
        <dsp:cNvPr id="0" name=""/>
        <dsp:cNvSpPr/>
      </dsp:nvSpPr>
      <dsp:spPr>
        <a:xfrm>
          <a:off x="6148268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 smtClean="0"/>
        </a:p>
      </dsp:txBody>
      <dsp:txXfrm>
        <a:off x="6148268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Administrativos(as) </a:t>
          </a: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012831"/>
          <a:ext cx="91440" cy="512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56000" y="173376"/>
          <a:ext cx="2215507" cy="8394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56000" y="173376"/>
        <a:ext cx="2215507" cy="839454"/>
      </dsp:txXfrm>
    </dsp:sp>
    <dsp:sp modelId="{750238AF-6DAE-454F-9DF1-112AC698AD48}">
      <dsp:nvSpPr>
        <dsp:cNvPr id="0" name=""/>
        <dsp:cNvSpPr/>
      </dsp:nvSpPr>
      <dsp:spPr>
        <a:xfrm>
          <a:off x="42209" y="1525088"/>
          <a:ext cx="3843088" cy="3113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br>
            <a:rPr lang="es-MX" sz="1200" kern="1200" dirty="0" smtClean="0"/>
          </a:br>
          <a:r>
            <a:rPr lang="es-ES" sz="1200" kern="1200" dirty="0" smtClean="0"/>
            <a:t>Policía </a:t>
          </a:r>
          <a:r>
            <a:rPr lang="es-ES" sz="1200" kern="1200" dirty="0" smtClean="0"/>
            <a:t>3ero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42209" y="1525088"/>
        <a:ext cx="3843088" cy="31136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9379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9379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05840" y="118767"/>
              </a:lnTo>
              <a:lnTo>
                <a:pt x="330584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9871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9871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310754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310754" y="118767"/>
              </a:lnTo>
              <a:lnTo>
                <a:pt x="1310754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7634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7634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22060" y="740448"/>
          <a:ext cx="911616" cy="235064"/>
        </a:xfrm>
        <a:custGeom>
          <a:avLst/>
          <a:gdLst/>
          <a:ahLst/>
          <a:cxnLst/>
          <a:rect l="0" t="0" r="0" b="0"/>
          <a:pathLst>
            <a:path>
              <a:moveTo>
                <a:pt x="911616" y="0"/>
              </a:moveTo>
              <a:lnTo>
                <a:pt x="911616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82115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82115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27835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3305840" y="0"/>
              </a:moveTo>
              <a:lnTo>
                <a:pt x="3305840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br>
            <a:rPr lang="es-MX" altLang="es-MX" sz="1200" kern="1200" dirty="0" smtClean="0"/>
          </a:br>
          <a:endParaRPr lang="es-ES" altLang="es-MX" sz="1200" kern="1200" dirty="0" smtClean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504178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Poniente</a:t>
          </a:r>
          <a:endParaRPr lang="es-MX" altLang="es-MX" sz="1200" kern="1200" dirty="0"/>
        </a:p>
      </dsp:txBody>
      <dsp:txXfrm>
        <a:off x="504178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74735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74735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46033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46033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898402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898402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513530" y="1635910"/>
          <a:ext cx="2217059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</a:p>
      </dsp:txBody>
      <dsp:txXfrm>
        <a:off x="2513530" y="1635910"/>
        <a:ext cx="2217059" cy="3055397"/>
      </dsp:txXfrm>
    </dsp:sp>
    <dsp:sp modelId="{47534EF4-1B7B-4FDF-ACD3-ECDA86C17442}">
      <dsp:nvSpPr>
        <dsp:cNvPr id="0" name=""/>
        <dsp:cNvSpPr/>
      </dsp:nvSpPr>
      <dsp:spPr>
        <a:xfrm>
          <a:off x="3040257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40257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120773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</a:t>
          </a:r>
          <a:r>
            <a:rPr lang="es-MX" altLang="es-MX" sz="1200" kern="1200" dirty="0"/>
            <a:t>) de la Zona </a:t>
          </a:r>
          <a:r>
            <a:rPr lang="es-MX" altLang="es-MX" sz="1200" kern="1200" dirty="0" smtClean="0"/>
            <a:t>Oriente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5120773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4963184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63184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262628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62628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15860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15860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6958271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958271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25771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257715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 smtClean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36C-0599-4862-95E8-60D613711361}">
      <dsp:nvSpPr>
        <dsp:cNvPr id="0" name=""/>
        <dsp:cNvSpPr/>
      </dsp:nvSpPr>
      <dsp:spPr>
        <a:xfrm>
          <a:off x="2214187" y="1161902"/>
          <a:ext cx="304853" cy="801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434"/>
              </a:lnTo>
              <a:lnTo>
                <a:pt x="304853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25840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68467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97363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997363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333285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 </a:t>
          </a:r>
          <a:r>
            <a:rPr lang="es-ES" sz="1200" kern="1200" dirty="0">
              <a:solidFill>
                <a:schemeClr val="tx1"/>
              </a:solidFill>
            </a:rPr>
            <a:t>2do(a</a:t>
          </a:r>
          <a:r>
            <a:rPr lang="es-ES" sz="1200" kern="1200" dirty="0" smtClean="0">
              <a:solidFill>
                <a:schemeClr val="tx1"/>
              </a:solidFill>
            </a:rPr>
            <a:t>).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 smtClean="0">
              <a:solidFill>
                <a:schemeClr val="tx1"/>
              </a:solidFill>
            </a:rPr>
            <a:t>3ros(as)</a:t>
          </a:r>
          <a:br>
            <a:rPr lang="es-MX" sz="1200" b="0" i="0" u="none" kern="1200" dirty="0" smtClean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 smtClean="0">
              <a:solidFill>
                <a:schemeClr val="tx1"/>
              </a:solidFill>
            </a:rPr>
            <a:t/>
          </a:r>
          <a:br>
            <a:rPr lang="es-MX" sz="1200" b="0" i="0" u="none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33285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03415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415" y="1540091"/>
        <a:ext cx="1622425" cy="846490"/>
      </dsp:txXfrm>
    </dsp:sp>
    <dsp:sp modelId="{4010E63F-AABA-4B6F-B764-70627A00FFBB}">
      <dsp:nvSpPr>
        <dsp:cNvPr id="0" name=""/>
        <dsp:cNvSpPr/>
      </dsp:nvSpPr>
      <dsp:spPr>
        <a:xfrm>
          <a:off x="2519041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19041" y="1540091"/>
        <a:ext cx="1622425" cy="846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</a:t>
          </a:r>
          <a:r>
            <a:rPr lang="es-MX" sz="1200" b="0" i="0" u="none" kern="1200" dirty="0" smtClean="0"/>
            <a:t>)</a:t>
          </a:r>
          <a:r>
            <a:rPr lang="es-MX" sz="1200" b="0" i="0" u="none" kern="1200" dirty="0" smtClean="0"/>
            <a:t/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 smtClean="0"/>
            <a:t>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 smtClean="0"/>
        </a:p>
      </dsp:txBody>
      <dsp:txXfrm>
        <a:off x="4647704" y="1330071"/>
        <a:ext cx="1838920" cy="9194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27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481"/>
              </a:lnTo>
              <a:lnTo>
                <a:pt x="3186386" y="2134481"/>
              </a:lnTo>
              <a:lnTo>
                <a:pt x="3186386" y="2279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27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737"/>
              </a:lnTo>
              <a:lnTo>
                <a:pt x="1056690" y="2134737"/>
              </a:lnTo>
              <a:lnTo>
                <a:pt x="105669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291765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146573"/>
              </a:lnTo>
              <a:lnTo>
                <a:pt x="0" y="2146573"/>
              </a:lnTo>
              <a:lnTo>
                <a:pt x="0" y="22917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279928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134737"/>
              </a:lnTo>
              <a:lnTo>
                <a:pt x="0" y="2134737"/>
              </a:lnTo>
              <a:lnTo>
                <a:pt x="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623276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63511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635112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Accidentes</a:t>
          </a:r>
          <a:endParaRPr lang="es-MX" altLang="es-MX" sz="1200" kern="1200" dirty="0"/>
        </a:p>
      </dsp:txBody>
      <dsp:txXfrm>
        <a:off x="4210930" y="3623276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623020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623020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  <a:endParaRPr lang="es-ES" sz="1200" kern="1200" dirty="0" smtClean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/>
          </a:r>
          <a:br>
            <a:rPr lang="es-MX" sz="1200" kern="1200" dirty="0" smtClean="0"/>
          </a:b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4364722" y="2455618"/>
        <a:ext cx="1811533" cy="7246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8" y="773639"/>
          <a:ext cx="91440" cy="47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785" y="1247868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Atención y Orientación a el(la) Ciudadano(a)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Área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</a:t>
          </a:r>
          <a:r>
            <a:rPr lang="es-MX" altLang="es-MX" sz="1200" kern="1200" dirty="0" smtClean="0"/>
            <a:t>Vial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Conmutador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Auxiliares </a:t>
          </a:r>
          <a:r>
            <a:rPr lang="es-ES" sz="1200" kern="1200" dirty="0" smtClean="0"/>
            <a:t>Viales</a:t>
          </a:r>
          <a:endParaRPr lang="es-ES" sz="1200" kern="1200" dirty="0"/>
        </a:p>
      </dsp:txBody>
      <dsp:txXfrm>
        <a:off x="785" y="1247868"/>
        <a:ext cx="3474666" cy="41399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93"/>
              </a:lnTo>
              <a:lnTo>
                <a:pt x="2068140" y="344993"/>
              </a:lnTo>
              <a:lnTo>
                <a:pt x="206814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5632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5632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6308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4993"/>
              </a:lnTo>
              <a:lnTo>
                <a:pt x="0" y="344993"/>
              </a:lnTo>
              <a:lnTo>
                <a:pt x="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925505" y="1488123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5755"/>
          <a:ext cx="1815016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br>
            <a:rPr lang="es-MX" altLang="es-MX" sz="1200" kern="1200" dirty="0" smtClean="0"/>
          </a:br>
          <a:endParaRPr lang="es-MX" altLang="es-MX" sz="1200" kern="1200" dirty="0"/>
        </a:p>
      </dsp:txBody>
      <dsp:txXfrm>
        <a:off x="0" y="2685755"/>
        <a:ext cx="1815016" cy="1979997"/>
      </dsp:txXfrm>
    </dsp:sp>
    <dsp:sp modelId="{77FFF755-0490-4820-A875-C725D434A9BE}">
      <dsp:nvSpPr>
        <dsp:cNvPr id="0" name=""/>
        <dsp:cNvSpPr/>
      </dsp:nvSpPr>
      <dsp:spPr>
        <a:xfrm>
          <a:off x="2147568" y="2685787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5787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8123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72024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6234513" y="2672024"/>
        <a:ext cx="1815016" cy="6253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 smtClean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42662" y="2298579"/>
        <a:ext cx="2036500" cy="127744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Psicólogos(as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578843" y="3131705"/>
        <a:ext cx="1803990" cy="76447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22988" y="1200754"/>
          <a:ext cx="252157" cy="1107728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28"/>
              </a:lnTo>
              <a:lnTo>
                <a:pt x="0" y="1107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29426" y="1200754"/>
          <a:ext cx="91440" cy="2212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24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15150" y="3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15150" y="3"/>
        <a:ext cx="2519991" cy="1200750"/>
      </dsp:txXfrm>
    </dsp:sp>
    <dsp:sp modelId="{CD0BE0DF-2D67-44CA-8B0A-7CEECA0EB795}">
      <dsp:nvSpPr>
        <dsp:cNvPr id="0" name=""/>
        <dsp:cNvSpPr/>
      </dsp:nvSpPr>
      <dsp:spPr>
        <a:xfrm>
          <a:off x="2145946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45946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5099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50993" y="1786480"/>
        <a:ext cx="1871994" cy="104400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983112" y="1447193"/>
          <a:ext cx="446733" cy="643560"/>
        </a:xfrm>
        <a:custGeom>
          <a:avLst/>
          <a:gdLst/>
          <a:ahLst/>
          <a:cxnLst/>
          <a:rect l="0" t="0" r="0" b="0"/>
          <a:pathLst>
            <a:path>
              <a:moveTo>
                <a:pt x="446733" y="0"/>
              </a:moveTo>
              <a:lnTo>
                <a:pt x="446733" y="643560"/>
              </a:lnTo>
              <a:lnTo>
                <a:pt x="0" y="6435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E1969-D1A9-4304-B51F-92C3F208B33D}">
      <dsp:nvSpPr>
        <dsp:cNvPr id="0" name=""/>
        <dsp:cNvSpPr/>
      </dsp:nvSpPr>
      <dsp:spPr>
        <a:xfrm>
          <a:off x="2429845" y="1447193"/>
          <a:ext cx="1697648" cy="142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495"/>
              </a:lnTo>
              <a:lnTo>
                <a:pt x="1697648" y="1266495"/>
              </a:lnTo>
              <a:lnTo>
                <a:pt x="1697648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CE493-D0C0-4C3C-8804-E18F1B760186}">
      <dsp:nvSpPr>
        <dsp:cNvPr id="0" name=""/>
        <dsp:cNvSpPr/>
      </dsp:nvSpPr>
      <dsp:spPr>
        <a:xfrm>
          <a:off x="2380182" y="1447193"/>
          <a:ext cx="91440" cy="1422747"/>
        </a:xfrm>
        <a:custGeom>
          <a:avLst/>
          <a:gdLst/>
          <a:ahLst/>
          <a:cxnLst/>
          <a:rect l="0" t="0" r="0" b="0"/>
          <a:pathLst>
            <a:path>
              <a:moveTo>
                <a:pt x="49663" y="0"/>
              </a:moveTo>
              <a:lnTo>
                <a:pt x="49663" y="1266495"/>
              </a:lnTo>
              <a:lnTo>
                <a:pt x="45720" y="1266495"/>
              </a:lnTo>
              <a:lnTo>
                <a:pt x="45720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700500" y="1447193"/>
          <a:ext cx="1729345" cy="1422747"/>
        </a:xfrm>
        <a:custGeom>
          <a:avLst/>
          <a:gdLst/>
          <a:ahLst/>
          <a:cxnLst/>
          <a:rect l="0" t="0" r="0" b="0"/>
          <a:pathLst>
            <a:path>
              <a:moveTo>
                <a:pt x="1729345" y="0"/>
              </a:moveTo>
              <a:lnTo>
                <a:pt x="1729345" y="1266495"/>
              </a:lnTo>
              <a:lnTo>
                <a:pt x="0" y="1266495"/>
              </a:lnTo>
              <a:lnTo>
                <a:pt x="0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66629" y="511194"/>
          <a:ext cx="1926432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66629" y="511194"/>
        <a:ext cx="1926432" cy="935998"/>
      </dsp:txXfrm>
    </dsp:sp>
    <dsp:sp modelId="{40656D80-BCDF-410F-AECF-315286752220}">
      <dsp:nvSpPr>
        <dsp:cNvPr id="0" name=""/>
        <dsp:cNvSpPr/>
      </dsp:nvSpPr>
      <dsp:spPr>
        <a:xfrm>
          <a:off x="4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" y="2869940"/>
        <a:ext cx="1400991" cy="736032"/>
      </dsp:txXfrm>
    </dsp:sp>
    <dsp:sp modelId="{A130BB8A-E788-4365-81B7-2114EC74F6C3}">
      <dsp:nvSpPr>
        <dsp:cNvPr id="0" name=""/>
        <dsp:cNvSpPr/>
      </dsp:nvSpPr>
      <dsp:spPr>
        <a:xfrm>
          <a:off x="1725406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Criminólogo(a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725406" y="2869940"/>
        <a:ext cx="1400991" cy="736032"/>
      </dsp:txXfrm>
    </dsp:sp>
    <dsp:sp modelId="{CE48E30C-1861-4126-A2ED-5DB600A92320}">
      <dsp:nvSpPr>
        <dsp:cNvPr id="0" name=""/>
        <dsp:cNvSpPr/>
      </dsp:nvSpPr>
      <dsp:spPr>
        <a:xfrm>
          <a:off x="3426998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426998" y="2869940"/>
        <a:ext cx="1400991" cy="736032"/>
      </dsp:txXfrm>
    </dsp:sp>
    <dsp:sp modelId="{A10B4F35-17D0-467A-9A16-5F3A029E6DF3}">
      <dsp:nvSpPr>
        <dsp:cNvPr id="0" name=""/>
        <dsp:cNvSpPr/>
      </dsp:nvSpPr>
      <dsp:spPr>
        <a:xfrm>
          <a:off x="903108" y="1802753"/>
          <a:ext cx="1080003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903108" y="1802753"/>
        <a:ext cx="1080003" cy="575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 smtClean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 smtClean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Jurídicos(as)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Analista</a:t>
          </a:r>
          <a:r>
            <a:rPr lang="es-MX" sz="1200" b="0" i="0" u="none" kern="1200" dirty="0" smtClean="0"/>
            <a:t/>
          </a:r>
          <a:br>
            <a:rPr lang="es-MX" sz="1200" b="0" i="0" u="none" kern="1200" dirty="0" smtClean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86871" y="1353765"/>
        <a:ext cx="1348116" cy="78049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123937"/>
          <a:ext cx="245532" cy="211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233"/>
              </a:lnTo>
              <a:lnTo>
                <a:pt x="245532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  <dsp:sp modelId="{C1A81F75-AC3A-4094-8C94-6A09BCF5B55C}">
      <dsp:nvSpPr>
        <dsp:cNvPr id="0" name=""/>
        <dsp:cNvSpPr/>
      </dsp:nvSpPr>
      <dsp:spPr>
        <a:xfrm>
          <a:off x="3219087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Observatorio</a:t>
          </a:r>
        </a:p>
      </dsp:txBody>
      <dsp:txXfrm>
        <a:off x="3219087" y="2789722"/>
        <a:ext cx="1800004" cy="90489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 smtClean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D2CA-4E55-4498-84E3-8B0F87840495}">
      <dsp:nvSpPr>
        <dsp:cNvPr id="0" name=""/>
        <dsp:cNvSpPr/>
      </dsp:nvSpPr>
      <dsp:spPr>
        <a:xfrm>
          <a:off x="3802384" y="1914386"/>
          <a:ext cx="296481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2964814" y="238302"/>
              </a:lnTo>
              <a:lnTo>
                <a:pt x="296481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802384" y="1914386"/>
          <a:ext cx="101579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1015794" y="238302"/>
              </a:lnTo>
              <a:lnTo>
                <a:pt x="101579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5597" y="1914386"/>
          <a:ext cx="976786" cy="406803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238045"/>
              </a:lnTo>
              <a:lnTo>
                <a:pt x="0" y="238045"/>
              </a:lnTo>
              <a:lnTo>
                <a:pt x="0" y="4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821465" y="1914386"/>
          <a:ext cx="2980918" cy="406328"/>
        </a:xfrm>
        <a:custGeom>
          <a:avLst/>
          <a:gdLst/>
          <a:ahLst/>
          <a:cxnLst/>
          <a:rect l="0" t="0" r="0" b="0"/>
          <a:pathLst>
            <a:path>
              <a:moveTo>
                <a:pt x="2980918" y="0"/>
              </a:moveTo>
              <a:lnTo>
                <a:pt x="2980918" y="237570"/>
              </a:lnTo>
              <a:lnTo>
                <a:pt x="0" y="237570"/>
              </a:lnTo>
              <a:lnTo>
                <a:pt x="0" y="406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629460" y="741462"/>
          <a:ext cx="2345847" cy="11729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2629460" y="741462"/>
        <a:ext cx="2345847" cy="1172923"/>
      </dsp:txXfrm>
    </dsp:sp>
    <dsp:sp modelId="{F21E685F-6405-4BF2-871E-BED3C36234CE}">
      <dsp:nvSpPr>
        <dsp:cNvPr id="0" name=""/>
        <dsp:cNvSpPr/>
      </dsp:nvSpPr>
      <dsp:spPr>
        <a:xfrm>
          <a:off x="0" y="2320715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/>
        </a:p>
      </dsp:txBody>
      <dsp:txXfrm>
        <a:off x="0" y="2320715"/>
        <a:ext cx="1642930" cy="922591"/>
      </dsp:txXfrm>
    </dsp:sp>
    <dsp:sp modelId="{7C576A7F-97E5-41B2-A453-F3F548F4D3EA}">
      <dsp:nvSpPr>
        <dsp:cNvPr id="0" name=""/>
        <dsp:cNvSpPr/>
      </dsp:nvSpPr>
      <dsp:spPr>
        <a:xfrm>
          <a:off x="2004131" y="2321189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/>
        </a:p>
      </dsp:txBody>
      <dsp:txXfrm>
        <a:off x="2004131" y="2321189"/>
        <a:ext cx="1642930" cy="922591"/>
      </dsp:txXfrm>
    </dsp:sp>
    <dsp:sp modelId="{8D82B08E-BDF6-4FA8-BD59-87DE0C0F4070}">
      <dsp:nvSpPr>
        <dsp:cNvPr id="0" name=""/>
        <dsp:cNvSpPr/>
      </dsp:nvSpPr>
      <dsp:spPr>
        <a:xfrm>
          <a:off x="3996712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3996712" y="2321446"/>
        <a:ext cx="1642930" cy="922591"/>
      </dsp:txXfrm>
    </dsp:sp>
    <dsp:sp modelId="{8FC6037D-8355-412F-AA86-4F80308E1326}">
      <dsp:nvSpPr>
        <dsp:cNvPr id="0" name=""/>
        <dsp:cNvSpPr/>
      </dsp:nvSpPr>
      <dsp:spPr>
        <a:xfrm>
          <a:off x="5945733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MX" altLang="es-MX" sz="1200" kern="1200" dirty="0"/>
        </a:p>
      </dsp:txBody>
      <dsp:txXfrm>
        <a:off x="5945733" y="2321446"/>
        <a:ext cx="1642930" cy="92259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Sistemas, </a:t>
          </a:r>
          <a:br>
            <a:rPr lang="es-ES" sz="1200" kern="1200" dirty="0" smtClean="0"/>
          </a:br>
          <a:r>
            <a:rPr lang="es-ES" sz="1200" kern="1200" dirty="0" smtClean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3925" y="2313740"/>
        <a:ext cx="1835991" cy="93600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4630618" y="731425"/>
          <a:ext cx="2060583" cy="515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31"/>
              </a:lnTo>
              <a:lnTo>
                <a:pt x="2060583" y="258031"/>
              </a:lnTo>
              <a:lnTo>
                <a:pt x="2060583" y="5154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098157" y="1978335"/>
          <a:ext cx="1424587" cy="386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79"/>
              </a:lnTo>
              <a:lnTo>
                <a:pt x="1424587" y="128579"/>
              </a:lnTo>
              <a:lnTo>
                <a:pt x="1424587" y="3860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702392" y="1978335"/>
          <a:ext cx="1395765" cy="386033"/>
        </a:xfrm>
        <a:custGeom>
          <a:avLst/>
          <a:gdLst/>
          <a:ahLst/>
          <a:cxnLst/>
          <a:rect l="0" t="0" r="0" b="0"/>
          <a:pathLst>
            <a:path>
              <a:moveTo>
                <a:pt x="1395765" y="0"/>
              </a:moveTo>
              <a:lnTo>
                <a:pt x="1395765" y="128579"/>
              </a:lnTo>
              <a:lnTo>
                <a:pt x="0" y="128579"/>
              </a:lnTo>
              <a:lnTo>
                <a:pt x="0" y="3860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098157" y="731425"/>
          <a:ext cx="1532460" cy="515485"/>
        </a:xfrm>
        <a:custGeom>
          <a:avLst/>
          <a:gdLst/>
          <a:ahLst/>
          <a:cxnLst/>
          <a:rect l="0" t="0" r="0" b="0"/>
          <a:pathLst>
            <a:path>
              <a:moveTo>
                <a:pt x="1532460" y="0"/>
              </a:moveTo>
              <a:lnTo>
                <a:pt x="1532460" y="258031"/>
              </a:lnTo>
              <a:lnTo>
                <a:pt x="0" y="258031"/>
              </a:lnTo>
              <a:lnTo>
                <a:pt x="0" y="5154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84902" y="0"/>
          <a:ext cx="2291433" cy="7314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 smtClean="0"/>
        </a:p>
      </dsp:txBody>
      <dsp:txXfrm>
        <a:off x="3484902" y="0"/>
        <a:ext cx="2291433" cy="731425"/>
      </dsp:txXfrm>
    </dsp:sp>
    <dsp:sp modelId="{A72CDAEB-77F3-4602-8D7C-ED4C7274390F}">
      <dsp:nvSpPr>
        <dsp:cNvPr id="0" name=""/>
        <dsp:cNvSpPr/>
      </dsp:nvSpPr>
      <dsp:spPr>
        <a:xfrm>
          <a:off x="1952441" y="1246910"/>
          <a:ext cx="2291433" cy="7314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Supervisores(as) </a:t>
          </a:r>
          <a:r>
            <a:rPr lang="es-MX" altLang="es-MX" sz="1200" b="0" i="0" u="none" kern="1200" dirty="0"/>
            <a:t>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1952441" y="1246910"/>
        <a:ext cx="2291433" cy="731425"/>
      </dsp:txXfrm>
    </dsp:sp>
    <dsp:sp modelId="{60750280-7CFD-4D48-9D97-E0748C8B3E5F}">
      <dsp:nvSpPr>
        <dsp:cNvPr id="0" name=""/>
        <dsp:cNvSpPr/>
      </dsp:nvSpPr>
      <dsp:spPr>
        <a:xfrm>
          <a:off x="0" y="2364368"/>
          <a:ext cx="3404784" cy="253565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br>
            <a:rPr lang="es-MX" altLang="es-MX" sz="1200" b="0" i="0" u="none" kern="1200" dirty="0" smtClean="0"/>
          </a:br>
          <a:endParaRPr lang="es-ES" sz="1200" b="1" i="0" u="none" kern="1200" dirty="0"/>
        </a:p>
      </dsp:txBody>
      <dsp:txXfrm>
        <a:off x="0" y="2364368"/>
        <a:ext cx="3404784" cy="2535658"/>
      </dsp:txXfrm>
    </dsp:sp>
    <dsp:sp modelId="{8AE61066-8812-4B58-9DFD-B1E0FFCABBFC}">
      <dsp:nvSpPr>
        <dsp:cNvPr id="0" name=""/>
        <dsp:cNvSpPr/>
      </dsp:nvSpPr>
      <dsp:spPr>
        <a:xfrm>
          <a:off x="3693758" y="2364368"/>
          <a:ext cx="1657975" cy="88256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3693758" y="2364368"/>
        <a:ext cx="1657975" cy="882562"/>
      </dsp:txXfrm>
    </dsp:sp>
    <dsp:sp modelId="{C483119D-4248-4FB6-A51A-FF463787E698}">
      <dsp:nvSpPr>
        <dsp:cNvPr id="0" name=""/>
        <dsp:cNvSpPr/>
      </dsp:nvSpPr>
      <dsp:spPr>
        <a:xfrm>
          <a:off x="5545485" y="1246910"/>
          <a:ext cx="2291433" cy="7314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545485" y="1246910"/>
        <a:ext cx="2291433" cy="73142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 smtClean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4409978" y="3453928"/>
        <a:ext cx="3851994" cy="193876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604D8-250D-4FDF-98BD-EA912B304081}">
      <dsp:nvSpPr>
        <dsp:cNvPr id="0" name=""/>
        <dsp:cNvSpPr/>
      </dsp:nvSpPr>
      <dsp:spPr>
        <a:xfrm>
          <a:off x="3595376" y="1397960"/>
          <a:ext cx="282310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2823101" y="447054"/>
              </a:lnTo>
              <a:lnTo>
                <a:pt x="282310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491FC-4AAE-415D-8BC1-59BDE3F41EA7}">
      <dsp:nvSpPr>
        <dsp:cNvPr id="0" name=""/>
        <dsp:cNvSpPr/>
      </dsp:nvSpPr>
      <dsp:spPr>
        <a:xfrm>
          <a:off x="3595376" y="1397960"/>
          <a:ext cx="93928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939281" y="447054"/>
              </a:lnTo>
              <a:lnTo>
                <a:pt x="93928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2634691" y="1397960"/>
          <a:ext cx="960685" cy="614272"/>
        </a:xfrm>
        <a:custGeom>
          <a:avLst/>
          <a:gdLst/>
          <a:ahLst/>
          <a:cxnLst/>
          <a:rect l="0" t="0" r="0" b="0"/>
          <a:pathLst>
            <a:path>
              <a:moveTo>
                <a:pt x="960685" y="0"/>
              </a:moveTo>
              <a:lnTo>
                <a:pt x="960685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778200" y="1397960"/>
          <a:ext cx="2817176" cy="614272"/>
        </a:xfrm>
        <a:custGeom>
          <a:avLst/>
          <a:gdLst/>
          <a:ahLst/>
          <a:cxnLst/>
          <a:rect l="0" t="0" r="0" b="0"/>
          <a:pathLst>
            <a:path>
              <a:moveTo>
                <a:pt x="2817176" y="0"/>
              </a:moveTo>
              <a:lnTo>
                <a:pt x="2817176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562460" y="460111"/>
          <a:ext cx="2065832" cy="9378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562460" y="460111"/>
        <a:ext cx="2065832" cy="937848"/>
      </dsp:txXfrm>
    </dsp:sp>
    <dsp:sp modelId="{F6BBEC83-E208-4CDC-AF15-4EEBE065CBE1}">
      <dsp:nvSpPr>
        <dsp:cNvPr id="0" name=""/>
        <dsp:cNvSpPr/>
      </dsp:nvSpPr>
      <dsp:spPr>
        <a:xfrm>
          <a:off x="3509" y="2012232"/>
          <a:ext cx="1549382" cy="7850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509" y="2012232"/>
        <a:ext cx="1549382" cy="785098"/>
      </dsp:txXfrm>
    </dsp:sp>
    <dsp:sp modelId="{62F575BD-4ABE-4050-8344-31020A431BE9}">
      <dsp:nvSpPr>
        <dsp:cNvPr id="0" name=""/>
        <dsp:cNvSpPr/>
      </dsp:nvSpPr>
      <dsp:spPr>
        <a:xfrm>
          <a:off x="1859999" y="2012232"/>
          <a:ext cx="1549382" cy="7712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59999" y="2012232"/>
        <a:ext cx="1549382" cy="771219"/>
      </dsp:txXfrm>
    </dsp:sp>
    <dsp:sp modelId="{E10B3C36-FFD8-4C4B-B9C0-EE22F547BDBD}">
      <dsp:nvSpPr>
        <dsp:cNvPr id="0" name=""/>
        <dsp:cNvSpPr/>
      </dsp:nvSpPr>
      <dsp:spPr>
        <a:xfrm>
          <a:off x="3759967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759967" y="2012232"/>
        <a:ext cx="1549382" cy="753327"/>
      </dsp:txXfrm>
    </dsp:sp>
    <dsp:sp modelId="{72EF0FA2-707D-4E02-AE13-A46BA56EA465}">
      <dsp:nvSpPr>
        <dsp:cNvPr id="0" name=""/>
        <dsp:cNvSpPr/>
      </dsp:nvSpPr>
      <dsp:spPr>
        <a:xfrm>
          <a:off x="5643786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5643786" y="2012232"/>
        <a:ext cx="1549382" cy="75332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089873" y="915289"/>
          <a:ext cx="171940" cy="2170315"/>
        </a:xfrm>
        <a:custGeom>
          <a:avLst/>
          <a:gdLst/>
          <a:ahLst/>
          <a:cxnLst/>
          <a:rect l="0" t="0" r="0" b="0"/>
          <a:pathLst>
            <a:path>
              <a:moveTo>
                <a:pt x="171940" y="0"/>
              </a:moveTo>
              <a:lnTo>
                <a:pt x="171940" y="2170315"/>
              </a:lnTo>
              <a:lnTo>
                <a:pt x="0" y="2170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E90C7-D24C-40F4-A89A-501CF77B91C9}">
      <dsp:nvSpPr>
        <dsp:cNvPr id="0" name=""/>
        <dsp:cNvSpPr/>
      </dsp:nvSpPr>
      <dsp:spPr>
        <a:xfrm>
          <a:off x="3261814" y="915289"/>
          <a:ext cx="191898" cy="87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960"/>
              </a:lnTo>
              <a:lnTo>
                <a:pt x="191898" y="8739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70756" y="915289"/>
          <a:ext cx="191057" cy="872717"/>
        </a:xfrm>
        <a:custGeom>
          <a:avLst/>
          <a:gdLst/>
          <a:ahLst/>
          <a:cxnLst/>
          <a:rect l="0" t="0" r="0" b="0"/>
          <a:pathLst>
            <a:path>
              <a:moveTo>
                <a:pt x="191057" y="0"/>
              </a:moveTo>
              <a:lnTo>
                <a:pt x="191057" y="872717"/>
              </a:lnTo>
              <a:lnTo>
                <a:pt x="0" y="872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915289"/>
          <a:ext cx="2211400" cy="2980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583"/>
              </a:lnTo>
              <a:lnTo>
                <a:pt x="2211400" y="2788583"/>
              </a:lnTo>
              <a:lnTo>
                <a:pt x="2211400" y="2980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915289"/>
          <a:ext cx="91440" cy="2980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0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50414" y="915289"/>
          <a:ext cx="2211400" cy="2980481"/>
        </a:xfrm>
        <a:custGeom>
          <a:avLst/>
          <a:gdLst/>
          <a:ahLst/>
          <a:cxnLst/>
          <a:rect l="0" t="0" r="0" b="0"/>
          <a:pathLst>
            <a:path>
              <a:moveTo>
                <a:pt x="2211400" y="0"/>
              </a:moveTo>
              <a:lnTo>
                <a:pt x="2211400" y="2788583"/>
              </a:lnTo>
              <a:lnTo>
                <a:pt x="0" y="2788583"/>
              </a:lnTo>
              <a:lnTo>
                <a:pt x="0" y="2980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31971" y="1487"/>
          <a:ext cx="2259685" cy="9138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Institucional </a:t>
          </a:r>
          <a:r>
            <a:rPr lang="es-MX" altLang="es-MX" sz="1200" kern="1200" dirty="0">
              <a:latin typeface="+mn-lt"/>
            </a:rPr>
            <a:t>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31971" y="1487"/>
        <a:ext cx="2259685" cy="913801"/>
      </dsp:txXfrm>
    </dsp:sp>
    <dsp:sp modelId="{19FBE8A8-D4BA-45D1-97CD-FF1210CD856F}">
      <dsp:nvSpPr>
        <dsp:cNvPr id="0" name=""/>
        <dsp:cNvSpPr/>
      </dsp:nvSpPr>
      <dsp:spPr>
        <a:xfrm>
          <a:off x="136612" y="3895771"/>
          <a:ext cx="1827603" cy="913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136612" y="3895771"/>
        <a:ext cx="1827603" cy="913801"/>
      </dsp:txXfrm>
    </dsp:sp>
    <dsp:sp modelId="{7C576A7F-97E5-41B2-A453-F3F548F4D3EA}">
      <dsp:nvSpPr>
        <dsp:cNvPr id="0" name=""/>
        <dsp:cNvSpPr/>
      </dsp:nvSpPr>
      <dsp:spPr>
        <a:xfrm>
          <a:off x="2348012" y="3895771"/>
          <a:ext cx="1827603" cy="913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348012" y="3895771"/>
        <a:ext cx="1827603" cy="913801"/>
      </dsp:txXfrm>
    </dsp:sp>
    <dsp:sp modelId="{8A083F5A-ED43-4CA3-85E0-E3A0CBD8C9BA}">
      <dsp:nvSpPr>
        <dsp:cNvPr id="0" name=""/>
        <dsp:cNvSpPr/>
      </dsp:nvSpPr>
      <dsp:spPr>
        <a:xfrm>
          <a:off x="4559413" y="3895771"/>
          <a:ext cx="1827603" cy="913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559413" y="3895771"/>
        <a:ext cx="1827603" cy="913801"/>
      </dsp:txXfrm>
    </dsp:sp>
    <dsp:sp modelId="{8BE913BE-E4F1-4068-B8A1-967F9ABA9EF4}">
      <dsp:nvSpPr>
        <dsp:cNvPr id="0" name=""/>
        <dsp:cNvSpPr/>
      </dsp:nvSpPr>
      <dsp:spPr>
        <a:xfrm>
          <a:off x="1174234" y="1364313"/>
          <a:ext cx="1896522" cy="8473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1174234" y="1364313"/>
        <a:ext cx="1896522" cy="847386"/>
      </dsp:txXfrm>
    </dsp:sp>
    <dsp:sp modelId="{7EC93102-AD44-4743-A5F0-2DC1843F40F7}">
      <dsp:nvSpPr>
        <dsp:cNvPr id="0" name=""/>
        <dsp:cNvSpPr/>
      </dsp:nvSpPr>
      <dsp:spPr>
        <a:xfrm>
          <a:off x="3453712" y="1332348"/>
          <a:ext cx="1827603" cy="9138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 smtClean="0">
              <a:latin typeface="+mn-lt"/>
            </a:rPr>
            <a:t>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3453712" y="1332348"/>
        <a:ext cx="1827603" cy="913801"/>
      </dsp:txXfrm>
    </dsp:sp>
    <dsp:sp modelId="{7FFDA455-1612-4ABF-B7EC-B4F3361CC5C7}">
      <dsp:nvSpPr>
        <dsp:cNvPr id="0" name=""/>
        <dsp:cNvSpPr/>
      </dsp:nvSpPr>
      <dsp:spPr>
        <a:xfrm>
          <a:off x="1193351" y="2661912"/>
          <a:ext cx="1896522" cy="8473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 smtClean="0">
            <a:latin typeface="+mn-lt"/>
          </a:endParaRPr>
        </a:p>
      </dsp:txBody>
      <dsp:txXfrm>
        <a:off x="1193351" y="2661912"/>
        <a:ext cx="1896522" cy="847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Criminólogo(a)</a:t>
          </a:r>
          <a:br>
            <a:rPr lang="es-MX" altLang="es-MX" sz="1200" b="0" i="0" u="none" kern="1200" dirty="0" smtClean="0"/>
          </a:br>
          <a:endParaRPr lang="es-MX" altLang="es-MX" sz="1200" b="0" i="0" u="none" kern="1200" dirty="0" smtClean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Recursos Federales</a:t>
          </a:r>
          <a:endParaRPr lang="es-MX" altLang="es-MX" sz="1200" kern="1200" dirty="0">
            <a:latin typeface="+mn-lt"/>
          </a:endParaRP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</a:t>
          </a:r>
          <a:r>
            <a:rPr lang="es-ES" sz="1200" kern="1200" dirty="0">
              <a:latin typeface="+mn-lt"/>
            </a:rPr>
            <a:t>de Cocina</a:t>
          </a:r>
        </a:p>
      </dsp:txBody>
      <dsp:txXfrm>
        <a:off x="2161545" y="2659316"/>
        <a:ext cx="1997023" cy="85057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272483" y="3033572"/>
          <a:ext cx="1250968" cy="80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523"/>
              </a:lnTo>
              <a:lnTo>
                <a:pt x="1250968" y="511523"/>
              </a:lnTo>
              <a:lnTo>
                <a:pt x="1250968" y="801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00550" y="3033572"/>
          <a:ext cx="1271932" cy="801166"/>
        </a:xfrm>
        <a:custGeom>
          <a:avLst/>
          <a:gdLst/>
          <a:ahLst/>
          <a:cxnLst/>
          <a:rect l="0" t="0" r="0" b="0"/>
          <a:pathLst>
            <a:path>
              <a:moveTo>
                <a:pt x="1271932" y="0"/>
              </a:moveTo>
              <a:lnTo>
                <a:pt x="1271932" y="511523"/>
              </a:lnTo>
              <a:lnTo>
                <a:pt x="0" y="511523"/>
              </a:lnTo>
              <a:lnTo>
                <a:pt x="0" y="801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3452" y="1484271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012"/>
              </a:lnTo>
              <a:lnTo>
                <a:pt x="49030" y="205012"/>
              </a:lnTo>
              <a:lnTo>
                <a:pt x="49030" y="494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061430" y="327561"/>
          <a:ext cx="2415484" cy="115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 smtClean="0">
            <a:latin typeface="+mn-lt"/>
          </a:endParaRPr>
        </a:p>
      </dsp:txBody>
      <dsp:txXfrm>
        <a:off x="1061430" y="327561"/>
        <a:ext cx="2415484" cy="1156709"/>
      </dsp:txXfrm>
    </dsp:sp>
    <dsp:sp modelId="{394F460E-1115-4261-BACC-6401565DD2C1}">
      <dsp:nvSpPr>
        <dsp:cNvPr id="0" name=""/>
        <dsp:cNvSpPr/>
      </dsp:nvSpPr>
      <dsp:spPr>
        <a:xfrm>
          <a:off x="1217837" y="1978926"/>
          <a:ext cx="2109290" cy="105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 smtClean="0">
            <a:latin typeface="+mn-lt"/>
          </a:endParaRPr>
        </a:p>
      </dsp:txBody>
      <dsp:txXfrm>
        <a:off x="1217837" y="1978926"/>
        <a:ext cx="2109290" cy="1054645"/>
      </dsp:txXfrm>
    </dsp:sp>
    <dsp:sp modelId="{4D52F204-F63C-4BDC-965B-CE1874CCC3DB}">
      <dsp:nvSpPr>
        <dsp:cNvPr id="0" name=""/>
        <dsp:cNvSpPr/>
      </dsp:nvSpPr>
      <dsp:spPr>
        <a:xfrm>
          <a:off x="19750" y="3834738"/>
          <a:ext cx="1961600" cy="966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</a:t>
          </a:r>
          <a:br>
            <a:rPr lang="es-ES" sz="1200" kern="1200" dirty="0" smtClean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9750" y="3834738"/>
        <a:ext cx="1961600" cy="966842"/>
      </dsp:txXfrm>
    </dsp:sp>
    <dsp:sp modelId="{A0A85CC1-FFDD-469A-9720-F452E4CFD5BC}">
      <dsp:nvSpPr>
        <dsp:cNvPr id="0" name=""/>
        <dsp:cNvSpPr/>
      </dsp:nvSpPr>
      <dsp:spPr>
        <a:xfrm>
          <a:off x="2542650" y="3834738"/>
          <a:ext cx="1961600" cy="966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542650" y="3834738"/>
        <a:ext cx="1961600" cy="966842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Cocina</a:t>
          </a:r>
          <a:br>
            <a:rPr lang="es-ES" sz="1200" kern="1200" dirty="0" smtClean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 smtClean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 smtClean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66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66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 smtClean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6DD4-D442-416E-919A-D739B4E0893E}">
      <dsp:nvSpPr>
        <dsp:cNvPr id="0" name=""/>
        <dsp:cNvSpPr/>
      </dsp:nvSpPr>
      <dsp:spPr>
        <a:xfrm>
          <a:off x="3806073" y="956046"/>
          <a:ext cx="363957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63957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  <dsp:sp modelId="{EDB0EAC3-9540-4072-ADBF-DBFD45BCD5CE}">
      <dsp:nvSpPr>
        <dsp:cNvPr id="0" name=""/>
        <dsp:cNvSpPr/>
      </dsp:nvSpPr>
      <dsp:spPr>
        <a:xfrm>
          <a:off x="4170030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Representante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4170030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</a:t>
          </a:r>
          <a:r>
            <a:rPr lang="es-MX" altLang="es-MX" sz="1200" kern="1200" dirty="0" smtClean="0">
              <a:latin typeface="+mn-lt"/>
            </a:rPr>
            <a:t>Generales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r>
            <a:rPr lang="es-ES" altLang="es-MX" sz="1200" kern="1200" dirty="0" smtClean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Intendencia</a:t>
          </a:r>
          <a:endParaRPr lang="es-MX" altLang="es-MX" sz="1200" kern="1200" dirty="0">
            <a:latin typeface="+mn-lt"/>
          </a:endParaRP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 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0453B-2A23-4452-8A9E-0679CA9C93FF}">
      <dsp:nvSpPr>
        <dsp:cNvPr id="0" name=""/>
        <dsp:cNvSpPr/>
      </dsp:nvSpPr>
      <dsp:spPr>
        <a:xfrm>
          <a:off x="2822171" y="1390437"/>
          <a:ext cx="1421875" cy="61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54"/>
              </a:lnTo>
              <a:lnTo>
                <a:pt x="1421875" y="280554"/>
              </a:lnTo>
              <a:lnTo>
                <a:pt x="1421875" y="61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1548236" y="1390437"/>
          <a:ext cx="1273934" cy="613473"/>
        </a:xfrm>
        <a:custGeom>
          <a:avLst/>
          <a:gdLst/>
          <a:ahLst/>
          <a:cxnLst/>
          <a:rect l="0" t="0" r="0" b="0"/>
          <a:pathLst>
            <a:path>
              <a:moveTo>
                <a:pt x="1273934" y="0"/>
              </a:moveTo>
              <a:lnTo>
                <a:pt x="1273934" y="278512"/>
              </a:lnTo>
              <a:lnTo>
                <a:pt x="0" y="278512"/>
              </a:lnTo>
              <a:lnTo>
                <a:pt x="0" y="613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396802" y="0"/>
          <a:ext cx="2850737" cy="1390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1396802" y="0"/>
        <a:ext cx="2850737" cy="1390437"/>
      </dsp:txXfrm>
    </dsp:sp>
    <dsp:sp modelId="{A99812C4-2663-4D9F-8C32-3124AF6958E3}">
      <dsp:nvSpPr>
        <dsp:cNvPr id="0" name=""/>
        <dsp:cNvSpPr/>
      </dsp:nvSpPr>
      <dsp:spPr>
        <a:xfrm>
          <a:off x="461321" y="2003910"/>
          <a:ext cx="2173830" cy="97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461321" y="2003910"/>
        <a:ext cx="2173830" cy="979679"/>
      </dsp:txXfrm>
    </dsp:sp>
    <dsp:sp modelId="{9FA5DC7F-07E3-46ED-9DE0-C46BD260DEB1}">
      <dsp:nvSpPr>
        <dsp:cNvPr id="0" name=""/>
        <dsp:cNvSpPr/>
      </dsp:nvSpPr>
      <dsp:spPr>
        <a:xfrm>
          <a:off x="3298756" y="2005952"/>
          <a:ext cx="1890581" cy="998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Operaciones</a:t>
          </a:r>
          <a:endParaRPr lang="es-ES" sz="1200" kern="1200" dirty="0" smtClean="0"/>
        </a:p>
      </dsp:txBody>
      <dsp:txXfrm>
        <a:off x="3298756" y="2005952"/>
        <a:ext cx="1890581" cy="998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07/03/2024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3204988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96811921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48047508"/>
              </p:ext>
            </p:extLst>
          </p:nvPr>
        </p:nvGraphicFramePr>
        <p:xfrm>
          <a:off x="1920241" y="2481746"/>
          <a:ext cx="5644342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</a:t>
            </a:r>
            <a:r>
              <a:rPr lang="es-ES_tradnl" sz="2400" dirty="0">
                <a:solidFill>
                  <a:schemeClr val="tx1"/>
                </a:solidFill>
              </a:rPr>
              <a:t>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93113273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5218578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1757901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9254705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9155352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8515746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829288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85715761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Área </a:t>
            </a:r>
            <a:r>
              <a:rPr lang="es-ES_tradnl" sz="2800" dirty="0">
                <a:solidFill>
                  <a:prstClr val="black"/>
                </a:solidFill>
              </a:rPr>
              <a:t>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2750620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</a:t>
            </a:r>
            <a:r>
              <a:rPr lang="es-ES_tradnl" sz="2400" dirty="0">
                <a:solidFill>
                  <a:schemeClr val="tx1"/>
                </a:solidFill>
              </a:rPr>
              <a:t>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41883900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4520758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6223455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95268270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7259338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06003417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12432958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61506600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25987607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746648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1436107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1937308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2747624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Prevención </a:t>
            </a:r>
            <a:r>
              <a:rPr lang="es-ES_tradnl" sz="2800" kern="1200" dirty="0">
                <a:solidFill>
                  <a:prstClr val="black"/>
                </a:solidFill>
              </a:rPr>
              <a:t>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6631239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946842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3572426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2230999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80294986"/>
              </p:ext>
            </p:extLst>
          </p:nvPr>
        </p:nvGraphicFramePr>
        <p:xfrm>
          <a:off x="837236" y="2105025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989254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5976055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21704781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00781291"/>
              </p:ext>
            </p:extLst>
          </p:nvPr>
        </p:nvGraphicFramePr>
        <p:xfrm>
          <a:off x="2180200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9182525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1165899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9646791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4104741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</a:t>
            </a:r>
            <a:r>
              <a:rPr lang="es-ES_tradnl" sz="3200" kern="1200" dirty="0" smtClean="0">
                <a:solidFill>
                  <a:prstClr val="black"/>
                </a:solidFill>
              </a:rPr>
              <a:t>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8100366"/>
              </p:ext>
            </p:extLst>
          </p:nvPr>
        </p:nvGraphicFramePr>
        <p:xfrm>
          <a:off x="726394" y="1954244"/>
          <a:ext cx="7588664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altLang="es-MX" sz="2400" dirty="0">
                <a:solidFill>
                  <a:schemeClr val="tx1"/>
                </a:solidFill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14440373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</a:t>
            </a:r>
            <a:r>
              <a:rPr lang="es-MX" altLang="es-MX" sz="2400" dirty="0" smtClean="0">
                <a:solidFill>
                  <a:schemeClr val="tx1"/>
                </a:solidFill>
              </a:rPr>
              <a:t>Emergencias</a:t>
            </a:r>
            <a:endParaRPr lang="es-MX" alt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9605102"/>
              </p:ext>
            </p:extLst>
          </p:nvPr>
        </p:nvGraphicFramePr>
        <p:xfrm>
          <a:off x="564022" y="1704606"/>
          <a:ext cx="8058685" cy="502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4226504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8313276"/>
              </p:ext>
            </p:extLst>
          </p:nvPr>
        </p:nvGraphicFramePr>
        <p:xfrm>
          <a:off x="1098654" y="2547902"/>
          <a:ext cx="7207858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8628051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2327833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5772485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4869144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2907208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8268813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47730193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1846084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68858617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682558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77507521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98943230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2868532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39961728"/>
              </p:ext>
            </p:extLst>
          </p:nvPr>
        </p:nvGraphicFramePr>
        <p:xfrm>
          <a:off x="1310185" y="1463040"/>
          <a:ext cx="6523629" cy="480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4722643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432955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51784629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36498138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2700067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8308929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</a:t>
            </a:r>
            <a:r>
              <a:rPr lang="es-MX" sz="2400" dirty="0">
                <a:solidFill>
                  <a:schemeClr val="tx1"/>
                </a:solidFill>
              </a:rPr>
              <a:t>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0515918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82764177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395822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004236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2546312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03678061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29335856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09241299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2546498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666757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4256801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4340698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3742283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30559</TotalTime>
  <Words>2571</Words>
  <Application>Microsoft Office PowerPoint</Application>
  <PresentationFormat>Presentación en pantalla (4:3)</PresentationFormat>
  <Paragraphs>669</Paragraphs>
  <Slides>95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95</vt:i4>
      </vt:variant>
    </vt:vector>
  </HeadingPairs>
  <TitlesOfParts>
    <vt:vector size="103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1617</cp:revision>
  <cp:lastPrinted>2021-12-15T15:18:52Z</cp:lastPrinted>
  <dcterms:created xsi:type="dcterms:W3CDTF">2015-12-30T00:24:58Z</dcterms:created>
  <dcterms:modified xsi:type="dcterms:W3CDTF">2024-03-07T17:13:34Z</dcterms:modified>
</cp:coreProperties>
</file>