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1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2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3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4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5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6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7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8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02"/>
  </p:notesMasterIdLst>
  <p:handoutMasterIdLst>
    <p:handoutMasterId r:id="rId103"/>
  </p:handoutMasterIdLst>
  <p:sldIdLst>
    <p:sldId id="453" r:id="rId4"/>
    <p:sldId id="469" r:id="rId5"/>
    <p:sldId id="336" r:id="rId6"/>
    <p:sldId id="420" r:id="rId7"/>
    <p:sldId id="467" r:id="rId8"/>
    <p:sldId id="337" r:id="rId9"/>
    <p:sldId id="465" r:id="rId10"/>
    <p:sldId id="466" r:id="rId11"/>
    <p:sldId id="349" r:id="rId12"/>
    <p:sldId id="421" r:id="rId13"/>
    <p:sldId id="478" r:id="rId14"/>
    <p:sldId id="479" r:id="rId15"/>
    <p:sldId id="481" r:id="rId16"/>
    <p:sldId id="422" r:id="rId17"/>
    <p:sldId id="424" r:id="rId18"/>
    <p:sldId id="489" r:id="rId19"/>
    <p:sldId id="491" r:id="rId20"/>
    <p:sldId id="493" r:id="rId21"/>
    <p:sldId id="432" r:id="rId22"/>
    <p:sldId id="433" r:id="rId23"/>
    <p:sldId id="434" r:id="rId24"/>
    <p:sldId id="435" r:id="rId25"/>
    <p:sldId id="468" r:id="rId26"/>
    <p:sldId id="360" r:id="rId27"/>
    <p:sldId id="361" r:id="rId28"/>
    <p:sldId id="406" r:id="rId29"/>
    <p:sldId id="362" r:id="rId30"/>
    <p:sldId id="417" r:id="rId31"/>
    <p:sldId id="452" r:id="rId32"/>
    <p:sldId id="364" r:id="rId33"/>
    <p:sldId id="365" r:id="rId34"/>
    <p:sldId id="399" r:id="rId35"/>
    <p:sldId id="366" r:id="rId36"/>
    <p:sldId id="367" r:id="rId37"/>
    <p:sldId id="410" r:id="rId38"/>
    <p:sldId id="368" r:id="rId39"/>
    <p:sldId id="485" r:id="rId40"/>
    <p:sldId id="484" r:id="rId41"/>
    <p:sldId id="483" r:id="rId42"/>
    <p:sldId id="482" r:id="rId43"/>
    <p:sldId id="459" r:id="rId44"/>
    <p:sldId id="463" r:id="rId45"/>
    <p:sldId id="436" r:id="rId46"/>
    <p:sldId id="437" r:id="rId47"/>
    <p:sldId id="381" r:id="rId48"/>
    <p:sldId id="382" r:id="rId49"/>
    <p:sldId id="456" r:id="rId50"/>
    <p:sldId id="464" r:id="rId51"/>
    <p:sldId id="408" r:id="rId52"/>
    <p:sldId id="458" r:id="rId53"/>
    <p:sldId id="454" r:id="rId54"/>
    <p:sldId id="449" r:id="rId55"/>
    <p:sldId id="457" r:id="rId56"/>
    <p:sldId id="461" r:id="rId57"/>
    <p:sldId id="462" r:id="rId58"/>
    <p:sldId id="451" r:id="rId59"/>
    <p:sldId id="350" r:id="rId60"/>
    <p:sldId id="495" r:id="rId61"/>
    <p:sldId id="376" r:id="rId62"/>
    <p:sldId id="377" r:id="rId63"/>
    <p:sldId id="488" r:id="rId64"/>
    <p:sldId id="387" r:id="rId65"/>
    <p:sldId id="379" r:id="rId66"/>
    <p:sldId id="477" r:id="rId67"/>
    <p:sldId id="344" r:id="rId68"/>
    <p:sldId id="345" r:id="rId69"/>
    <p:sldId id="346" r:id="rId70"/>
    <p:sldId id="348" r:id="rId71"/>
    <p:sldId id="438" r:id="rId72"/>
    <p:sldId id="439" r:id="rId73"/>
    <p:sldId id="440" r:id="rId74"/>
    <p:sldId id="441" r:id="rId75"/>
    <p:sldId id="442" r:id="rId76"/>
    <p:sldId id="486" r:id="rId77"/>
    <p:sldId id="443" r:id="rId78"/>
    <p:sldId id="444" r:id="rId79"/>
    <p:sldId id="445" r:id="rId80"/>
    <p:sldId id="369" r:id="rId81"/>
    <p:sldId id="370" r:id="rId82"/>
    <p:sldId id="371" r:id="rId83"/>
    <p:sldId id="372" r:id="rId84"/>
    <p:sldId id="339" r:id="rId85"/>
    <p:sldId id="397" r:id="rId86"/>
    <p:sldId id="396" r:id="rId87"/>
    <p:sldId id="470" r:id="rId88"/>
    <p:sldId id="340" r:id="rId89"/>
    <p:sldId id="487" r:id="rId90"/>
    <p:sldId id="342" r:id="rId91"/>
    <p:sldId id="402" r:id="rId92"/>
    <p:sldId id="401" r:id="rId93"/>
    <p:sldId id="404" r:id="rId94"/>
    <p:sldId id="405" r:id="rId95"/>
    <p:sldId id="415" r:id="rId96"/>
    <p:sldId id="471" r:id="rId97"/>
    <p:sldId id="472" r:id="rId98"/>
    <p:sldId id="473" r:id="rId99"/>
    <p:sldId id="474" r:id="rId100"/>
    <p:sldId id="475" r:id="rId10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 snapToGrid="0" snapToObjects="1" showGuides="1">
      <p:cViewPr varScale="1">
        <p:scale>
          <a:sx n="127" d="100"/>
          <a:sy n="127" d="100"/>
        </p:scale>
        <p:origin x="1476" y="120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tableStyles" Target="tableStyle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/>
            <a:t>Coordinador(a) de Servicios </a:t>
          </a:r>
          <a:r>
            <a:rPr lang="es-MX" altLang="es-MX" sz="1200" dirty="0" smtClean="0"/>
            <a:t>Generales</a:t>
          </a:r>
          <a:endParaRPr lang="es-MX" altLang="es-MX" sz="1200" dirty="0"/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4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4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3" presStyleCnt="4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E1F6C00F-25FF-430B-A5AC-B804CA2E694A}" srcId="{1A675F25-FDD3-4EF3-8931-B68E61D4CC89}" destId="{8EF1AE02-DB8E-4F29-8374-F4500CACA8FA}" srcOrd="7" destOrd="0" parTransId="{940DC040-254A-47C0-91D5-DD25517F5C22}" sibTransId="{7AC0C6BC-0160-46BF-90AD-FD96943355F4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B8D40078-B7B8-4467-8B18-8B4F8D104B7C}" type="presParOf" srcId="{AA52DF43-9C27-4229-B65B-693091F35EE0}" destId="{5DC44784-5730-4192-ACB7-347E0143FD5C}" srcOrd="6" destOrd="0" presId="urn:microsoft.com/office/officeart/2005/8/layout/orgChart1"/>
    <dgm:cxn modelId="{7F25E840-C66C-41FC-822F-7B351DB50192}" type="presParOf" srcId="{AA52DF43-9C27-4229-B65B-693091F35EE0}" destId="{55E8B588-63AB-4DA0-8FDA-DC0D7C7781FB}" srcOrd="7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r>
            <a:rPr lang="es-ES" sz="1200" dirty="0" smtClean="0"/>
            <a:t>Policía </a:t>
          </a:r>
          <a:r>
            <a:rPr lang="es-ES" sz="1200" dirty="0"/>
            <a:t>1ero</a:t>
          </a:r>
          <a:br>
            <a:rPr lang="es-ES" sz="1200" dirty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250368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br>
            <a:rPr lang="es-MX" altLang="es-MX" sz="1200" dirty="0"/>
          </a:b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 smtClean="0"/>
            <a:t>Policías 2do(a)</a:t>
          </a:r>
          <a:endParaRPr lang="es-MX" sz="115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150" dirty="0"/>
            <a:t>Policías </a:t>
          </a:r>
          <a:r>
            <a:rPr lang="es-MX" sz="1150" dirty="0" smtClean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</a:t>
          </a:r>
          <a:endParaRPr lang="es-MX" altLang="es-MX" sz="115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150" dirty="0"/>
            <a:t>Policías 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00169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Policías 2do(a).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 3ros(as)</a:t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</a:t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/>
            <a:t>Policías 3ro(a)</a:t>
          </a:r>
          <a:br>
            <a:rPr lang="es-MX" sz="1200" b="0" i="0" u="none" dirty="0"/>
          </a:br>
          <a:endParaRPr lang="es-ES" sz="1200" b="0" i="0" u="none" dirty="0"/>
        </a:p>
        <a:p>
          <a:r>
            <a:rPr lang="es-MX" sz="1200" b="0" i="0" u="none" dirty="0"/>
            <a:t>Policía 2do(a</a:t>
          </a:r>
          <a:r>
            <a:rPr lang="es-MX" sz="1200" b="0" i="0" u="none" dirty="0" smtClean="0"/>
            <a:t>)</a:t>
          </a:r>
        </a:p>
        <a:p>
          <a:endParaRPr lang="es-MX" sz="1200" b="0" i="0" u="none" dirty="0"/>
        </a:p>
        <a:p>
          <a:r>
            <a:rPr lang="es-MX" sz="1200" b="0" i="0" u="none" dirty="0" smtClean="0"/>
            <a:t>Policías</a:t>
          </a:r>
          <a:endParaRPr lang="es-MX" sz="1200" b="0" i="0" u="none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40415" custLinFactNeighborY="-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83895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/>
          </a:r>
          <a:br>
            <a:rPr lang="es-MX" sz="1200" dirty="0"/>
          </a:b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05469" custLinFactNeighborX="2252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05469" custLinFactNeighborX="-1738" custLinFactNeighborY="-4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05469" custLinFactNeighborX="-1180" custLinFactNeighborY="-5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05469" custLinFactNeighborY="-5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31007" custScaleY="104805" custLinFactNeighborX="8922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31007" custScaleY="104805" custLinFactX="61949" custLinFactNeighborX="100000" custLinFactNeighborY="-27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1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</a:t>
          </a:r>
          <a:r>
            <a:rPr lang="es-MX" altLang="es-MX" sz="1200" dirty="0" smtClean="0"/>
            <a:t>Despliegue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Atención y Orientación a el(la) Ciudadano(a</a:t>
          </a:r>
          <a:r>
            <a:rPr lang="es-MX" altLang="es-MX" sz="1200" dirty="0" smtClean="0"/>
            <a:t>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Encargado(a) Área</a:t>
          </a:r>
          <a:br>
            <a:rPr lang="es-MX" altLang="es-MX" sz="1200" dirty="0"/>
          </a:br>
          <a:r>
            <a:rPr lang="es-MX" altLang="es-MX" sz="1200" dirty="0" smtClean="0"/>
            <a:t>Ayudante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 de Auxilio Vial</a:t>
          </a:r>
          <a:br>
            <a:rPr lang="es-MX" altLang="es-MX" sz="1200" dirty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r>
            <a:rPr lang="es-MX" altLang="es-MX" sz="1200" dirty="0" smtClean="0"/>
            <a:t>Mecánicos(as</a:t>
          </a:r>
          <a:r>
            <a:rPr lang="es-MX" altLang="es-MX" sz="1200" dirty="0"/>
            <a:t>) de Auxilio </a:t>
          </a:r>
          <a:r>
            <a:rPr lang="es-MX" altLang="es-MX" sz="1200" dirty="0" smtClean="0"/>
            <a:t>Vial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74518" custLinFactNeighborX="36" custLinFactNeighborY="-2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/>
            <a:t>Oficial </a:t>
          </a:r>
          <a:r>
            <a:rPr lang="fr-FR" altLang="es-MX" sz="1200" dirty="0" smtClean="0"/>
            <a:t>Motociclista</a:t>
          </a:r>
          <a:endParaRPr lang="fr-FR" altLang="es-MX" sz="1200" dirty="0"/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Of. Mot.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09443022-3FBE-4AB6-B42B-2CDBC286AB36}" type="pres">
      <dgm:prSet presAssocID="{E267A9EB-085C-46B5-A157-777EB2EE7CB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0" presStyleCnt="1" custScaleX="167772" custScaleY="109052" custLinFactNeighborX="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88001C70-68CB-4782-A8E5-28F87F152A3D}" srcId="{9DEA55C1-E59C-4B5B-90DC-1D0B54C2B20C}" destId="{FFFCFD11-45F1-4588-9E06-CEA7B1B4895A}" srcOrd="5" destOrd="0" parTransId="{E267A9EB-085C-46B5-A157-777EB2EE7CBD}" sibTransId="{4013CC0D-7523-4E67-835F-CF546FF85C4F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A1901434-E9B5-4BA8-8CBD-7A82389EBA87}" type="presParOf" srcId="{E6CFA08A-7145-470C-A659-6A725D85622B}" destId="{09443022-3FBE-4AB6-B42B-2CDBC286AB36}" srcOrd="0" destOrd="0" presId="urn:microsoft.com/office/officeart/2005/8/layout/orgChart1"/>
    <dgm:cxn modelId="{0712CF7E-2B85-435F-918A-087520F43FBF}" type="presParOf" srcId="{E6CFA08A-7145-470C-A659-6A725D85622B}" destId="{BDB82DB5-7A58-49D1-ACE2-CA37890642A6}" srcOrd="1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0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96B6A423-88F6-47C1-ADE8-57EEB5AF10E5}" type="presOf" srcId="{2EC3689C-7BAA-4D8B-9BFA-26FA5F5F11A6}" destId="{F20D4592-4086-4910-B30C-72EC00D6CBE6}" srcOrd="1" destOrd="0" presId="urn:microsoft.com/office/officeart/2005/8/layout/orgChart1"/>
    <dgm:cxn modelId="{9A7AC91A-59B0-4254-81D0-094CB2D42002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5912A1-33BD-40CB-929B-DCE37BC468DF}" type="presOf" srcId="{2EC3689C-7BAA-4D8B-9BFA-26FA5F5F11A6}" destId="{9EF5B1E7-4642-446F-802A-010E77A6D315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F7631C22-28CE-4E42-883A-555782F43A4F}" type="presOf" srcId="{1CBA1466-9B70-40DE-ABFD-7537F7E3D45F}" destId="{F1D811E1-54FB-43DC-9221-BBD1AF59461E}" srcOrd="0" destOrd="0" presId="urn:microsoft.com/office/officeart/2005/8/layout/orgChart1"/>
    <dgm:cxn modelId="{66F16CF8-D1DD-4E28-9FB0-5A8E97D7734D}" type="presOf" srcId="{B79B2DAA-EC25-48D1-8299-62D98CAAC6CC}" destId="{4732691B-2685-48B7-93AE-7D54347A31AB}" srcOrd="0" destOrd="0" presId="urn:microsoft.com/office/officeart/2005/8/layout/orgChart1"/>
    <dgm:cxn modelId="{951DDB3E-C3A7-4C74-8506-D36F2F1E172A}" type="presOf" srcId="{9F7016AB-14D9-4B39-B1B8-7C3AF3B30ABC}" destId="{C0E84288-EA31-49E9-8E88-83BF465087E7}" srcOrd="0" destOrd="0" presId="urn:microsoft.com/office/officeart/2005/8/layout/orgChart1"/>
    <dgm:cxn modelId="{8DF6AC38-F516-491F-BCAD-D3A1DC570CAF}" type="presOf" srcId="{41568039-9809-4B2B-BA51-64E0E23C2BBE}" destId="{94494E59-063F-4A87-990F-109EBEC5202A}" srcOrd="1" destOrd="0" presId="urn:microsoft.com/office/officeart/2005/8/layout/orgChart1"/>
    <dgm:cxn modelId="{D31148CE-A0EC-4E90-ADB2-9C5A8BB56148}" type="presOf" srcId="{8A3DAA1F-8AC2-4E6A-992D-DEF58EDD21F9}" destId="{887E46D8-0152-4CB9-A869-6D4A54368B77}" srcOrd="1" destOrd="0" presId="urn:microsoft.com/office/officeart/2005/8/layout/orgChart1"/>
    <dgm:cxn modelId="{E6207C14-39E6-4F3B-9046-5845652F098F}" type="presOf" srcId="{776BC89A-627B-47D7-946A-A50E8E7067F5}" destId="{9DA04FFE-B402-4664-9168-28B00899F571}" srcOrd="0" destOrd="0" presId="urn:microsoft.com/office/officeart/2005/8/layout/orgChart1"/>
    <dgm:cxn modelId="{24C07C91-EA13-4309-9E94-4FB9B3ADA485}" type="presOf" srcId="{7947D59B-D031-4F53-A5F4-0E645ADB6C53}" destId="{62C8CCD5-5EED-407B-AD49-15F3C1014C46}" srcOrd="0" destOrd="0" presId="urn:microsoft.com/office/officeart/2005/8/layout/orgChart1"/>
    <dgm:cxn modelId="{12EF55AC-B7D0-4812-AB40-0323532E3F54}" type="presOf" srcId="{9F7016AB-14D9-4B39-B1B8-7C3AF3B30ABC}" destId="{6714FFE7-459A-48C8-A7E9-61D371DEB854}" srcOrd="1" destOrd="0" presId="urn:microsoft.com/office/officeart/2005/8/layout/orgChart1"/>
    <dgm:cxn modelId="{A1FCC866-CA34-4F54-B845-2308EB67A6DF}" type="presOf" srcId="{7947D59B-D031-4F53-A5F4-0E645ADB6C53}" destId="{BF955BE9-0EEF-416C-9B3A-3ED09AD4E1F1}" srcOrd="1" destOrd="0" presId="urn:microsoft.com/office/officeart/2005/8/layout/orgChart1"/>
    <dgm:cxn modelId="{7E6BC240-2261-4280-835F-0174F291B442}" type="presOf" srcId="{41568039-9809-4B2B-BA51-64E0E23C2BBE}" destId="{108E2753-5269-4ACC-962F-745855C4CCF4}" srcOrd="0" destOrd="0" presId="urn:microsoft.com/office/officeart/2005/8/layout/orgChart1"/>
    <dgm:cxn modelId="{65E355A6-7641-43F3-99F2-585903B95D6D}" type="presOf" srcId="{8A3DAA1F-8AC2-4E6A-992D-DEF58EDD21F9}" destId="{676B065B-52F5-4142-AD91-1C77325095B5}" srcOrd="0" destOrd="0" presId="urn:microsoft.com/office/officeart/2005/8/layout/orgChart1"/>
    <dgm:cxn modelId="{C634C64F-F430-4EEB-BB9E-26B1C19FC49F}" type="presOf" srcId="{5979AF19-E7C8-409C-BD7E-4EF49B93CC3A}" destId="{520A308D-5512-4951-B79E-17D72A866BB4}" srcOrd="0" destOrd="0" presId="urn:microsoft.com/office/officeart/2005/8/layout/orgChart1"/>
    <dgm:cxn modelId="{1FBFB81C-9CD3-4052-A702-1E4AD1A52D9F}" type="presParOf" srcId="{B3263371-B20E-4D1C-87B0-F232DC5A756C}" destId="{82BC17B1-BE98-4FCD-A00A-F17435074A12}" srcOrd="0" destOrd="0" presId="urn:microsoft.com/office/officeart/2005/8/layout/orgChart1"/>
    <dgm:cxn modelId="{1AB4D307-698E-4FC3-A537-8576B3089B48}" type="presParOf" srcId="{82BC17B1-BE98-4FCD-A00A-F17435074A12}" destId="{BE89607D-8D88-4DEA-AB61-582F038D2B81}" srcOrd="0" destOrd="0" presId="urn:microsoft.com/office/officeart/2005/8/layout/orgChart1"/>
    <dgm:cxn modelId="{42CD090A-2E43-4193-BD71-E5CCC6D12F0D}" type="presParOf" srcId="{BE89607D-8D88-4DEA-AB61-582F038D2B81}" destId="{108E2753-5269-4ACC-962F-745855C4CCF4}" srcOrd="0" destOrd="0" presId="urn:microsoft.com/office/officeart/2005/8/layout/orgChart1"/>
    <dgm:cxn modelId="{75DAC250-7054-45DE-9638-1FF29E6A3031}" type="presParOf" srcId="{BE89607D-8D88-4DEA-AB61-582F038D2B81}" destId="{94494E59-063F-4A87-990F-109EBEC5202A}" srcOrd="1" destOrd="0" presId="urn:microsoft.com/office/officeart/2005/8/layout/orgChart1"/>
    <dgm:cxn modelId="{5BFE697A-3172-47E8-BCAB-12FB90A470CC}" type="presParOf" srcId="{82BC17B1-BE98-4FCD-A00A-F17435074A12}" destId="{0B52AD5C-ACA0-406B-B7F1-5EC3CE69C909}" srcOrd="1" destOrd="0" presId="urn:microsoft.com/office/officeart/2005/8/layout/orgChart1"/>
    <dgm:cxn modelId="{3520D4B3-9CCE-4138-8A70-799E625D71E9}" type="presParOf" srcId="{0B52AD5C-ACA0-406B-B7F1-5EC3CE69C909}" destId="{F1D811E1-54FB-43DC-9221-BBD1AF59461E}" srcOrd="0" destOrd="0" presId="urn:microsoft.com/office/officeart/2005/8/layout/orgChart1"/>
    <dgm:cxn modelId="{761A6669-3CF7-460B-9B2D-34C013E178F7}" type="presParOf" srcId="{0B52AD5C-ACA0-406B-B7F1-5EC3CE69C909}" destId="{3AD56842-B5D0-4B28-9ECD-75B4A9D0F3F8}" srcOrd="1" destOrd="0" presId="urn:microsoft.com/office/officeart/2005/8/layout/orgChart1"/>
    <dgm:cxn modelId="{5CEA29D7-D90B-4AE7-9011-FEAC6BE33509}" type="presParOf" srcId="{3AD56842-B5D0-4B28-9ECD-75B4A9D0F3F8}" destId="{B7121B46-A2BE-4117-A06F-C35EC7E44BD5}" srcOrd="0" destOrd="0" presId="urn:microsoft.com/office/officeart/2005/8/layout/orgChart1"/>
    <dgm:cxn modelId="{65D54FB8-CCBE-4DF1-BE72-6E83602CE56F}" type="presParOf" srcId="{B7121B46-A2BE-4117-A06F-C35EC7E44BD5}" destId="{9EF5B1E7-4642-446F-802A-010E77A6D315}" srcOrd="0" destOrd="0" presId="urn:microsoft.com/office/officeart/2005/8/layout/orgChart1"/>
    <dgm:cxn modelId="{F70F22EF-1024-437A-B2FF-B4C7EDA442D7}" type="presParOf" srcId="{B7121B46-A2BE-4117-A06F-C35EC7E44BD5}" destId="{F20D4592-4086-4910-B30C-72EC00D6CBE6}" srcOrd="1" destOrd="0" presId="urn:microsoft.com/office/officeart/2005/8/layout/orgChart1"/>
    <dgm:cxn modelId="{2C8F907D-341C-48CF-A861-31D227F49575}" type="presParOf" srcId="{3AD56842-B5D0-4B28-9ECD-75B4A9D0F3F8}" destId="{6C8B4CA9-8A6B-4839-9B95-F2F66954329E}" srcOrd="1" destOrd="0" presId="urn:microsoft.com/office/officeart/2005/8/layout/orgChart1"/>
    <dgm:cxn modelId="{656CC086-B2AB-4661-91B3-5EDE93B55C94}" type="presParOf" srcId="{6C8B4CA9-8A6B-4839-9B95-F2F66954329E}" destId="{520A308D-5512-4951-B79E-17D72A866BB4}" srcOrd="0" destOrd="0" presId="urn:microsoft.com/office/officeart/2005/8/layout/orgChart1"/>
    <dgm:cxn modelId="{49D30BAD-4032-4788-99E7-50A062D2D30A}" type="presParOf" srcId="{6C8B4CA9-8A6B-4839-9B95-F2F66954329E}" destId="{F8C48E6E-612E-48DE-BB88-5057B5F2CB7D}" srcOrd="1" destOrd="0" presId="urn:microsoft.com/office/officeart/2005/8/layout/orgChart1"/>
    <dgm:cxn modelId="{EB2F44D4-791D-4688-96DE-8BF8BA9F34BB}" type="presParOf" srcId="{F8C48E6E-612E-48DE-BB88-5057B5F2CB7D}" destId="{631D0FAB-8025-4C82-81B6-7FE1C116B7F8}" srcOrd="0" destOrd="0" presId="urn:microsoft.com/office/officeart/2005/8/layout/orgChart1"/>
    <dgm:cxn modelId="{2A11E9CE-1032-4E00-BF83-6F12224F3346}" type="presParOf" srcId="{631D0FAB-8025-4C82-81B6-7FE1C116B7F8}" destId="{676B065B-52F5-4142-AD91-1C77325095B5}" srcOrd="0" destOrd="0" presId="urn:microsoft.com/office/officeart/2005/8/layout/orgChart1"/>
    <dgm:cxn modelId="{EAB51EBC-D4DA-4F78-81F4-27136FD6C84B}" type="presParOf" srcId="{631D0FAB-8025-4C82-81B6-7FE1C116B7F8}" destId="{887E46D8-0152-4CB9-A869-6D4A54368B77}" srcOrd="1" destOrd="0" presId="urn:microsoft.com/office/officeart/2005/8/layout/orgChart1"/>
    <dgm:cxn modelId="{1CE2D57A-AAE4-49B5-818B-DFD7D32E42DB}" type="presParOf" srcId="{F8C48E6E-612E-48DE-BB88-5057B5F2CB7D}" destId="{39CC2905-99FB-410A-A7C1-BD5294C8156E}" srcOrd="1" destOrd="0" presId="urn:microsoft.com/office/officeart/2005/8/layout/orgChart1"/>
    <dgm:cxn modelId="{86B8B758-0F44-4C3A-99A2-546A0831418C}" type="presParOf" srcId="{F8C48E6E-612E-48DE-BB88-5057B5F2CB7D}" destId="{20BDDAFD-70F0-484D-A6A6-3060A7A6FF75}" srcOrd="2" destOrd="0" presId="urn:microsoft.com/office/officeart/2005/8/layout/orgChart1"/>
    <dgm:cxn modelId="{9A7A2F9F-2B2F-4E31-8894-8947FD88F5F5}" type="presParOf" srcId="{3AD56842-B5D0-4B28-9ECD-75B4A9D0F3F8}" destId="{D3CC1EF0-B066-49DF-9149-C52533FB5920}" srcOrd="2" destOrd="0" presId="urn:microsoft.com/office/officeart/2005/8/layout/orgChart1"/>
    <dgm:cxn modelId="{66191343-57AF-4C51-8551-CD0AC3914E6C}" type="presParOf" srcId="{0B52AD5C-ACA0-406B-B7F1-5EC3CE69C909}" destId="{9DA04FFE-B402-4664-9168-28B00899F571}" srcOrd="2" destOrd="0" presId="urn:microsoft.com/office/officeart/2005/8/layout/orgChart1"/>
    <dgm:cxn modelId="{3960D13F-7CFC-4156-91CD-F2F393E7C43A}" type="presParOf" srcId="{0B52AD5C-ACA0-406B-B7F1-5EC3CE69C909}" destId="{C84C7917-2A40-41EE-BC6D-EEC453845CA6}" srcOrd="3" destOrd="0" presId="urn:microsoft.com/office/officeart/2005/8/layout/orgChart1"/>
    <dgm:cxn modelId="{C50030B6-5F71-49CE-A652-C01F00AD74AC}" type="presParOf" srcId="{C84C7917-2A40-41EE-BC6D-EEC453845CA6}" destId="{D3A6A97D-54B4-4228-B625-D0292930E70B}" srcOrd="0" destOrd="0" presId="urn:microsoft.com/office/officeart/2005/8/layout/orgChart1"/>
    <dgm:cxn modelId="{24168C22-B0EF-4427-A1A4-80CB96C273FE}" type="presParOf" srcId="{D3A6A97D-54B4-4228-B625-D0292930E70B}" destId="{C0E84288-EA31-49E9-8E88-83BF465087E7}" srcOrd="0" destOrd="0" presId="urn:microsoft.com/office/officeart/2005/8/layout/orgChart1"/>
    <dgm:cxn modelId="{3A975B4B-844A-43BB-B3D9-013F4DEFFAA3}" type="presParOf" srcId="{D3A6A97D-54B4-4228-B625-D0292930E70B}" destId="{6714FFE7-459A-48C8-A7E9-61D371DEB854}" srcOrd="1" destOrd="0" presId="urn:microsoft.com/office/officeart/2005/8/layout/orgChart1"/>
    <dgm:cxn modelId="{EBAE5C0D-02E5-4668-BCC3-1AEB1A2B5546}" type="presParOf" srcId="{C84C7917-2A40-41EE-BC6D-EEC453845CA6}" destId="{8ED09B9A-54CE-4069-B11E-B32691694FF2}" srcOrd="1" destOrd="0" presId="urn:microsoft.com/office/officeart/2005/8/layout/orgChart1"/>
    <dgm:cxn modelId="{AEB487A6-CD68-4B45-9E15-31B5BB16BD5B}" type="presParOf" srcId="{8ED09B9A-54CE-4069-B11E-B32691694FF2}" destId="{4732691B-2685-48B7-93AE-7D54347A31AB}" srcOrd="0" destOrd="0" presId="urn:microsoft.com/office/officeart/2005/8/layout/orgChart1"/>
    <dgm:cxn modelId="{0429324A-506D-4D47-91E8-579A4F0353E4}" type="presParOf" srcId="{8ED09B9A-54CE-4069-B11E-B32691694FF2}" destId="{473F1AE2-649E-43E2-BA63-40BEF72BF93E}" srcOrd="1" destOrd="0" presId="urn:microsoft.com/office/officeart/2005/8/layout/orgChart1"/>
    <dgm:cxn modelId="{533DC7A3-BAA8-46A9-876F-E7399C10C101}" type="presParOf" srcId="{473F1AE2-649E-43E2-BA63-40BEF72BF93E}" destId="{D11BCB35-1F9E-42CC-9FD0-68CF5805BE7B}" srcOrd="0" destOrd="0" presId="urn:microsoft.com/office/officeart/2005/8/layout/orgChart1"/>
    <dgm:cxn modelId="{C48EDDE9-A2C9-45F4-A995-BA2347E97330}" type="presParOf" srcId="{D11BCB35-1F9E-42CC-9FD0-68CF5805BE7B}" destId="{62C8CCD5-5EED-407B-AD49-15F3C1014C46}" srcOrd="0" destOrd="0" presId="urn:microsoft.com/office/officeart/2005/8/layout/orgChart1"/>
    <dgm:cxn modelId="{544761DD-A11B-4099-B07A-45B5DDD3B360}" type="presParOf" srcId="{D11BCB35-1F9E-42CC-9FD0-68CF5805BE7B}" destId="{BF955BE9-0EEF-416C-9B3A-3ED09AD4E1F1}" srcOrd="1" destOrd="0" presId="urn:microsoft.com/office/officeart/2005/8/layout/orgChart1"/>
    <dgm:cxn modelId="{0D1E1696-C4E5-4996-AFF2-26F149E59322}" type="presParOf" srcId="{473F1AE2-649E-43E2-BA63-40BEF72BF93E}" destId="{8EC4717E-628C-480A-90D6-3A50F2A3BAB1}" srcOrd="1" destOrd="0" presId="urn:microsoft.com/office/officeart/2005/8/layout/orgChart1"/>
    <dgm:cxn modelId="{81A66FF7-8233-433C-91D3-D398B16C9278}" type="presParOf" srcId="{473F1AE2-649E-43E2-BA63-40BEF72BF93E}" destId="{FC97B6D8-9DE7-4941-BA58-FD72E224256E}" srcOrd="2" destOrd="0" presId="urn:microsoft.com/office/officeart/2005/8/layout/orgChart1"/>
    <dgm:cxn modelId="{94205FAB-0D0E-4A6B-967D-783F60F59466}" type="presParOf" srcId="{C84C7917-2A40-41EE-BC6D-EEC453845CA6}" destId="{088AABA2-E63A-4E33-9EDB-476F1C238365}" srcOrd="2" destOrd="0" presId="urn:microsoft.com/office/officeart/2005/8/layout/orgChart1"/>
    <dgm:cxn modelId="{4DC3D76B-2D26-478E-AE38-C0EFDDEC23BA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2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6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2763" custScaleY="180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2763" custScaleY="180195" custLinFactNeighborY="-1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3B9DACDF-F408-463C-95E0-9397682CFE4D}" type="presOf" srcId="{5979AF19-E7C8-409C-BD7E-4EF49B93CC3A}" destId="{520A308D-5512-4951-B79E-17D72A866BB4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49F5D30-44C9-4EF3-8253-7AE1C8C2B5C2}" type="presOf" srcId="{8A3DAA1F-8AC2-4E6A-992D-DEF58EDD21F9}" destId="{887E46D8-0152-4CB9-A869-6D4A54368B77}" srcOrd="1" destOrd="0" presId="urn:microsoft.com/office/officeart/2005/8/layout/orgChart1"/>
    <dgm:cxn modelId="{3933488D-4C8F-4CB0-A26C-1F0A28E872F8}" type="presOf" srcId="{1CBA1466-9B70-40DE-ABFD-7537F7E3D45F}" destId="{F1D811E1-54FB-43DC-9221-BBD1AF59461E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4B9120B6-62E1-4F7A-A1DD-C1DCA297B6D0}" type="presOf" srcId="{B79B2DAA-EC25-48D1-8299-62D98CAAC6CC}" destId="{4732691B-2685-48B7-93AE-7D54347A31AB}" srcOrd="0" destOrd="0" presId="urn:microsoft.com/office/officeart/2005/8/layout/orgChart1"/>
    <dgm:cxn modelId="{CD842615-7E5A-46C5-8B8B-A94633EE2FE0}" type="presOf" srcId="{7947D59B-D031-4F53-A5F4-0E645ADB6C53}" destId="{62C8CCD5-5EED-407B-AD49-15F3C1014C46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86CAA68A-2EEE-476F-A216-D8951F917904}" type="presOf" srcId="{8A3DAA1F-8AC2-4E6A-992D-DEF58EDD21F9}" destId="{676B065B-52F5-4142-AD91-1C77325095B5}" srcOrd="0" destOrd="0" presId="urn:microsoft.com/office/officeart/2005/8/layout/orgChart1"/>
    <dgm:cxn modelId="{D60ECF33-21D6-4C8F-8E4B-EB9513273C56}" type="presOf" srcId="{9F7016AB-14D9-4B39-B1B8-7C3AF3B30ABC}" destId="{C0E84288-EA31-49E9-8E88-83BF465087E7}" srcOrd="0" destOrd="0" presId="urn:microsoft.com/office/officeart/2005/8/layout/orgChart1"/>
    <dgm:cxn modelId="{2B70CAA4-DA05-47C2-B7D5-45F2E1DA0B3C}" type="presOf" srcId="{2EC3689C-7BAA-4D8B-9BFA-26FA5F5F11A6}" destId="{9EF5B1E7-4642-446F-802A-010E77A6D315}" srcOrd="0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F1E9B6CA-48B4-4EDA-A6CD-DA58C7286E11}" type="presOf" srcId="{9F7016AB-14D9-4B39-B1B8-7C3AF3B30ABC}" destId="{6714FFE7-459A-48C8-A7E9-61D371DEB854}" srcOrd="1" destOrd="0" presId="urn:microsoft.com/office/officeart/2005/8/layout/orgChart1"/>
    <dgm:cxn modelId="{6802BF98-E9B0-4BD6-A2A3-E9CA1DDDF5A3}" type="presOf" srcId="{2EC3689C-7BAA-4D8B-9BFA-26FA5F5F11A6}" destId="{F20D4592-4086-4910-B30C-72EC00D6CBE6}" srcOrd="1" destOrd="0" presId="urn:microsoft.com/office/officeart/2005/8/layout/orgChart1"/>
    <dgm:cxn modelId="{E48464B0-E5C5-4DCF-87A9-1B45B938D1EC}" type="presOf" srcId="{7947D59B-D031-4F53-A5F4-0E645ADB6C53}" destId="{BF955BE9-0EEF-416C-9B3A-3ED09AD4E1F1}" srcOrd="1" destOrd="0" presId="urn:microsoft.com/office/officeart/2005/8/layout/orgChart1"/>
    <dgm:cxn modelId="{3C29A366-D821-4657-ADC4-FD2036C20B34}" type="presOf" srcId="{776BC89A-627B-47D7-946A-A50E8E7067F5}" destId="{9DA04FFE-B402-4664-9168-28B00899F571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61721FDF-29BC-41D9-BF9B-A527C81E3A51}" type="presParOf" srcId="{0B52AD5C-ACA0-406B-B7F1-5EC3CE69C909}" destId="{F1D811E1-54FB-43DC-9221-BBD1AF59461E}" srcOrd="0" destOrd="0" presId="urn:microsoft.com/office/officeart/2005/8/layout/orgChart1"/>
    <dgm:cxn modelId="{F738E856-9227-45D3-BB83-53728160B7ED}" type="presParOf" srcId="{0B52AD5C-ACA0-406B-B7F1-5EC3CE69C909}" destId="{3AD56842-B5D0-4B28-9ECD-75B4A9D0F3F8}" srcOrd="1" destOrd="0" presId="urn:microsoft.com/office/officeart/2005/8/layout/orgChart1"/>
    <dgm:cxn modelId="{D3D1C862-4E17-412D-BDE0-969127F6B153}" type="presParOf" srcId="{3AD56842-B5D0-4B28-9ECD-75B4A9D0F3F8}" destId="{B7121B46-A2BE-4117-A06F-C35EC7E44BD5}" srcOrd="0" destOrd="0" presId="urn:microsoft.com/office/officeart/2005/8/layout/orgChart1"/>
    <dgm:cxn modelId="{4F6F0C24-741E-477D-AD3A-B7833FB49DE0}" type="presParOf" srcId="{B7121B46-A2BE-4117-A06F-C35EC7E44BD5}" destId="{9EF5B1E7-4642-446F-802A-010E77A6D315}" srcOrd="0" destOrd="0" presId="urn:microsoft.com/office/officeart/2005/8/layout/orgChart1"/>
    <dgm:cxn modelId="{CFDE55A0-E743-4F3D-A150-D83C3E978977}" type="presParOf" srcId="{B7121B46-A2BE-4117-A06F-C35EC7E44BD5}" destId="{F20D4592-4086-4910-B30C-72EC00D6CBE6}" srcOrd="1" destOrd="0" presId="urn:microsoft.com/office/officeart/2005/8/layout/orgChart1"/>
    <dgm:cxn modelId="{88C1014F-5379-41B0-B54B-50189925C9E0}" type="presParOf" srcId="{3AD56842-B5D0-4B28-9ECD-75B4A9D0F3F8}" destId="{6C8B4CA9-8A6B-4839-9B95-F2F66954329E}" srcOrd="1" destOrd="0" presId="urn:microsoft.com/office/officeart/2005/8/layout/orgChart1"/>
    <dgm:cxn modelId="{856877E3-DD19-48D1-A9A4-94D1989FF1C0}" type="presParOf" srcId="{6C8B4CA9-8A6B-4839-9B95-F2F66954329E}" destId="{520A308D-5512-4951-B79E-17D72A866BB4}" srcOrd="0" destOrd="0" presId="urn:microsoft.com/office/officeart/2005/8/layout/orgChart1"/>
    <dgm:cxn modelId="{B7EEAF82-0233-4B5D-8DB7-8E48D0C5E346}" type="presParOf" srcId="{6C8B4CA9-8A6B-4839-9B95-F2F66954329E}" destId="{F8C48E6E-612E-48DE-BB88-5057B5F2CB7D}" srcOrd="1" destOrd="0" presId="urn:microsoft.com/office/officeart/2005/8/layout/orgChart1"/>
    <dgm:cxn modelId="{ACA2F187-7DF6-43CA-8FCD-C54F33EF4689}" type="presParOf" srcId="{F8C48E6E-612E-48DE-BB88-5057B5F2CB7D}" destId="{631D0FAB-8025-4C82-81B6-7FE1C116B7F8}" srcOrd="0" destOrd="0" presId="urn:microsoft.com/office/officeart/2005/8/layout/orgChart1"/>
    <dgm:cxn modelId="{E3536ECB-66BF-4ADA-A2A6-C77FC864A4A1}" type="presParOf" srcId="{631D0FAB-8025-4C82-81B6-7FE1C116B7F8}" destId="{676B065B-52F5-4142-AD91-1C77325095B5}" srcOrd="0" destOrd="0" presId="urn:microsoft.com/office/officeart/2005/8/layout/orgChart1"/>
    <dgm:cxn modelId="{A302D156-F19C-472C-83A8-14C00C73A240}" type="presParOf" srcId="{631D0FAB-8025-4C82-81B6-7FE1C116B7F8}" destId="{887E46D8-0152-4CB9-A869-6D4A54368B77}" srcOrd="1" destOrd="0" presId="urn:microsoft.com/office/officeart/2005/8/layout/orgChart1"/>
    <dgm:cxn modelId="{2130066E-C21B-4A22-8543-4093A5FF1B30}" type="presParOf" srcId="{F8C48E6E-612E-48DE-BB88-5057B5F2CB7D}" destId="{39CC2905-99FB-410A-A7C1-BD5294C8156E}" srcOrd="1" destOrd="0" presId="urn:microsoft.com/office/officeart/2005/8/layout/orgChart1"/>
    <dgm:cxn modelId="{B2BF2B7D-A761-42DC-A604-A9894F5E1EBA}" type="presParOf" srcId="{F8C48E6E-612E-48DE-BB88-5057B5F2CB7D}" destId="{20BDDAFD-70F0-484D-A6A6-3060A7A6FF75}" srcOrd="2" destOrd="0" presId="urn:microsoft.com/office/officeart/2005/8/layout/orgChart1"/>
    <dgm:cxn modelId="{759B5CC9-FB25-4001-A834-49CCB87BB1AB}" type="presParOf" srcId="{3AD56842-B5D0-4B28-9ECD-75B4A9D0F3F8}" destId="{D3CC1EF0-B066-49DF-9149-C52533FB5920}" srcOrd="2" destOrd="0" presId="urn:microsoft.com/office/officeart/2005/8/layout/orgChart1"/>
    <dgm:cxn modelId="{33F46C0B-4928-4053-8375-92E1AE42CAB8}" type="presParOf" srcId="{0B52AD5C-ACA0-406B-B7F1-5EC3CE69C909}" destId="{9DA04FFE-B402-4664-9168-28B00899F571}" srcOrd="2" destOrd="0" presId="urn:microsoft.com/office/officeart/2005/8/layout/orgChart1"/>
    <dgm:cxn modelId="{AE18AFB7-41F6-4E01-B8F1-DAC578547419}" type="presParOf" srcId="{0B52AD5C-ACA0-406B-B7F1-5EC3CE69C909}" destId="{C84C7917-2A40-41EE-BC6D-EEC453845CA6}" srcOrd="3" destOrd="0" presId="urn:microsoft.com/office/officeart/2005/8/layout/orgChart1"/>
    <dgm:cxn modelId="{D52E2981-B018-410E-9FEE-844AFEE72151}" type="presParOf" srcId="{C84C7917-2A40-41EE-BC6D-EEC453845CA6}" destId="{D3A6A97D-54B4-4228-B625-D0292930E70B}" srcOrd="0" destOrd="0" presId="urn:microsoft.com/office/officeart/2005/8/layout/orgChart1"/>
    <dgm:cxn modelId="{1408AEA4-A784-4854-9DF7-CB724201CCE0}" type="presParOf" srcId="{D3A6A97D-54B4-4228-B625-D0292930E70B}" destId="{C0E84288-EA31-49E9-8E88-83BF465087E7}" srcOrd="0" destOrd="0" presId="urn:microsoft.com/office/officeart/2005/8/layout/orgChart1"/>
    <dgm:cxn modelId="{7C00B377-4048-4FEC-B3A8-73E0B5D8E716}" type="presParOf" srcId="{D3A6A97D-54B4-4228-B625-D0292930E70B}" destId="{6714FFE7-459A-48C8-A7E9-61D371DEB854}" srcOrd="1" destOrd="0" presId="urn:microsoft.com/office/officeart/2005/8/layout/orgChart1"/>
    <dgm:cxn modelId="{F9FF994D-8745-4DF9-AAC4-A13D0E8F52A4}" type="presParOf" srcId="{C84C7917-2A40-41EE-BC6D-EEC453845CA6}" destId="{8ED09B9A-54CE-4069-B11E-B32691694FF2}" srcOrd="1" destOrd="0" presId="urn:microsoft.com/office/officeart/2005/8/layout/orgChart1"/>
    <dgm:cxn modelId="{FAE2DA37-EB06-4529-89CC-4400AA3D951A}" type="presParOf" srcId="{8ED09B9A-54CE-4069-B11E-B32691694FF2}" destId="{4732691B-2685-48B7-93AE-7D54347A31AB}" srcOrd="0" destOrd="0" presId="urn:microsoft.com/office/officeart/2005/8/layout/orgChart1"/>
    <dgm:cxn modelId="{BBA7865B-D533-43DD-9794-803679E555A6}" type="presParOf" srcId="{8ED09B9A-54CE-4069-B11E-B32691694FF2}" destId="{473F1AE2-649E-43E2-BA63-40BEF72BF93E}" srcOrd="1" destOrd="0" presId="urn:microsoft.com/office/officeart/2005/8/layout/orgChart1"/>
    <dgm:cxn modelId="{B4B07627-0406-4155-9A79-E4159ABDB855}" type="presParOf" srcId="{473F1AE2-649E-43E2-BA63-40BEF72BF93E}" destId="{D11BCB35-1F9E-42CC-9FD0-68CF5805BE7B}" srcOrd="0" destOrd="0" presId="urn:microsoft.com/office/officeart/2005/8/layout/orgChart1"/>
    <dgm:cxn modelId="{5A13A572-64BA-43CE-945C-81B74D084547}" type="presParOf" srcId="{D11BCB35-1F9E-42CC-9FD0-68CF5805BE7B}" destId="{62C8CCD5-5EED-407B-AD49-15F3C1014C46}" srcOrd="0" destOrd="0" presId="urn:microsoft.com/office/officeart/2005/8/layout/orgChart1"/>
    <dgm:cxn modelId="{B45C20B4-F3AA-40EE-9F43-3CBB22E74D83}" type="presParOf" srcId="{D11BCB35-1F9E-42CC-9FD0-68CF5805BE7B}" destId="{BF955BE9-0EEF-416C-9B3A-3ED09AD4E1F1}" srcOrd="1" destOrd="0" presId="urn:microsoft.com/office/officeart/2005/8/layout/orgChart1"/>
    <dgm:cxn modelId="{05273BC2-5034-4D40-8E03-0C32153A91C1}" type="presParOf" srcId="{473F1AE2-649E-43E2-BA63-40BEF72BF93E}" destId="{8EC4717E-628C-480A-90D6-3A50F2A3BAB1}" srcOrd="1" destOrd="0" presId="urn:microsoft.com/office/officeart/2005/8/layout/orgChart1"/>
    <dgm:cxn modelId="{91A33492-B2C7-40A7-8D50-2972442550AD}" type="presParOf" srcId="{473F1AE2-649E-43E2-BA63-40BEF72BF93E}" destId="{FC97B6D8-9DE7-4941-BA58-FD72E224256E}" srcOrd="2" destOrd="0" presId="urn:microsoft.com/office/officeart/2005/8/layout/orgChart1"/>
    <dgm:cxn modelId="{630DCD50-D077-4035-874A-53D4FAF64ED8}" type="presParOf" srcId="{C84C7917-2A40-41EE-BC6D-EEC453845CA6}" destId="{088AABA2-E63A-4E33-9EDB-476F1C23836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Oficial </a:t>
          </a:r>
          <a:r>
            <a:rPr lang="es-MX" sz="1200" dirty="0"/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79293" custScaleY="5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132477AD-956B-4792-9EAF-223ADB296E7F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69978" custScaleY="113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48F1262D-7A10-42A9-A101-45225E27F434}" type="presOf" srcId="{8A3DAA1F-8AC2-4E6A-992D-DEF58EDD21F9}" destId="{676B065B-52F5-4142-AD91-1C77325095B5}" srcOrd="0" destOrd="0" presId="urn:microsoft.com/office/officeart/2005/8/layout/orgChart1"/>
    <dgm:cxn modelId="{C2C23B7C-5A4D-413E-941C-5C9E03780976}" type="presOf" srcId="{8A3DAA1F-8AC2-4E6A-992D-DEF58EDD21F9}" destId="{887E46D8-0152-4CB9-A869-6D4A54368B77}" srcOrd="1" destOrd="0" presId="urn:microsoft.com/office/officeart/2005/8/layout/orgChart1"/>
    <dgm:cxn modelId="{5C66B9E8-8E14-4501-935B-5774DF08E7D1}" type="presOf" srcId="{5979AF19-E7C8-409C-BD7E-4EF49B93CC3A}" destId="{132477AD-956B-4792-9EAF-223ADB296E7F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0BC1F50B-2456-4BF0-8D87-DFD6777F6312}" type="presParOf" srcId="{0B52AD5C-ACA0-406B-B7F1-5EC3CE69C909}" destId="{132477AD-956B-4792-9EAF-223ADB296E7F}" srcOrd="0" destOrd="0" presId="urn:microsoft.com/office/officeart/2005/8/layout/orgChart1"/>
    <dgm:cxn modelId="{EB15ED2D-E1FF-4F5F-A536-5446FADCEFF7}" type="presParOf" srcId="{0B52AD5C-ACA0-406B-B7F1-5EC3CE69C909}" destId="{F8C48E6E-612E-48DE-BB88-5057B5F2CB7D}" srcOrd="1" destOrd="0" presId="urn:microsoft.com/office/officeart/2005/8/layout/orgChart1"/>
    <dgm:cxn modelId="{1754F9AB-3632-4B1C-8E0D-69C435FAF952}" type="presParOf" srcId="{F8C48E6E-612E-48DE-BB88-5057B5F2CB7D}" destId="{631D0FAB-8025-4C82-81B6-7FE1C116B7F8}" srcOrd="0" destOrd="0" presId="urn:microsoft.com/office/officeart/2005/8/layout/orgChart1"/>
    <dgm:cxn modelId="{07748A82-F793-4B20-BED4-790A650B9567}" type="presParOf" srcId="{631D0FAB-8025-4C82-81B6-7FE1C116B7F8}" destId="{676B065B-52F5-4142-AD91-1C77325095B5}" srcOrd="0" destOrd="0" presId="urn:microsoft.com/office/officeart/2005/8/layout/orgChart1"/>
    <dgm:cxn modelId="{C10DEC51-A7AD-4EC4-B7CE-419471B683A9}" type="presParOf" srcId="{631D0FAB-8025-4C82-81B6-7FE1C116B7F8}" destId="{887E46D8-0152-4CB9-A869-6D4A54368B77}" srcOrd="1" destOrd="0" presId="urn:microsoft.com/office/officeart/2005/8/layout/orgChart1"/>
    <dgm:cxn modelId="{80E94E89-6688-47AE-864E-49462E18377A}" type="presParOf" srcId="{F8C48E6E-612E-48DE-BB88-5057B5F2CB7D}" destId="{39CC2905-99FB-410A-A7C1-BD5294C8156E}" srcOrd="1" destOrd="0" presId="urn:microsoft.com/office/officeart/2005/8/layout/orgChart1"/>
    <dgm:cxn modelId="{D2D5F5D1-A0BF-453C-BF7C-1D9E1496CD23}" type="presParOf" srcId="{F8C48E6E-612E-48DE-BB88-5057B5F2CB7D}" destId="{20BDDAFD-70F0-484D-A6A6-3060A7A6FF7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100454" custScaleY="59837" custLinFactNeighborY="-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7187" custScaleY="46066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7187" custScaleY="180170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7187" custScaleY="46066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7187" custScaleY="180170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76BC2F10-0280-488B-930C-9929159DB0AC}" type="presOf" srcId="{776BC89A-627B-47D7-946A-A50E8E7067F5}" destId="{9DA04FFE-B402-4664-9168-28B00899F571}" srcOrd="0" destOrd="0" presId="urn:microsoft.com/office/officeart/2005/8/layout/orgChart1"/>
    <dgm:cxn modelId="{9E9B4766-C60C-46C6-931C-F12BCF11EB11}" type="presOf" srcId="{B79B2DAA-EC25-48D1-8299-62D98CAAC6CC}" destId="{4732691B-2685-48B7-93AE-7D54347A31AB}" srcOrd="0" destOrd="0" presId="urn:microsoft.com/office/officeart/2005/8/layout/orgChart1"/>
    <dgm:cxn modelId="{D1C1F420-7781-4527-A1EB-6CAFE40D220E}" type="presOf" srcId="{9F7016AB-14D9-4B39-B1B8-7C3AF3B30ABC}" destId="{C0E84288-EA31-49E9-8E88-83BF465087E7}" srcOrd="0" destOrd="0" presId="urn:microsoft.com/office/officeart/2005/8/layout/orgChart1"/>
    <dgm:cxn modelId="{EFC0536B-2DF4-40B1-B0C4-E0F563926F12}" type="presOf" srcId="{2EC3689C-7BAA-4D8B-9BFA-26FA5F5F11A6}" destId="{F20D4592-4086-4910-B30C-72EC00D6CBE6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724CB059-BC34-405D-86BD-54A14AC5A650}" type="presOf" srcId="{8A3DAA1F-8AC2-4E6A-992D-DEF58EDD21F9}" destId="{676B065B-52F5-4142-AD91-1C77325095B5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C88A8214-40E6-46E5-B99C-BEF958C337E5}" type="presOf" srcId="{8A3DAA1F-8AC2-4E6A-992D-DEF58EDD21F9}" destId="{887E46D8-0152-4CB9-A869-6D4A54368B77}" srcOrd="1" destOrd="0" presId="urn:microsoft.com/office/officeart/2005/8/layout/orgChart1"/>
    <dgm:cxn modelId="{EAD10D1B-6902-4FE8-BD13-4B1876378784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DD1F9AD-AE53-4ACA-B90F-F67E79738278}" type="presOf" srcId="{7947D59B-D031-4F53-A5F4-0E645ADB6C53}" destId="{62C8CCD5-5EED-407B-AD49-15F3C1014C46}" srcOrd="0" destOrd="0" presId="urn:microsoft.com/office/officeart/2005/8/layout/orgChart1"/>
    <dgm:cxn modelId="{44C7BD93-0184-434E-86E6-33D25D05B5BA}" type="presOf" srcId="{41568039-9809-4B2B-BA51-64E0E23C2BBE}" destId="{94494E59-063F-4A87-990F-109EBEC5202A}" srcOrd="1" destOrd="0" presId="urn:microsoft.com/office/officeart/2005/8/layout/orgChart1"/>
    <dgm:cxn modelId="{091D0D95-595A-471E-8C95-FFBAFA50A7EB}" type="presOf" srcId="{5979AF19-E7C8-409C-BD7E-4EF49B93CC3A}" destId="{520A308D-5512-4951-B79E-17D72A866BB4}" srcOrd="0" destOrd="0" presId="urn:microsoft.com/office/officeart/2005/8/layout/orgChart1"/>
    <dgm:cxn modelId="{3934529B-CA48-456B-AEF8-FBBF45B77A17}" type="presOf" srcId="{41568039-9809-4B2B-BA51-64E0E23C2BBE}" destId="{108E2753-5269-4ACC-962F-745855C4CCF4}" srcOrd="0" destOrd="0" presId="urn:microsoft.com/office/officeart/2005/8/layout/orgChart1"/>
    <dgm:cxn modelId="{8ACBDF5E-3242-483C-85F2-CD74EB7CD5BE}" type="presOf" srcId="{BD3D72B1-EEF6-4EB4-803A-A74A6B419346}" destId="{B3263371-B20E-4D1C-87B0-F232DC5A756C}" srcOrd="0" destOrd="0" presId="urn:microsoft.com/office/officeart/2005/8/layout/orgChart1"/>
    <dgm:cxn modelId="{A608BE7D-E83A-4ADB-A5BF-7A27991D2D80}" type="presOf" srcId="{7947D59B-D031-4F53-A5F4-0E645ADB6C53}" destId="{BF955BE9-0EEF-416C-9B3A-3ED09AD4E1F1}" srcOrd="1" destOrd="0" presId="urn:microsoft.com/office/officeart/2005/8/layout/orgChart1"/>
    <dgm:cxn modelId="{1804BAF1-13BD-4C18-BC6B-2842C41FC49B}" type="presOf" srcId="{2EC3689C-7BAA-4D8B-9BFA-26FA5F5F11A6}" destId="{9EF5B1E7-4642-446F-802A-010E77A6D315}" srcOrd="0" destOrd="0" presId="urn:microsoft.com/office/officeart/2005/8/layout/orgChart1"/>
    <dgm:cxn modelId="{C08D1F60-9306-4ADB-A5DB-598CAC298FBC}" type="presOf" srcId="{1CBA1466-9B70-40DE-ABFD-7537F7E3D45F}" destId="{F1D811E1-54FB-43DC-9221-BBD1AF59461E}" srcOrd="0" destOrd="0" presId="urn:microsoft.com/office/officeart/2005/8/layout/orgChart1"/>
    <dgm:cxn modelId="{73701826-FDCE-42B3-87A7-DA565BFFCED2}" type="presParOf" srcId="{B3263371-B20E-4D1C-87B0-F232DC5A756C}" destId="{82BC17B1-BE98-4FCD-A00A-F17435074A12}" srcOrd="0" destOrd="0" presId="urn:microsoft.com/office/officeart/2005/8/layout/orgChart1"/>
    <dgm:cxn modelId="{4FAF60A4-12DA-45BB-A526-0683552E2A7F}" type="presParOf" srcId="{82BC17B1-BE98-4FCD-A00A-F17435074A12}" destId="{BE89607D-8D88-4DEA-AB61-582F038D2B81}" srcOrd="0" destOrd="0" presId="urn:microsoft.com/office/officeart/2005/8/layout/orgChart1"/>
    <dgm:cxn modelId="{2634A3C2-374C-48B0-AE2B-B79A3106AEBE}" type="presParOf" srcId="{BE89607D-8D88-4DEA-AB61-582F038D2B81}" destId="{108E2753-5269-4ACC-962F-745855C4CCF4}" srcOrd="0" destOrd="0" presId="urn:microsoft.com/office/officeart/2005/8/layout/orgChart1"/>
    <dgm:cxn modelId="{3802E6EF-D477-4335-95C4-2E8E569CCB7E}" type="presParOf" srcId="{BE89607D-8D88-4DEA-AB61-582F038D2B81}" destId="{94494E59-063F-4A87-990F-109EBEC5202A}" srcOrd="1" destOrd="0" presId="urn:microsoft.com/office/officeart/2005/8/layout/orgChart1"/>
    <dgm:cxn modelId="{85379025-BFB7-4244-978B-2DE7D8D546F4}" type="presParOf" srcId="{82BC17B1-BE98-4FCD-A00A-F17435074A12}" destId="{0B52AD5C-ACA0-406B-B7F1-5EC3CE69C909}" srcOrd="1" destOrd="0" presId="urn:microsoft.com/office/officeart/2005/8/layout/orgChart1"/>
    <dgm:cxn modelId="{B15BC492-80FD-462C-80C3-B2076EE2238B}" type="presParOf" srcId="{0B52AD5C-ACA0-406B-B7F1-5EC3CE69C909}" destId="{F1D811E1-54FB-43DC-9221-BBD1AF59461E}" srcOrd="0" destOrd="0" presId="urn:microsoft.com/office/officeart/2005/8/layout/orgChart1"/>
    <dgm:cxn modelId="{D5545DD9-9DE2-4A91-A5A8-D850DCBE565B}" type="presParOf" srcId="{0B52AD5C-ACA0-406B-B7F1-5EC3CE69C909}" destId="{3AD56842-B5D0-4B28-9ECD-75B4A9D0F3F8}" srcOrd="1" destOrd="0" presId="urn:microsoft.com/office/officeart/2005/8/layout/orgChart1"/>
    <dgm:cxn modelId="{9A63464E-D7A7-421B-B8FA-F4D0AAA7697A}" type="presParOf" srcId="{3AD56842-B5D0-4B28-9ECD-75B4A9D0F3F8}" destId="{B7121B46-A2BE-4117-A06F-C35EC7E44BD5}" srcOrd="0" destOrd="0" presId="urn:microsoft.com/office/officeart/2005/8/layout/orgChart1"/>
    <dgm:cxn modelId="{3BC9CC3E-32DE-4B52-BB43-BFE940367D9D}" type="presParOf" srcId="{B7121B46-A2BE-4117-A06F-C35EC7E44BD5}" destId="{9EF5B1E7-4642-446F-802A-010E77A6D315}" srcOrd="0" destOrd="0" presId="urn:microsoft.com/office/officeart/2005/8/layout/orgChart1"/>
    <dgm:cxn modelId="{40D9443D-30BD-4F32-81C9-3F70E0899D54}" type="presParOf" srcId="{B7121B46-A2BE-4117-A06F-C35EC7E44BD5}" destId="{F20D4592-4086-4910-B30C-72EC00D6CBE6}" srcOrd="1" destOrd="0" presId="urn:microsoft.com/office/officeart/2005/8/layout/orgChart1"/>
    <dgm:cxn modelId="{40653F79-10C4-401B-B211-A9EEA3F560DC}" type="presParOf" srcId="{3AD56842-B5D0-4B28-9ECD-75B4A9D0F3F8}" destId="{6C8B4CA9-8A6B-4839-9B95-F2F66954329E}" srcOrd="1" destOrd="0" presId="urn:microsoft.com/office/officeart/2005/8/layout/orgChart1"/>
    <dgm:cxn modelId="{02B4DA62-6D1A-442A-9A32-E152D6B76D09}" type="presParOf" srcId="{6C8B4CA9-8A6B-4839-9B95-F2F66954329E}" destId="{520A308D-5512-4951-B79E-17D72A866BB4}" srcOrd="0" destOrd="0" presId="urn:microsoft.com/office/officeart/2005/8/layout/orgChart1"/>
    <dgm:cxn modelId="{CFAF8BD7-1C1B-4A01-8E00-BD54E0F89923}" type="presParOf" srcId="{6C8B4CA9-8A6B-4839-9B95-F2F66954329E}" destId="{F8C48E6E-612E-48DE-BB88-5057B5F2CB7D}" srcOrd="1" destOrd="0" presId="urn:microsoft.com/office/officeart/2005/8/layout/orgChart1"/>
    <dgm:cxn modelId="{8EAE54DC-8EEC-43AF-97CA-FE9311B8BBE4}" type="presParOf" srcId="{F8C48E6E-612E-48DE-BB88-5057B5F2CB7D}" destId="{631D0FAB-8025-4C82-81B6-7FE1C116B7F8}" srcOrd="0" destOrd="0" presId="urn:microsoft.com/office/officeart/2005/8/layout/orgChart1"/>
    <dgm:cxn modelId="{C290F4AB-6D9B-4BDC-8B85-69C2DEA7AE29}" type="presParOf" srcId="{631D0FAB-8025-4C82-81B6-7FE1C116B7F8}" destId="{676B065B-52F5-4142-AD91-1C77325095B5}" srcOrd="0" destOrd="0" presId="urn:microsoft.com/office/officeart/2005/8/layout/orgChart1"/>
    <dgm:cxn modelId="{250A16A1-B7D0-48ED-96D4-F6DF70F89E25}" type="presParOf" srcId="{631D0FAB-8025-4C82-81B6-7FE1C116B7F8}" destId="{887E46D8-0152-4CB9-A869-6D4A54368B77}" srcOrd="1" destOrd="0" presId="urn:microsoft.com/office/officeart/2005/8/layout/orgChart1"/>
    <dgm:cxn modelId="{B58E7CCF-85EF-4600-98DE-4BCB71438C18}" type="presParOf" srcId="{F8C48E6E-612E-48DE-BB88-5057B5F2CB7D}" destId="{39CC2905-99FB-410A-A7C1-BD5294C8156E}" srcOrd="1" destOrd="0" presId="urn:microsoft.com/office/officeart/2005/8/layout/orgChart1"/>
    <dgm:cxn modelId="{1EDC1D41-960B-4EAD-9A61-EEB977445AC7}" type="presParOf" srcId="{F8C48E6E-612E-48DE-BB88-5057B5F2CB7D}" destId="{20BDDAFD-70F0-484D-A6A6-3060A7A6FF75}" srcOrd="2" destOrd="0" presId="urn:microsoft.com/office/officeart/2005/8/layout/orgChart1"/>
    <dgm:cxn modelId="{50CD6917-014A-4886-AA32-9A136B944888}" type="presParOf" srcId="{3AD56842-B5D0-4B28-9ECD-75B4A9D0F3F8}" destId="{D3CC1EF0-B066-49DF-9149-C52533FB5920}" srcOrd="2" destOrd="0" presId="urn:microsoft.com/office/officeart/2005/8/layout/orgChart1"/>
    <dgm:cxn modelId="{322CB8AD-8D75-48CA-991E-7DAF506FAB54}" type="presParOf" srcId="{0B52AD5C-ACA0-406B-B7F1-5EC3CE69C909}" destId="{9DA04FFE-B402-4664-9168-28B00899F571}" srcOrd="2" destOrd="0" presId="urn:microsoft.com/office/officeart/2005/8/layout/orgChart1"/>
    <dgm:cxn modelId="{5CF91ECC-3475-4C9A-8148-BB36AAC8D4A8}" type="presParOf" srcId="{0B52AD5C-ACA0-406B-B7F1-5EC3CE69C909}" destId="{C84C7917-2A40-41EE-BC6D-EEC453845CA6}" srcOrd="3" destOrd="0" presId="urn:microsoft.com/office/officeart/2005/8/layout/orgChart1"/>
    <dgm:cxn modelId="{80F98F67-CB70-4900-95D7-7F68FFB977AA}" type="presParOf" srcId="{C84C7917-2A40-41EE-BC6D-EEC453845CA6}" destId="{D3A6A97D-54B4-4228-B625-D0292930E70B}" srcOrd="0" destOrd="0" presId="urn:microsoft.com/office/officeart/2005/8/layout/orgChart1"/>
    <dgm:cxn modelId="{6C997141-8B9E-41EF-828A-7895DB190D49}" type="presParOf" srcId="{D3A6A97D-54B4-4228-B625-D0292930E70B}" destId="{C0E84288-EA31-49E9-8E88-83BF465087E7}" srcOrd="0" destOrd="0" presId="urn:microsoft.com/office/officeart/2005/8/layout/orgChart1"/>
    <dgm:cxn modelId="{53623F7B-0905-416A-9609-F7F9234F911A}" type="presParOf" srcId="{D3A6A97D-54B4-4228-B625-D0292930E70B}" destId="{6714FFE7-459A-48C8-A7E9-61D371DEB854}" srcOrd="1" destOrd="0" presId="urn:microsoft.com/office/officeart/2005/8/layout/orgChart1"/>
    <dgm:cxn modelId="{F4AC9785-8C8A-4218-9595-1694F3888729}" type="presParOf" srcId="{C84C7917-2A40-41EE-BC6D-EEC453845CA6}" destId="{8ED09B9A-54CE-4069-B11E-B32691694FF2}" srcOrd="1" destOrd="0" presId="urn:microsoft.com/office/officeart/2005/8/layout/orgChart1"/>
    <dgm:cxn modelId="{56BB39CE-E5E5-494B-BEE0-7C563F283726}" type="presParOf" srcId="{8ED09B9A-54CE-4069-B11E-B32691694FF2}" destId="{4732691B-2685-48B7-93AE-7D54347A31AB}" srcOrd="0" destOrd="0" presId="urn:microsoft.com/office/officeart/2005/8/layout/orgChart1"/>
    <dgm:cxn modelId="{EF84C9C3-07FB-435A-84CE-BFD98A659976}" type="presParOf" srcId="{8ED09B9A-54CE-4069-B11E-B32691694FF2}" destId="{473F1AE2-649E-43E2-BA63-40BEF72BF93E}" srcOrd="1" destOrd="0" presId="urn:microsoft.com/office/officeart/2005/8/layout/orgChart1"/>
    <dgm:cxn modelId="{737A3BF4-007B-4A32-B0BB-B77A19F9CA58}" type="presParOf" srcId="{473F1AE2-649E-43E2-BA63-40BEF72BF93E}" destId="{D11BCB35-1F9E-42CC-9FD0-68CF5805BE7B}" srcOrd="0" destOrd="0" presId="urn:microsoft.com/office/officeart/2005/8/layout/orgChart1"/>
    <dgm:cxn modelId="{545430A5-690A-482F-B606-C19487C3BA4F}" type="presParOf" srcId="{D11BCB35-1F9E-42CC-9FD0-68CF5805BE7B}" destId="{62C8CCD5-5EED-407B-AD49-15F3C1014C46}" srcOrd="0" destOrd="0" presId="urn:microsoft.com/office/officeart/2005/8/layout/orgChart1"/>
    <dgm:cxn modelId="{1627DE09-BCF8-44C8-92A1-371F0689CF91}" type="presParOf" srcId="{D11BCB35-1F9E-42CC-9FD0-68CF5805BE7B}" destId="{BF955BE9-0EEF-416C-9B3A-3ED09AD4E1F1}" srcOrd="1" destOrd="0" presId="urn:microsoft.com/office/officeart/2005/8/layout/orgChart1"/>
    <dgm:cxn modelId="{3946DF8B-A5F7-4396-B5D7-106C9944BDCD}" type="presParOf" srcId="{473F1AE2-649E-43E2-BA63-40BEF72BF93E}" destId="{8EC4717E-628C-480A-90D6-3A50F2A3BAB1}" srcOrd="1" destOrd="0" presId="urn:microsoft.com/office/officeart/2005/8/layout/orgChart1"/>
    <dgm:cxn modelId="{2ED62AD4-4C9E-433D-8AF3-F1282D0F5A5A}" type="presParOf" srcId="{473F1AE2-649E-43E2-BA63-40BEF72BF93E}" destId="{FC97B6D8-9DE7-4941-BA58-FD72E224256E}" srcOrd="2" destOrd="0" presId="urn:microsoft.com/office/officeart/2005/8/layout/orgChart1"/>
    <dgm:cxn modelId="{B4ECA7ED-FA99-4F18-A841-E1C259D962A1}" type="presParOf" srcId="{C84C7917-2A40-41EE-BC6D-EEC453845CA6}" destId="{088AABA2-E63A-4E33-9EDB-476F1C238365}" srcOrd="2" destOrd="0" presId="urn:microsoft.com/office/officeart/2005/8/layout/orgChart1"/>
    <dgm:cxn modelId="{455DD52C-3E7D-4E59-9E1C-9850BDB92E72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Oficial 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D7B877B4-02D3-4409-B7E7-0342EF44F72C}" type="presOf" srcId="{2EC3689C-7BAA-4D8B-9BFA-26FA5F5F11A6}" destId="{9EF5B1E7-4642-446F-802A-010E77A6D315}" srcOrd="0" destOrd="0" presId="urn:microsoft.com/office/officeart/2005/8/layout/orgChart1"/>
    <dgm:cxn modelId="{17837DD7-8140-4CCD-8F0C-C52E34FE1761}" type="presOf" srcId="{1CBA1466-9B70-40DE-ABFD-7537F7E3D45F}" destId="{F1D811E1-54FB-43DC-9221-BBD1AF59461E}" srcOrd="0" destOrd="0" presId="urn:microsoft.com/office/officeart/2005/8/layout/orgChart1"/>
    <dgm:cxn modelId="{A796EFFF-D220-4090-BB05-396E6C1C6FE2}" type="presOf" srcId="{9F7016AB-14D9-4B39-B1B8-7C3AF3B30ABC}" destId="{6714FFE7-459A-48C8-A7E9-61D371DEB854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08B43897-7D5F-4EE9-934D-604A6B0D8F10}" type="presOf" srcId="{8A3DAA1F-8AC2-4E6A-992D-DEF58EDD21F9}" destId="{676B065B-52F5-4142-AD91-1C77325095B5}" srcOrd="0" destOrd="0" presId="urn:microsoft.com/office/officeart/2005/8/layout/orgChart1"/>
    <dgm:cxn modelId="{A23AE3CF-9108-43CD-975F-7082397D17D6}" type="presOf" srcId="{7947D59B-D031-4F53-A5F4-0E645ADB6C53}" destId="{62C8CCD5-5EED-407B-AD49-15F3C1014C46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583D0AA-F214-4A69-A311-8392A7677EEC}" type="presOf" srcId="{41568039-9809-4B2B-BA51-64E0E23C2BBE}" destId="{94494E59-063F-4A87-990F-109EBEC5202A}" srcOrd="1" destOrd="0" presId="urn:microsoft.com/office/officeart/2005/8/layout/orgChart1"/>
    <dgm:cxn modelId="{25EB24ED-EFB0-4426-91F3-E79E16C50B49}" type="presOf" srcId="{B79B2DAA-EC25-48D1-8299-62D98CAAC6CC}" destId="{4732691B-2685-48B7-93AE-7D54347A31A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D321E778-ECE5-4A75-AAB3-D43F20F60F45}" type="presOf" srcId="{7947D59B-D031-4F53-A5F4-0E645ADB6C53}" destId="{BF955BE9-0EEF-416C-9B3A-3ED09AD4E1F1}" srcOrd="1" destOrd="0" presId="urn:microsoft.com/office/officeart/2005/8/layout/orgChart1"/>
    <dgm:cxn modelId="{0B643BF3-7229-45DB-8EFD-31CE7DE671B9}" type="presOf" srcId="{5979AF19-E7C8-409C-BD7E-4EF49B93CC3A}" destId="{520A308D-5512-4951-B79E-17D72A866BB4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49619829-CCB6-4472-B555-FF4293E92C65}" type="presOf" srcId="{BD3D72B1-EEF6-4EB4-803A-A74A6B419346}" destId="{B3263371-B20E-4D1C-87B0-F232DC5A756C}" srcOrd="0" destOrd="0" presId="urn:microsoft.com/office/officeart/2005/8/layout/orgChart1"/>
    <dgm:cxn modelId="{E6983A05-C8E7-4555-9F42-B94E71CE664C}" type="presOf" srcId="{2EC3689C-7BAA-4D8B-9BFA-26FA5F5F11A6}" destId="{F20D4592-4086-4910-B30C-72EC00D6CBE6}" srcOrd="1" destOrd="0" presId="urn:microsoft.com/office/officeart/2005/8/layout/orgChart1"/>
    <dgm:cxn modelId="{F80856C1-36A9-4D7A-8F63-E03AAB9C271F}" type="presOf" srcId="{8A3DAA1F-8AC2-4E6A-992D-DEF58EDD21F9}" destId="{887E46D8-0152-4CB9-A869-6D4A54368B77}" srcOrd="1" destOrd="0" presId="urn:microsoft.com/office/officeart/2005/8/layout/orgChart1"/>
    <dgm:cxn modelId="{693C2FE0-B897-4826-90A0-B2E57E943E83}" type="presOf" srcId="{776BC89A-627B-47D7-946A-A50E8E7067F5}" destId="{9DA04FFE-B402-4664-9168-28B00899F571}" srcOrd="0" destOrd="0" presId="urn:microsoft.com/office/officeart/2005/8/layout/orgChart1"/>
    <dgm:cxn modelId="{46B268A2-FADE-4B5F-A161-FF331E331648}" type="presOf" srcId="{41568039-9809-4B2B-BA51-64E0E23C2BBE}" destId="{108E2753-5269-4ACC-962F-745855C4CCF4}" srcOrd="0" destOrd="0" presId="urn:microsoft.com/office/officeart/2005/8/layout/orgChart1"/>
    <dgm:cxn modelId="{8867BB5B-66BE-4C88-9096-2E3C7B2CC10A}" type="presOf" srcId="{9F7016AB-14D9-4B39-B1B8-7C3AF3B30ABC}" destId="{C0E84288-EA31-49E9-8E88-83BF465087E7}" srcOrd="0" destOrd="0" presId="urn:microsoft.com/office/officeart/2005/8/layout/orgChart1"/>
    <dgm:cxn modelId="{7EE14A19-B7A9-48D1-89B1-90CC7AC4E233}" type="presParOf" srcId="{B3263371-B20E-4D1C-87B0-F232DC5A756C}" destId="{82BC17B1-BE98-4FCD-A00A-F17435074A12}" srcOrd="0" destOrd="0" presId="urn:microsoft.com/office/officeart/2005/8/layout/orgChart1"/>
    <dgm:cxn modelId="{4C2E4E08-EF26-4084-A0B8-30DDFBFC4B12}" type="presParOf" srcId="{82BC17B1-BE98-4FCD-A00A-F17435074A12}" destId="{BE89607D-8D88-4DEA-AB61-582F038D2B81}" srcOrd="0" destOrd="0" presId="urn:microsoft.com/office/officeart/2005/8/layout/orgChart1"/>
    <dgm:cxn modelId="{A32CAA0D-C9AF-4F0E-AD3D-1FECF6297BD4}" type="presParOf" srcId="{BE89607D-8D88-4DEA-AB61-582F038D2B81}" destId="{108E2753-5269-4ACC-962F-745855C4CCF4}" srcOrd="0" destOrd="0" presId="urn:microsoft.com/office/officeart/2005/8/layout/orgChart1"/>
    <dgm:cxn modelId="{48908A56-5528-492A-ABF2-E2010BCE0C03}" type="presParOf" srcId="{BE89607D-8D88-4DEA-AB61-582F038D2B81}" destId="{94494E59-063F-4A87-990F-109EBEC5202A}" srcOrd="1" destOrd="0" presId="urn:microsoft.com/office/officeart/2005/8/layout/orgChart1"/>
    <dgm:cxn modelId="{65DEEA3C-A45B-4F05-9CA6-6B74AFDB419C}" type="presParOf" srcId="{82BC17B1-BE98-4FCD-A00A-F17435074A12}" destId="{0B52AD5C-ACA0-406B-B7F1-5EC3CE69C909}" srcOrd="1" destOrd="0" presId="urn:microsoft.com/office/officeart/2005/8/layout/orgChart1"/>
    <dgm:cxn modelId="{EEBAED0F-FDFF-467E-9147-A5A01E63BD99}" type="presParOf" srcId="{0B52AD5C-ACA0-406B-B7F1-5EC3CE69C909}" destId="{F1D811E1-54FB-43DC-9221-BBD1AF59461E}" srcOrd="0" destOrd="0" presId="urn:microsoft.com/office/officeart/2005/8/layout/orgChart1"/>
    <dgm:cxn modelId="{8FA9B759-607F-41BC-96E8-964EBA8A416D}" type="presParOf" srcId="{0B52AD5C-ACA0-406B-B7F1-5EC3CE69C909}" destId="{3AD56842-B5D0-4B28-9ECD-75B4A9D0F3F8}" srcOrd="1" destOrd="0" presId="urn:microsoft.com/office/officeart/2005/8/layout/orgChart1"/>
    <dgm:cxn modelId="{CC2C9353-AB2B-4E88-979D-1872EFB1AC3B}" type="presParOf" srcId="{3AD56842-B5D0-4B28-9ECD-75B4A9D0F3F8}" destId="{B7121B46-A2BE-4117-A06F-C35EC7E44BD5}" srcOrd="0" destOrd="0" presId="urn:microsoft.com/office/officeart/2005/8/layout/orgChart1"/>
    <dgm:cxn modelId="{880561DF-9FF6-46EA-9885-251FC39BBAFC}" type="presParOf" srcId="{B7121B46-A2BE-4117-A06F-C35EC7E44BD5}" destId="{9EF5B1E7-4642-446F-802A-010E77A6D315}" srcOrd="0" destOrd="0" presId="urn:microsoft.com/office/officeart/2005/8/layout/orgChart1"/>
    <dgm:cxn modelId="{10690A2B-1B61-40AE-B3A9-B4981C9A23BF}" type="presParOf" srcId="{B7121B46-A2BE-4117-A06F-C35EC7E44BD5}" destId="{F20D4592-4086-4910-B30C-72EC00D6CBE6}" srcOrd="1" destOrd="0" presId="urn:microsoft.com/office/officeart/2005/8/layout/orgChart1"/>
    <dgm:cxn modelId="{AA6DDD10-70C0-489D-8247-5A8B1FA5CF32}" type="presParOf" srcId="{3AD56842-B5D0-4B28-9ECD-75B4A9D0F3F8}" destId="{6C8B4CA9-8A6B-4839-9B95-F2F66954329E}" srcOrd="1" destOrd="0" presId="urn:microsoft.com/office/officeart/2005/8/layout/orgChart1"/>
    <dgm:cxn modelId="{0A540B86-B533-4270-AB6A-D4F2A68D97E5}" type="presParOf" srcId="{6C8B4CA9-8A6B-4839-9B95-F2F66954329E}" destId="{520A308D-5512-4951-B79E-17D72A866BB4}" srcOrd="0" destOrd="0" presId="urn:microsoft.com/office/officeart/2005/8/layout/orgChart1"/>
    <dgm:cxn modelId="{0E0EE1AB-668C-4DF3-AF7A-77EB2B22FED5}" type="presParOf" srcId="{6C8B4CA9-8A6B-4839-9B95-F2F66954329E}" destId="{F8C48E6E-612E-48DE-BB88-5057B5F2CB7D}" srcOrd="1" destOrd="0" presId="urn:microsoft.com/office/officeart/2005/8/layout/orgChart1"/>
    <dgm:cxn modelId="{0C92DC3E-4CB2-4E13-B4AB-186723F21B42}" type="presParOf" srcId="{F8C48E6E-612E-48DE-BB88-5057B5F2CB7D}" destId="{631D0FAB-8025-4C82-81B6-7FE1C116B7F8}" srcOrd="0" destOrd="0" presId="urn:microsoft.com/office/officeart/2005/8/layout/orgChart1"/>
    <dgm:cxn modelId="{11E09E5A-8446-4FE3-84DA-B64A94C59EBB}" type="presParOf" srcId="{631D0FAB-8025-4C82-81B6-7FE1C116B7F8}" destId="{676B065B-52F5-4142-AD91-1C77325095B5}" srcOrd="0" destOrd="0" presId="urn:microsoft.com/office/officeart/2005/8/layout/orgChart1"/>
    <dgm:cxn modelId="{BAB3EB5D-F1EA-474C-A48C-4D36F9D39AED}" type="presParOf" srcId="{631D0FAB-8025-4C82-81B6-7FE1C116B7F8}" destId="{887E46D8-0152-4CB9-A869-6D4A54368B77}" srcOrd="1" destOrd="0" presId="urn:microsoft.com/office/officeart/2005/8/layout/orgChart1"/>
    <dgm:cxn modelId="{3CF3D54F-2A8D-4D9E-903C-7CBAD943A1EE}" type="presParOf" srcId="{F8C48E6E-612E-48DE-BB88-5057B5F2CB7D}" destId="{39CC2905-99FB-410A-A7C1-BD5294C8156E}" srcOrd="1" destOrd="0" presId="urn:microsoft.com/office/officeart/2005/8/layout/orgChart1"/>
    <dgm:cxn modelId="{42EE1AB5-DF67-491B-AE02-3064543B9413}" type="presParOf" srcId="{F8C48E6E-612E-48DE-BB88-5057B5F2CB7D}" destId="{20BDDAFD-70F0-484D-A6A6-3060A7A6FF75}" srcOrd="2" destOrd="0" presId="urn:microsoft.com/office/officeart/2005/8/layout/orgChart1"/>
    <dgm:cxn modelId="{3B23AEB2-9F19-4AE3-A481-4F7A7486AE6B}" type="presParOf" srcId="{3AD56842-B5D0-4B28-9ECD-75B4A9D0F3F8}" destId="{D3CC1EF0-B066-49DF-9149-C52533FB5920}" srcOrd="2" destOrd="0" presId="urn:microsoft.com/office/officeart/2005/8/layout/orgChart1"/>
    <dgm:cxn modelId="{C62F68F8-9A98-4356-AA6C-C864E050056B}" type="presParOf" srcId="{0B52AD5C-ACA0-406B-B7F1-5EC3CE69C909}" destId="{9DA04FFE-B402-4664-9168-28B00899F571}" srcOrd="2" destOrd="0" presId="urn:microsoft.com/office/officeart/2005/8/layout/orgChart1"/>
    <dgm:cxn modelId="{3D6DEB09-DE17-47F7-B79D-424F9C00CB5B}" type="presParOf" srcId="{0B52AD5C-ACA0-406B-B7F1-5EC3CE69C909}" destId="{C84C7917-2A40-41EE-BC6D-EEC453845CA6}" srcOrd="3" destOrd="0" presId="urn:microsoft.com/office/officeart/2005/8/layout/orgChart1"/>
    <dgm:cxn modelId="{2AB42AB1-782D-41F7-89C1-9548608124EA}" type="presParOf" srcId="{C84C7917-2A40-41EE-BC6D-EEC453845CA6}" destId="{D3A6A97D-54B4-4228-B625-D0292930E70B}" srcOrd="0" destOrd="0" presId="urn:microsoft.com/office/officeart/2005/8/layout/orgChart1"/>
    <dgm:cxn modelId="{C419228D-1280-4FB7-BA98-4A0E60AC016E}" type="presParOf" srcId="{D3A6A97D-54B4-4228-B625-D0292930E70B}" destId="{C0E84288-EA31-49E9-8E88-83BF465087E7}" srcOrd="0" destOrd="0" presId="urn:microsoft.com/office/officeart/2005/8/layout/orgChart1"/>
    <dgm:cxn modelId="{047B852D-B08B-4AD8-B962-36404516B47F}" type="presParOf" srcId="{D3A6A97D-54B4-4228-B625-D0292930E70B}" destId="{6714FFE7-459A-48C8-A7E9-61D371DEB854}" srcOrd="1" destOrd="0" presId="urn:microsoft.com/office/officeart/2005/8/layout/orgChart1"/>
    <dgm:cxn modelId="{086AC19A-17D9-4906-A6F7-724F3AD240AF}" type="presParOf" srcId="{C84C7917-2A40-41EE-BC6D-EEC453845CA6}" destId="{8ED09B9A-54CE-4069-B11E-B32691694FF2}" srcOrd="1" destOrd="0" presId="urn:microsoft.com/office/officeart/2005/8/layout/orgChart1"/>
    <dgm:cxn modelId="{1D6DE0E5-FBB0-46B8-89AC-51C1F330EC95}" type="presParOf" srcId="{8ED09B9A-54CE-4069-B11E-B32691694FF2}" destId="{4732691B-2685-48B7-93AE-7D54347A31AB}" srcOrd="0" destOrd="0" presId="urn:microsoft.com/office/officeart/2005/8/layout/orgChart1"/>
    <dgm:cxn modelId="{5942ED89-D88F-4A51-9A1F-ABA0F564C295}" type="presParOf" srcId="{8ED09B9A-54CE-4069-B11E-B32691694FF2}" destId="{473F1AE2-649E-43E2-BA63-40BEF72BF93E}" srcOrd="1" destOrd="0" presId="urn:microsoft.com/office/officeart/2005/8/layout/orgChart1"/>
    <dgm:cxn modelId="{72F55A9F-82B4-4324-89E4-FE99FE251958}" type="presParOf" srcId="{473F1AE2-649E-43E2-BA63-40BEF72BF93E}" destId="{D11BCB35-1F9E-42CC-9FD0-68CF5805BE7B}" srcOrd="0" destOrd="0" presId="urn:microsoft.com/office/officeart/2005/8/layout/orgChart1"/>
    <dgm:cxn modelId="{3E1D9C2B-F3C0-4DDA-B49C-A231919A7A9B}" type="presParOf" srcId="{D11BCB35-1F9E-42CC-9FD0-68CF5805BE7B}" destId="{62C8CCD5-5EED-407B-AD49-15F3C1014C46}" srcOrd="0" destOrd="0" presId="urn:microsoft.com/office/officeart/2005/8/layout/orgChart1"/>
    <dgm:cxn modelId="{432CA93C-AB79-4A12-AA8E-706D7EFEF38E}" type="presParOf" srcId="{D11BCB35-1F9E-42CC-9FD0-68CF5805BE7B}" destId="{BF955BE9-0EEF-416C-9B3A-3ED09AD4E1F1}" srcOrd="1" destOrd="0" presId="urn:microsoft.com/office/officeart/2005/8/layout/orgChart1"/>
    <dgm:cxn modelId="{6CB7C78F-D17E-4688-B144-BFE27A219E28}" type="presParOf" srcId="{473F1AE2-649E-43E2-BA63-40BEF72BF93E}" destId="{8EC4717E-628C-480A-90D6-3A50F2A3BAB1}" srcOrd="1" destOrd="0" presId="urn:microsoft.com/office/officeart/2005/8/layout/orgChart1"/>
    <dgm:cxn modelId="{C433CA89-DEAF-4354-BD6D-3FC68B63B5D4}" type="presParOf" srcId="{473F1AE2-649E-43E2-BA63-40BEF72BF93E}" destId="{FC97B6D8-9DE7-4941-BA58-FD72E224256E}" srcOrd="2" destOrd="0" presId="urn:microsoft.com/office/officeart/2005/8/layout/orgChart1"/>
    <dgm:cxn modelId="{C1CC8E33-CB3C-47BE-80D3-7B9E91CF4E25}" type="presParOf" srcId="{C84C7917-2A40-41EE-BC6D-EEC453845CA6}" destId="{088AABA2-E63A-4E33-9EDB-476F1C238365}" srcOrd="2" destOrd="0" presId="urn:microsoft.com/office/officeart/2005/8/layout/orgChart1"/>
    <dgm:cxn modelId="{8DC05F88-C0B1-41E0-B6FC-97D5D90357A5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 </a:t>
          </a:r>
          <a:r>
            <a:rPr lang="es-MX" altLang="es-MX" sz="1200" dirty="0" smtClean="0"/>
            <a:t>Abogado(a)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68459" custLinFactNeighborX="-126" custLinFactNeighborY="9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9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Control de 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Auxiliares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Telefonista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Inspectores(as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Seguridad Vecinal</a:t>
          </a:r>
          <a:endParaRPr lang="es-MX" altLang="es-MX" sz="1200" dirty="0"/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121630" custLinFactNeighborX="-8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742" custScaleY="115927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742" custScaleY="115927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742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742" custScaleY="11592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ES" sz="1200" b="0" i="0" u="none" dirty="0"/>
            <a:t>Encargado(a)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 smtClean="0"/>
            <a:t>Jurídico(a</a:t>
          </a:r>
          <a:r>
            <a:rPr lang="es-MX" altLang="es-MX" sz="1200" dirty="0" smtClean="0"/>
            <a:t>)</a:t>
          </a: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/>
            <a:t>Analista</a:t>
          </a:r>
          <a:br>
            <a:rPr lang="es-MX" sz="1200" b="0" i="0" u="none" dirty="0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Policial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Dirección de Protección a la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Ciudadanía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1C972616-6827-402F-847C-3C16D71C6A8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A191D72-66B3-49DE-BAB8-9A8B1146CA52}" type="parTrans" cxnId="{CC66FFE1-04CC-424D-8CC4-09659CAB3738}">
      <dgm:prSet/>
      <dgm:spPr/>
      <dgm:t>
        <a:bodyPr/>
        <a:lstStyle/>
        <a:p>
          <a:endParaRPr lang="es-ES" sz="1200"/>
        </a:p>
      </dgm:t>
    </dgm:pt>
    <dgm:pt modelId="{B08E020C-D863-4FEF-B10A-B515DE7352E0}" type="sibTrans" cxnId="{CC66FFE1-04CC-424D-8CC4-09659CAB3738}">
      <dgm:prSet/>
      <dgm:spPr/>
      <dgm:t>
        <a:bodyPr/>
        <a:lstStyle/>
        <a:p>
          <a:endParaRPr lang="es-ES" sz="1200"/>
        </a:p>
      </dgm:t>
    </dgm:pt>
    <dgm:pt modelId="{B29010A7-42FA-4358-83A4-A93E08E91D52}">
      <dgm:prSet custT="1"/>
      <dgm:spPr/>
      <dgm:t>
        <a:bodyPr/>
        <a:lstStyle/>
        <a:p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8184558B-52A9-4F64-B32C-C88C9243EC8B}" type="parTrans" cxnId="{5032522A-6686-4CDB-B5B4-31A199377CCB}">
      <dgm:prSet/>
      <dgm:spPr/>
      <dgm:t>
        <a:bodyPr/>
        <a:lstStyle/>
        <a:p>
          <a:endParaRPr lang="es-ES" sz="1200"/>
        </a:p>
      </dgm:t>
    </dgm:pt>
    <dgm:pt modelId="{A84EB0D1-17BD-4588-AA6B-ADB30340F0A0}" type="sibTrans" cxnId="{5032522A-6686-4CDB-B5B4-31A199377CC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4449AD3-1E81-49AB-BE5E-9FC47250741D}" type="pres">
      <dgm:prSet presAssocID="{B29010A7-42FA-4358-83A4-A93E08E91D52}" presName="hierRoot1" presStyleCnt="0">
        <dgm:presLayoutVars>
          <dgm:hierBranch val="init"/>
        </dgm:presLayoutVars>
      </dgm:prSet>
      <dgm:spPr/>
    </dgm:pt>
    <dgm:pt modelId="{23AC95E4-9579-40BC-8DDC-372D35B90FF3}" type="pres">
      <dgm:prSet presAssocID="{B29010A7-42FA-4358-83A4-A93E08E91D52}" presName="rootComposite1" presStyleCnt="0"/>
      <dgm:spPr/>
    </dgm:pt>
    <dgm:pt modelId="{C6F9440E-EDCB-4D05-B47E-A42659E82B1F}" type="pres">
      <dgm:prSet presAssocID="{B29010A7-42FA-4358-83A4-A93E08E91D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2BCA9-BAA9-4A07-B52C-738E7E28E08D}" type="pres">
      <dgm:prSet presAssocID="{B29010A7-42FA-4358-83A4-A93E08E91D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BE2321C-DB7B-4C2B-8A6F-A05272AACC3A}" type="pres">
      <dgm:prSet presAssocID="{B29010A7-42FA-4358-83A4-A93E08E91D52}" presName="hierChild2" presStyleCnt="0"/>
      <dgm:spPr/>
    </dgm:pt>
    <dgm:pt modelId="{1A7F9DDA-F920-4F28-9E20-4B73FEE21811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06CAEBF-6645-4B4E-9A3B-65696EBF1B7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EB455FED-0B48-4AF4-8997-1D39ED709ADF}" type="pres">
      <dgm:prSet presAssocID="{9DEA55C1-E59C-4B5B-90DC-1D0B54C2B20C}" presName="rootComposite" presStyleCnt="0"/>
      <dgm:spPr/>
    </dgm:pt>
    <dgm:pt modelId="{B2FC6F1B-6492-44D1-B3F7-7C4F0968CC54}" type="pres">
      <dgm:prSet presAssocID="{9DEA55C1-E59C-4B5B-90DC-1D0B54C2B20C}" presName="rootText" presStyleLbl="node2" presStyleIdx="0" presStyleCnt="1" custScaleX="91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4F749-ABB5-49AC-A880-251BBAAC4D8E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6BA49EE-5C31-458E-A418-6DB4A96DDF5D}" type="pres">
      <dgm:prSet presAssocID="{9DEA55C1-E59C-4B5B-90DC-1D0B54C2B20C}" presName="hierChild4" presStyleCnt="0"/>
      <dgm:spPr/>
    </dgm:pt>
    <dgm:pt modelId="{76B9795F-5089-4820-B798-72F07D035CF7}" type="pres">
      <dgm:prSet presAssocID="{9BBB671F-8282-4224-ABDE-51C8CD45F3C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0" presStyleCnt="2" custScaleX="85713" custScaleY="82616" custLinFactNeighborX="-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C6EBBDBB-3FB2-45FC-A544-A22033ADDCDB}" type="pres">
      <dgm:prSet presAssocID="{BA191D72-66B3-49DE-BAB8-9A8B1146CA52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A19319-F887-48F6-A679-086AF3F34CF7}" type="pres">
      <dgm:prSet presAssocID="{1C972616-6827-402F-847C-3C16D71C6A83}" presName="hierRoot2" presStyleCnt="0">
        <dgm:presLayoutVars>
          <dgm:hierBranch val="init"/>
        </dgm:presLayoutVars>
      </dgm:prSet>
      <dgm:spPr/>
    </dgm:pt>
    <dgm:pt modelId="{BAD87EFE-8CB9-4B56-91DD-1B06F2248355}" type="pres">
      <dgm:prSet presAssocID="{1C972616-6827-402F-847C-3C16D71C6A83}" presName="rootComposite" presStyleCnt="0"/>
      <dgm:spPr/>
    </dgm:pt>
    <dgm:pt modelId="{6A88A4C6-C9AF-488E-8299-53E266466FE5}" type="pres">
      <dgm:prSet presAssocID="{1C972616-6827-402F-847C-3C16D71C6A83}" presName="rootText" presStyleLbl="node3" presStyleIdx="1" presStyleCnt="2" custScaleX="85713" custScaleY="82616" custLinFactNeighborX="3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8498-1B66-4466-BB8E-C027C981D13A}" type="pres">
      <dgm:prSet presAssocID="{1C972616-6827-402F-847C-3C16D71C6A83}" presName="rootConnector" presStyleLbl="node3" presStyleIdx="1" presStyleCnt="2"/>
      <dgm:spPr/>
      <dgm:t>
        <a:bodyPr/>
        <a:lstStyle/>
        <a:p>
          <a:endParaRPr lang="es-ES"/>
        </a:p>
      </dgm:t>
    </dgm:pt>
    <dgm:pt modelId="{5634966A-CEA4-4727-BD22-7CE3108195F2}" type="pres">
      <dgm:prSet presAssocID="{1C972616-6827-402F-847C-3C16D71C6A83}" presName="hierChild4" presStyleCnt="0"/>
      <dgm:spPr/>
    </dgm:pt>
    <dgm:pt modelId="{0388E676-A594-40AB-9EC0-DF4FC54B977B}" type="pres">
      <dgm:prSet presAssocID="{1C972616-6827-402F-847C-3C16D71C6A83}" presName="hierChild5" presStyleCnt="0"/>
      <dgm:spPr/>
    </dgm:pt>
    <dgm:pt modelId="{655511E0-CD07-4618-8671-35C9D37DD462}" type="pres">
      <dgm:prSet presAssocID="{9DEA55C1-E59C-4B5B-90DC-1D0B54C2B20C}" presName="hierChild5" presStyleCnt="0"/>
      <dgm:spPr/>
    </dgm:pt>
    <dgm:pt modelId="{068DDEC3-2160-4376-91E9-5FFFC161FD62}" type="pres">
      <dgm:prSet presAssocID="{B29010A7-42FA-4358-83A4-A93E08E91D52}" presName="hierChild3" presStyleCnt="0"/>
      <dgm:spPr/>
    </dgm:pt>
  </dgm:ptLst>
  <dgm:cxnLst>
    <dgm:cxn modelId="{3A09AA64-5B7F-4ACE-8317-4F66B8529021}" type="presOf" srcId="{1C972616-6827-402F-847C-3C16D71C6A83}" destId="{6A88A4C6-C9AF-488E-8299-53E266466FE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2A99952-B266-4534-ABAB-37E8325EC222}" type="presOf" srcId="{879CDDBA-D82C-4639-8D6F-A3650C6932D1}" destId="{CD0BE0DF-2D67-44CA-8B0A-7CEECA0EB795}" srcOrd="0" destOrd="0" presId="urn:microsoft.com/office/officeart/2005/8/layout/orgChart1"/>
    <dgm:cxn modelId="{CC66FFE1-04CC-424D-8CC4-09659CAB3738}" srcId="{9DEA55C1-E59C-4B5B-90DC-1D0B54C2B20C}" destId="{1C972616-6827-402F-847C-3C16D71C6A83}" srcOrd="1" destOrd="0" parTransId="{BA191D72-66B3-49DE-BAB8-9A8B1146CA52}" sibTransId="{B08E020C-D863-4FEF-B10A-B515DE7352E0}"/>
    <dgm:cxn modelId="{2C7C94DC-D677-411E-A353-2EDC348C6BC6}" type="presOf" srcId="{DC431621-F922-42D7-987E-BC6EADD572A1}" destId="{1A7F9DDA-F920-4F28-9E20-4B73FEE21811}" srcOrd="0" destOrd="0" presId="urn:microsoft.com/office/officeart/2005/8/layout/orgChart1"/>
    <dgm:cxn modelId="{B9D9FA6D-97BC-4DA4-A6AF-B15F4626B169}" type="presOf" srcId="{9BBB671F-8282-4224-ABDE-51C8CD45F3CB}" destId="{76B9795F-5089-4820-B798-72F07D035CF7}" srcOrd="0" destOrd="0" presId="urn:microsoft.com/office/officeart/2005/8/layout/orgChart1"/>
    <dgm:cxn modelId="{33985AA9-5668-4438-8AAA-49D92610F943}" type="presOf" srcId="{879CDDBA-D82C-4639-8D6F-A3650C6932D1}" destId="{40420913-2DCB-4ACB-A302-DB9A30845A10}" srcOrd="1" destOrd="0" presId="urn:microsoft.com/office/officeart/2005/8/layout/orgChart1"/>
    <dgm:cxn modelId="{249329A8-F917-44DE-879B-81493D40AFAF}" srcId="{B29010A7-42FA-4358-83A4-A93E08E91D52}" destId="{9DEA55C1-E59C-4B5B-90DC-1D0B54C2B20C}" srcOrd="0" destOrd="0" parTransId="{DC431621-F922-42D7-987E-BC6EADD572A1}" sibTransId="{1C0576D0-2BD9-4D61-BC42-6FFE9C63440E}"/>
    <dgm:cxn modelId="{45257FA5-8CB1-467B-9EF5-FF9BBC310B42}" type="presOf" srcId="{9DEA55C1-E59C-4B5B-90DC-1D0B54C2B20C}" destId="{4AB4F749-ABB5-49AC-A880-251BBAAC4D8E}" srcOrd="1" destOrd="0" presId="urn:microsoft.com/office/officeart/2005/8/layout/orgChart1"/>
    <dgm:cxn modelId="{A31BD858-3472-43B7-BCC3-3A2267E31352}" srcId="{9DEA55C1-E59C-4B5B-90DC-1D0B54C2B20C}" destId="{879CDDBA-D82C-4639-8D6F-A3650C6932D1}" srcOrd="0" destOrd="0" parTransId="{9BBB671F-8282-4224-ABDE-51C8CD45F3CB}" sibTransId="{A15A0652-74CC-4628-A4E5-CAC67DE0B6FF}"/>
    <dgm:cxn modelId="{5032522A-6686-4CDB-B5B4-31A199377CCB}" srcId="{BD3D72B1-EEF6-4EB4-803A-A74A6B419346}" destId="{B29010A7-42FA-4358-83A4-A93E08E91D52}" srcOrd="0" destOrd="0" parTransId="{8184558B-52A9-4F64-B32C-C88C9243EC8B}" sibTransId="{A84EB0D1-17BD-4588-AA6B-ADB30340F0A0}"/>
    <dgm:cxn modelId="{464547D2-0827-4F8E-B5A1-FB40D19BD7A4}" type="presOf" srcId="{1C972616-6827-402F-847C-3C16D71C6A83}" destId="{1D428498-1B66-4466-BB8E-C027C981D13A}" srcOrd="1" destOrd="0" presId="urn:microsoft.com/office/officeart/2005/8/layout/orgChart1"/>
    <dgm:cxn modelId="{11278576-2EBD-4E37-B3FC-DD71D2A530E0}" type="presOf" srcId="{BA191D72-66B3-49DE-BAB8-9A8B1146CA52}" destId="{C6EBBDBB-3FB2-45FC-A544-A22033ADDCDB}" srcOrd="0" destOrd="0" presId="urn:microsoft.com/office/officeart/2005/8/layout/orgChart1"/>
    <dgm:cxn modelId="{01FF60CB-A736-463B-9FEF-C5D07CF9BF2E}" type="presOf" srcId="{B29010A7-42FA-4358-83A4-A93E08E91D52}" destId="{C6F9440E-EDCB-4D05-B47E-A42659E82B1F}" srcOrd="0" destOrd="0" presId="urn:microsoft.com/office/officeart/2005/8/layout/orgChart1"/>
    <dgm:cxn modelId="{DEADCF94-93E2-481C-AD3B-2CCB2527E6EA}" type="presOf" srcId="{B29010A7-42FA-4358-83A4-A93E08E91D52}" destId="{2E52BCA9-BAA9-4A07-B52C-738E7E28E08D}" srcOrd="1" destOrd="0" presId="urn:microsoft.com/office/officeart/2005/8/layout/orgChart1"/>
    <dgm:cxn modelId="{1BAE8307-96A0-47C6-A852-E509AB8E8C79}" type="presOf" srcId="{9DEA55C1-E59C-4B5B-90DC-1D0B54C2B20C}" destId="{B2FC6F1B-6492-44D1-B3F7-7C4F0968CC54}" srcOrd="0" destOrd="0" presId="urn:microsoft.com/office/officeart/2005/8/layout/orgChart1"/>
    <dgm:cxn modelId="{3F8A5EB5-ECC2-4B79-A5CC-3AFD0F36FDD7}" type="presParOf" srcId="{B3263371-B20E-4D1C-87B0-F232DC5A756C}" destId="{A4449AD3-1E81-49AB-BE5E-9FC47250741D}" srcOrd="0" destOrd="0" presId="urn:microsoft.com/office/officeart/2005/8/layout/orgChart1"/>
    <dgm:cxn modelId="{9D0D2596-A591-4F04-8563-F977A53BCA22}" type="presParOf" srcId="{A4449AD3-1E81-49AB-BE5E-9FC47250741D}" destId="{23AC95E4-9579-40BC-8DDC-372D35B90FF3}" srcOrd="0" destOrd="0" presId="urn:microsoft.com/office/officeart/2005/8/layout/orgChart1"/>
    <dgm:cxn modelId="{FC8925E6-042E-4B29-9F22-A1CDD218C348}" type="presParOf" srcId="{23AC95E4-9579-40BC-8DDC-372D35B90FF3}" destId="{C6F9440E-EDCB-4D05-B47E-A42659E82B1F}" srcOrd="0" destOrd="0" presId="urn:microsoft.com/office/officeart/2005/8/layout/orgChart1"/>
    <dgm:cxn modelId="{8BED894B-5E35-4A34-89D4-5AC5A3EE24F9}" type="presParOf" srcId="{23AC95E4-9579-40BC-8DDC-372D35B90FF3}" destId="{2E52BCA9-BAA9-4A07-B52C-738E7E28E08D}" srcOrd="1" destOrd="0" presId="urn:microsoft.com/office/officeart/2005/8/layout/orgChart1"/>
    <dgm:cxn modelId="{79630579-4F58-4427-98B0-A212A2C1546E}" type="presParOf" srcId="{A4449AD3-1E81-49AB-BE5E-9FC47250741D}" destId="{FBE2321C-DB7B-4C2B-8A6F-A05272AACC3A}" srcOrd="1" destOrd="0" presId="urn:microsoft.com/office/officeart/2005/8/layout/orgChart1"/>
    <dgm:cxn modelId="{F243C15D-E411-4EB3-BEFF-0FA8AD5B195D}" type="presParOf" srcId="{FBE2321C-DB7B-4C2B-8A6F-A05272AACC3A}" destId="{1A7F9DDA-F920-4F28-9E20-4B73FEE21811}" srcOrd="0" destOrd="0" presId="urn:microsoft.com/office/officeart/2005/8/layout/orgChart1"/>
    <dgm:cxn modelId="{29D5EBE9-CAE2-4FD6-A7E0-4A457D0CFFCD}" type="presParOf" srcId="{FBE2321C-DB7B-4C2B-8A6F-A05272AACC3A}" destId="{606CAEBF-6645-4B4E-9A3B-65696EBF1B75}" srcOrd="1" destOrd="0" presId="urn:microsoft.com/office/officeart/2005/8/layout/orgChart1"/>
    <dgm:cxn modelId="{1ACB733E-F7FE-4F91-ACDD-2EFB30623941}" type="presParOf" srcId="{606CAEBF-6645-4B4E-9A3B-65696EBF1B75}" destId="{EB455FED-0B48-4AF4-8997-1D39ED709ADF}" srcOrd="0" destOrd="0" presId="urn:microsoft.com/office/officeart/2005/8/layout/orgChart1"/>
    <dgm:cxn modelId="{2AD2425E-45A4-49B1-8707-2B7B49308FE0}" type="presParOf" srcId="{EB455FED-0B48-4AF4-8997-1D39ED709ADF}" destId="{B2FC6F1B-6492-44D1-B3F7-7C4F0968CC54}" srcOrd="0" destOrd="0" presId="urn:microsoft.com/office/officeart/2005/8/layout/orgChart1"/>
    <dgm:cxn modelId="{53335AAF-0600-4B67-BD3B-EC100976C1FF}" type="presParOf" srcId="{EB455FED-0B48-4AF4-8997-1D39ED709ADF}" destId="{4AB4F749-ABB5-49AC-A880-251BBAAC4D8E}" srcOrd="1" destOrd="0" presId="urn:microsoft.com/office/officeart/2005/8/layout/orgChart1"/>
    <dgm:cxn modelId="{E113EC3F-975A-4E52-88AC-EDD8556C8027}" type="presParOf" srcId="{606CAEBF-6645-4B4E-9A3B-65696EBF1B75}" destId="{A6BA49EE-5C31-458E-A418-6DB4A96DDF5D}" srcOrd="1" destOrd="0" presId="urn:microsoft.com/office/officeart/2005/8/layout/orgChart1"/>
    <dgm:cxn modelId="{7EA97D8C-BBBE-494D-8363-C713FDD64E79}" type="presParOf" srcId="{A6BA49EE-5C31-458E-A418-6DB4A96DDF5D}" destId="{76B9795F-5089-4820-B798-72F07D035CF7}" srcOrd="0" destOrd="0" presId="urn:microsoft.com/office/officeart/2005/8/layout/orgChart1"/>
    <dgm:cxn modelId="{68946BF8-D7CB-4B3F-85E8-BCAA62167325}" type="presParOf" srcId="{A6BA49EE-5C31-458E-A418-6DB4A96DDF5D}" destId="{04FB1771-63C1-4BD1-B46B-A9F1DB04E920}" srcOrd="1" destOrd="0" presId="urn:microsoft.com/office/officeart/2005/8/layout/orgChart1"/>
    <dgm:cxn modelId="{12B3D0D1-038F-4D0F-A47F-20897FDABDDB}" type="presParOf" srcId="{04FB1771-63C1-4BD1-B46B-A9F1DB04E920}" destId="{FC9EF191-2917-49FA-8BEB-DBDF8EFD001F}" srcOrd="0" destOrd="0" presId="urn:microsoft.com/office/officeart/2005/8/layout/orgChart1"/>
    <dgm:cxn modelId="{D6A3A5C5-C93C-4095-919C-76087E9CA7C7}" type="presParOf" srcId="{FC9EF191-2917-49FA-8BEB-DBDF8EFD001F}" destId="{CD0BE0DF-2D67-44CA-8B0A-7CEECA0EB795}" srcOrd="0" destOrd="0" presId="urn:microsoft.com/office/officeart/2005/8/layout/orgChart1"/>
    <dgm:cxn modelId="{1F9BD481-DDA4-49E3-AF09-CD913A204885}" type="presParOf" srcId="{FC9EF191-2917-49FA-8BEB-DBDF8EFD001F}" destId="{40420913-2DCB-4ACB-A302-DB9A30845A10}" srcOrd="1" destOrd="0" presId="urn:microsoft.com/office/officeart/2005/8/layout/orgChart1"/>
    <dgm:cxn modelId="{2116E20C-F42B-497A-A5F7-6A631CCADB5C}" type="presParOf" srcId="{04FB1771-63C1-4BD1-B46B-A9F1DB04E920}" destId="{CAF0263A-CC55-4947-8CDF-9E5C34C618AB}" srcOrd="1" destOrd="0" presId="urn:microsoft.com/office/officeart/2005/8/layout/orgChart1"/>
    <dgm:cxn modelId="{4A83C7FA-8879-47F0-81B9-D929DD0D39B9}" type="presParOf" srcId="{04FB1771-63C1-4BD1-B46B-A9F1DB04E920}" destId="{731A6E94-B6C8-457E-810D-E5D5E702CDD0}" srcOrd="2" destOrd="0" presId="urn:microsoft.com/office/officeart/2005/8/layout/orgChart1"/>
    <dgm:cxn modelId="{88D4B7AD-C9EF-4C05-93DD-E80B4D3B83D7}" type="presParOf" srcId="{A6BA49EE-5C31-458E-A418-6DB4A96DDF5D}" destId="{C6EBBDBB-3FB2-45FC-A544-A22033ADDCDB}" srcOrd="2" destOrd="0" presId="urn:microsoft.com/office/officeart/2005/8/layout/orgChart1"/>
    <dgm:cxn modelId="{0919B7A8-F70F-4E2C-8627-84C8F7B64B6E}" type="presParOf" srcId="{A6BA49EE-5C31-458E-A418-6DB4A96DDF5D}" destId="{47A19319-F887-48F6-A679-086AF3F34CF7}" srcOrd="3" destOrd="0" presId="urn:microsoft.com/office/officeart/2005/8/layout/orgChart1"/>
    <dgm:cxn modelId="{447522E9-92FB-4C8F-BB00-EA9E338B6C09}" type="presParOf" srcId="{47A19319-F887-48F6-A679-086AF3F34CF7}" destId="{BAD87EFE-8CB9-4B56-91DD-1B06F2248355}" srcOrd="0" destOrd="0" presId="urn:microsoft.com/office/officeart/2005/8/layout/orgChart1"/>
    <dgm:cxn modelId="{450563F5-77D7-4374-927E-33B527487023}" type="presParOf" srcId="{BAD87EFE-8CB9-4B56-91DD-1B06F2248355}" destId="{6A88A4C6-C9AF-488E-8299-53E266466FE5}" srcOrd="0" destOrd="0" presId="urn:microsoft.com/office/officeart/2005/8/layout/orgChart1"/>
    <dgm:cxn modelId="{D2AFB021-A091-4C3A-9C6F-D258F417A723}" type="presParOf" srcId="{BAD87EFE-8CB9-4B56-91DD-1B06F2248355}" destId="{1D428498-1B66-4466-BB8E-C027C981D13A}" srcOrd="1" destOrd="0" presId="urn:microsoft.com/office/officeart/2005/8/layout/orgChart1"/>
    <dgm:cxn modelId="{B63B4D9F-0593-4A62-9451-0F55A9F68EE8}" type="presParOf" srcId="{47A19319-F887-48F6-A679-086AF3F34CF7}" destId="{5634966A-CEA4-4727-BD22-7CE3108195F2}" srcOrd="1" destOrd="0" presId="urn:microsoft.com/office/officeart/2005/8/layout/orgChart1"/>
    <dgm:cxn modelId="{99F8E2A1-DF6E-4BB0-90CD-A3B1AD86DE52}" type="presParOf" srcId="{47A19319-F887-48F6-A679-086AF3F34CF7}" destId="{0388E676-A594-40AB-9EC0-DF4FC54B977B}" srcOrd="2" destOrd="0" presId="urn:microsoft.com/office/officeart/2005/8/layout/orgChart1"/>
    <dgm:cxn modelId="{78F4127B-BEB1-4EC7-994A-7450B7713AD3}" type="presParOf" srcId="{606CAEBF-6645-4B4E-9A3B-65696EBF1B75}" destId="{655511E0-CD07-4618-8671-35C9D37DD462}" srcOrd="2" destOrd="0" presId="urn:microsoft.com/office/officeart/2005/8/layout/orgChart1"/>
    <dgm:cxn modelId="{739842DE-511C-4E43-8042-659882650987}" type="presParOf" srcId="{A4449AD3-1E81-49AB-BE5E-9FC47250741D}" destId="{068DDEC3-2160-4376-91E9-5FFFC161FD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 sz="1200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 sz="1200"/>
        </a:p>
      </dgm:t>
    </dgm:pt>
    <dgm:pt modelId="{92FD7E06-BDD9-49B8-BECE-741847E8543E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48E79BDD-B1C4-4779-A0C2-752F1760313A}" type="parTrans" cxnId="{D8BBFB47-915D-4A47-805C-3D10979F1732}">
      <dgm:prSet/>
      <dgm:spPr/>
      <dgm:t>
        <a:bodyPr/>
        <a:lstStyle/>
        <a:p>
          <a:endParaRPr lang="es-ES" sz="1200"/>
        </a:p>
      </dgm:t>
    </dgm:pt>
    <dgm:pt modelId="{F10F3A50-6B8B-465C-A46B-F26E8A9AC8C2}" type="sibTrans" cxnId="{D8BBFB47-915D-4A47-805C-3D10979F173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7482CF-0E18-4010-AE98-39577F997BA3}" type="pres">
      <dgm:prSet presAssocID="{92FD7E06-BDD9-49B8-BECE-741847E8543E}" presName="hierRoot1" presStyleCnt="0">
        <dgm:presLayoutVars>
          <dgm:hierBranch val="init"/>
        </dgm:presLayoutVars>
      </dgm:prSet>
      <dgm:spPr/>
    </dgm:pt>
    <dgm:pt modelId="{7586DBC3-1540-4EF0-81F0-08922171A20D}" type="pres">
      <dgm:prSet presAssocID="{92FD7E06-BDD9-49B8-BECE-741847E8543E}" presName="rootComposite1" presStyleCnt="0"/>
      <dgm:spPr/>
    </dgm:pt>
    <dgm:pt modelId="{96D6C9BA-9224-4190-BD93-0DFFA5379025}" type="pres">
      <dgm:prSet presAssocID="{92FD7E06-BDD9-49B8-BECE-741847E854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640452-8441-437D-A290-5A758E5EECF6}" type="pres">
      <dgm:prSet presAssocID="{92FD7E06-BDD9-49B8-BECE-741847E8543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EE7BD4-970F-4E02-BEE4-82A8919DAF6E}" type="pres">
      <dgm:prSet presAssocID="{92FD7E06-BDD9-49B8-BECE-741847E8543E}" presName="hierChild2" presStyleCnt="0"/>
      <dgm:spPr/>
    </dgm:pt>
    <dgm:pt modelId="{2B70B8BE-3C9F-4BAC-821C-AD6D77E42396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FD8FE05-3A21-468A-8E44-FBF0011E3F92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A02B8DFD-FEE0-475F-969F-20850EDFD951}" type="pres">
      <dgm:prSet presAssocID="{9DEA55C1-E59C-4B5B-90DC-1D0B54C2B20C}" presName="rootComposite" presStyleCnt="0"/>
      <dgm:spPr/>
    </dgm:pt>
    <dgm:pt modelId="{8787FCCC-CEDD-4C84-94FF-7ADC8A6E4B19}" type="pres">
      <dgm:prSet presAssocID="{9DEA55C1-E59C-4B5B-90DC-1D0B54C2B20C}" presName="rootText" presStyleLbl="node2" presStyleIdx="0" presStyleCnt="1" custScaleX="89486" custScaleY="835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BA52BD-5D77-4A62-A8EF-74FC91DC179B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2F754BF3-BC4D-4581-9F16-9BCEA16A30A5}" type="pres">
      <dgm:prSet presAssocID="{9DEA55C1-E59C-4B5B-90DC-1D0B54C2B20C}" presName="hierChild4" presStyleCnt="0"/>
      <dgm:spPr/>
    </dgm:pt>
    <dgm:pt modelId="{A45960D8-9849-4A3A-86DB-27FF78F1BCFD}" type="pres">
      <dgm:prSet presAssocID="{BD465495-EA15-4333-A998-6E85CBB7848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3" presStyleIdx="0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3" presStyleIdx="0" presStyleCnt="2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76977835-DA3E-4080-9A76-37B3B7BE1439}" type="pres">
      <dgm:prSet presAssocID="{6651A1E3-4BA3-4D8B-ADF1-29B24BFADA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3" presStyleIdx="1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3" presStyleIdx="1" presStyleCnt="2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58890204-B73F-4DC4-ACAD-56A9665CFB10}" type="pres">
      <dgm:prSet presAssocID="{9DEA55C1-E59C-4B5B-90DC-1D0B54C2B20C}" presName="hierChild5" presStyleCnt="0"/>
      <dgm:spPr/>
    </dgm:pt>
    <dgm:pt modelId="{D2D3B15D-E835-4FE3-AB1E-236EB72E3F2D}" type="pres">
      <dgm:prSet presAssocID="{C62912E2-E2DA-4A90-B092-15A5DF9FA660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2" presStyleIdx="0" presStyleCnt="1" custScaleX="72575" custScaleY="77413" custLinFactNeighborX="-18455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2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  <dgm:pt modelId="{F7911DAD-3A23-4CF7-B0D5-51C14EB84C9E}" type="pres">
      <dgm:prSet presAssocID="{92FD7E06-BDD9-49B8-BECE-741847E8543E}" presName="hierChild3" presStyleCnt="0"/>
      <dgm:spPr/>
    </dgm:pt>
  </dgm:ptLst>
  <dgm:cxnLst>
    <dgm:cxn modelId="{F8790C04-3FD2-47B5-9202-B2C4EB47A05F}" type="presOf" srcId="{17882CFE-47C3-4EDE-A466-1F84367D32CB}" destId="{BA5B9574-6617-41B3-85AD-2234A66EE12A}" srcOrd="1" destOrd="0" presId="urn:microsoft.com/office/officeart/2005/8/layout/orgChart1"/>
    <dgm:cxn modelId="{9AE274F7-696E-41D3-B489-810DA18A39AA}" type="presOf" srcId="{EFB85BF5-7102-4579-95D2-A8DEAD696F25}" destId="{7A8C4296-D161-4D7D-A06F-217CDA1B3A95}" srcOrd="1" destOrd="0" presId="urn:microsoft.com/office/officeart/2005/8/layout/orgChart1"/>
    <dgm:cxn modelId="{0C280B8D-D560-4D20-ABF7-AC115D59F9FD}" type="presOf" srcId="{92FD7E06-BDD9-49B8-BECE-741847E8543E}" destId="{0D640452-8441-437D-A290-5A758E5EECF6}" srcOrd="1" destOrd="0" presId="urn:microsoft.com/office/officeart/2005/8/layout/orgChart1"/>
    <dgm:cxn modelId="{278DE7F5-E942-4FF4-B807-6A74473902A6}" type="presOf" srcId="{EFB85BF5-7102-4579-95D2-A8DEAD696F25}" destId="{40656D80-BCDF-410F-AECF-315286752220}" srcOrd="0" destOrd="0" presId="urn:microsoft.com/office/officeart/2005/8/layout/orgChart1"/>
    <dgm:cxn modelId="{4D3CA91E-F25E-4FDD-AE57-F076A5A4ABC7}" type="presOf" srcId="{9DEA55C1-E59C-4B5B-90DC-1D0B54C2B20C}" destId="{8787FCCC-CEDD-4C84-94FF-7ADC8A6E4B19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E1E0DD97-C23A-47E3-846C-752C4C7C8F7D}" type="presOf" srcId="{6651A1E3-4BA3-4D8B-ADF1-29B24BFADA91}" destId="{76977835-DA3E-4080-9A76-37B3B7BE1439}" srcOrd="0" destOrd="0" presId="urn:microsoft.com/office/officeart/2005/8/layout/orgChart1"/>
    <dgm:cxn modelId="{A3D0FA41-5601-4E44-BEF2-8117E095183D}" type="presOf" srcId="{17882CFE-47C3-4EDE-A466-1F84367D32CB}" destId="{A10B4F35-17D0-467A-9A16-5F3A029E6DF3}" srcOrd="0" destOrd="0" presId="urn:microsoft.com/office/officeart/2005/8/layout/orgChart1"/>
    <dgm:cxn modelId="{CDE48F29-DB5B-44BF-B077-2F11353B474E}" srcId="{9DEA55C1-E59C-4B5B-90DC-1D0B54C2B20C}" destId="{17882CFE-47C3-4EDE-A466-1F84367D32CB}" srcOrd="2" destOrd="0" parTransId="{C62912E2-E2DA-4A90-B092-15A5DF9FA660}" sibTransId="{AC5CC510-C0BF-4476-93F1-9C8C974AD4D9}"/>
    <dgm:cxn modelId="{81A78A5F-3E95-449D-8150-DCAB8122EE2B}" type="presOf" srcId="{DC431621-F922-42D7-987E-BC6EADD572A1}" destId="{2B70B8BE-3C9F-4BAC-821C-AD6D77E42396}" srcOrd="0" destOrd="0" presId="urn:microsoft.com/office/officeart/2005/8/layout/orgChart1"/>
    <dgm:cxn modelId="{D8BBFB47-915D-4A47-805C-3D10979F1732}" srcId="{BD3D72B1-EEF6-4EB4-803A-A74A6B419346}" destId="{92FD7E06-BDD9-49B8-BECE-741847E8543E}" srcOrd="0" destOrd="0" parTransId="{48E79BDD-B1C4-4779-A0C2-752F1760313A}" sibTransId="{F10F3A50-6B8B-465C-A46B-F26E8A9AC8C2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4FD7D37-3E54-4E91-90F4-EC711947B7D5}" type="presOf" srcId="{92FD7E06-BDD9-49B8-BECE-741847E8543E}" destId="{96D6C9BA-9224-4190-BD93-0DFFA5379025}" srcOrd="0" destOrd="0" presId="urn:microsoft.com/office/officeart/2005/8/layout/orgChart1"/>
    <dgm:cxn modelId="{B7C39E4E-5E35-4E32-9B5A-27DEA6987A65}" type="presOf" srcId="{858F0A2D-E0EB-420F-BDE1-1E0FC662D92F}" destId="{CE48E30C-1861-4126-A2ED-5DB600A92320}" srcOrd="0" destOrd="0" presId="urn:microsoft.com/office/officeart/2005/8/layout/orgChart1"/>
    <dgm:cxn modelId="{158A1285-A483-4A2E-AC10-D3E134AFBEE7}" srcId="{9DEA55C1-E59C-4B5B-90DC-1D0B54C2B20C}" destId="{858F0A2D-E0EB-420F-BDE1-1E0FC662D92F}" srcOrd="1" destOrd="0" parTransId="{6651A1E3-4BA3-4D8B-ADF1-29B24BFADA91}" sibTransId="{B14D4AE0-07BD-430F-9088-E81F4ABA664F}"/>
    <dgm:cxn modelId="{F44FA47F-7C62-412D-86B1-18549C58577D}" type="presOf" srcId="{9DEA55C1-E59C-4B5B-90DC-1D0B54C2B20C}" destId="{20BA52BD-5D77-4A62-A8EF-74FC91DC179B}" srcOrd="1" destOrd="0" presId="urn:microsoft.com/office/officeart/2005/8/layout/orgChart1"/>
    <dgm:cxn modelId="{D3D2DE94-E258-46E1-A280-22FD174191DE}" type="presOf" srcId="{858F0A2D-E0EB-420F-BDE1-1E0FC662D92F}" destId="{B27ED590-0000-4C58-8C35-D73FCC00A14E}" srcOrd="1" destOrd="0" presId="urn:microsoft.com/office/officeart/2005/8/layout/orgChart1"/>
    <dgm:cxn modelId="{249329A8-F917-44DE-879B-81493D40AFAF}" srcId="{92FD7E06-BDD9-49B8-BECE-741847E8543E}" destId="{9DEA55C1-E59C-4B5B-90DC-1D0B54C2B20C}" srcOrd="0" destOrd="0" parTransId="{DC431621-F922-42D7-987E-BC6EADD572A1}" sibTransId="{1C0576D0-2BD9-4D61-BC42-6FFE9C63440E}"/>
    <dgm:cxn modelId="{E424E1C9-0924-4252-9783-E6777FA01AAB}" type="presOf" srcId="{C62912E2-E2DA-4A90-B092-15A5DF9FA660}" destId="{D2D3B15D-E835-4FE3-AB1E-236EB72E3F2D}" srcOrd="0" destOrd="0" presId="urn:microsoft.com/office/officeart/2005/8/layout/orgChart1"/>
    <dgm:cxn modelId="{8423E6A4-7DD8-4BF9-81D0-C6A91C870B88}" type="presOf" srcId="{BD465495-EA15-4333-A998-6E85CBB78481}" destId="{A45960D8-9849-4A3A-86DB-27FF78F1BCFD}" srcOrd="0" destOrd="0" presId="urn:microsoft.com/office/officeart/2005/8/layout/orgChart1"/>
    <dgm:cxn modelId="{C7B28956-5656-47A5-807F-EB61A6C48C3B}" type="presParOf" srcId="{B3263371-B20E-4D1C-87B0-F232DC5A756C}" destId="{237482CF-0E18-4010-AE98-39577F997BA3}" srcOrd="0" destOrd="0" presId="urn:microsoft.com/office/officeart/2005/8/layout/orgChart1"/>
    <dgm:cxn modelId="{9750FCF8-7A40-4A0B-A1F7-C9877432BD6E}" type="presParOf" srcId="{237482CF-0E18-4010-AE98-39577F997BA3}" destId="{7586DBC3-1540-4EF0-81F0-08922171A20D}" srcOrd="0" destOrd="0" presId="urn:microsoft.com/office/officeart/2005/8/layout/orgChart1"/>
    <dgm:cxn modelId="{2B9D4A1A-5A0C-4B40-8221-51209C722B81}" type="presParOf" srcId="{7586DBC3-1540-4EF0-81F0-08922171A20D}" destId="{96D6C9BA-9224-4190-BD93-0DFFA5379025}" srcOrd="0" destOrd="0" presId="urn:microsoft.com/office/officeart/2005/8/layout/orgChart1"/>
    <dgm:cxn modelId="{D343B981-CB48-49BE-A428-B425FF8D0EB4}" type="presParOf" srcId="{7586DBC3-1540-4EF0-81F0-08922171A20D}" destId="{0D640452-8441-437D-A290-5A758E5EECF6}" srcOrd="1" destOrd="0" presId="urn:microsoft.com/office/officeart/2005/8/layout/orgChart1"/>
    <dgm:cxn modelId="{985AEE7C-7B47-4ABF-BBC1-C5472E9A61EF}" type="presParOf" srcId="{237482CF-0E18-4010-AE98-39577F997BA3}" destId="{24EE7BD4-970F-4E02-BEE4-82A8919DAF6E}" srcOrd="1" destOrd="0" presId="urn:microsoft.com/office/officeart/2005/8/layout/orgChart1"/>
    <dgm:cxn modelId="{D9B2A638-B131-43BB-9BE1-72F51F484D6B}" type="presParOf" srcId="{24EE7BD4-970F-4E02-BEE4-82A8919DAF6E}" destId="{2B70B8BE-3C9F-4BAC-821C-AD6D77E42396}" srcOrd="0" destOrd="0" presId="urn:microsoft.com/office/officeart/2005/8/layout/orgChart1"/>
    <dgm:cxn modelId="{E05B0235-D18D-410E-9644-7A51E15352F9}" type="presParOf" srcId="{24EE7BD4-970F-4E02-BEE4-82A8919DAF6E}" destId="{8FD8FE05-3A21-468A-8E44-FBF0011E3F92}" srcOrd="1" destOrd="0" presId="urn:microsoft.com/office/officeart/2005/8/layout/orgChart1"/>
    <dgm:cxn modelId="{775FE35C-973C-4A66-B460-70146D26AD8E}" type="presParOf" srcId="{8FD8FE05-3A21-468A-8E44-FBF0011E3F92}" destId="{A02B8DFD-FEE0-475F-969F-20850EDFD951}" srcOrd="0" destOrd="0" presId="urn:microsoft.com/office/officeart/2005/8/layout/orgChart1"/>
    <dgm:cxn modelId="{1F48015E-DB63-4ECF-9CEB-272DB45E30C3}" type="presParOf" srcId="{A02B8DFD-FEE0-475F-969F-20850EDFD951}" destId="{8787FCCC-CEDD-4C84-94FF-7ADC8A6E4B19}" srcOrd="0" destOrd="0" presId="urn:microsoft.com/office/officeart/2005/8/layout/orgChart1"/>
    <dgm:cxn modelId="{4B895BD7-BC69-4249-A978-AAA57C0CF1F6}" type="presParOf" srcId="{A02B8DFD-FEE0-475F-969F-20850EDFD951}" destId="{20BA52BD-5D77-4A62-A8EF-74FC91DC179B}" srcOrd="1" destOrd="0" presId="urn:microsoft.com/office/officeart/2005/8/layout/orgChart1"/>
    <dgm:cxn modelId="{A16C84AC-3602-4BE5-BD46-DB3395DC15FB}" type="presParOf" srcId="{8FD8FE05-3A21-468A-8E44-FBF0011E3F92}" destId="{2F754BF3-BC4D-4581-9F16-9BCEA16A30A5}" srcOrd="1" destOrd="0" presId="urn:microsoft.com/office/officeart/2005/8/layout/orgChart1"/>
    <dgm:cxn modelId="{661DB7B6-29B5-4F52-B2DA-EE990ED4D160}" type="presParOf" srcId="{2F754BF3-BC4D-4581-9F16-9BCEA16A30A5}" destId="{A45960D8-9849-4A3A-86DB-27FF78F1BCFD}" srcOrd="0" destOrd="0" presId="urn:microsoft.com/office/officeart/2005/8/layout/orgChart1"/>
    <dgm:cxn modelId="{13AAE783-4E8F-4D30-9752-5E8D79593B73}" type="presParOf" srcId="{2F754BF3-BC4D-4581-9F16-9BCEA16A30A5}" destId="{B59F2C81-EF47-41F4-9301-A312A9F7FEEF}" srcOrd="1" destOrd="0" presId="urn:microsoft.com/office/officeart/2005/8/layout/orgChart1"/>
    <dgm:cxn modelId="{2E16BF1D-0551-4C11-A54A-A1A4A7E2D40F}" type="presParOf" srcId="{B59F2C81-EF47-41F4-9301-A312A9F7FEEF}" destId="{4D54BF55-F139-46DF-8510-3B0836F2EFB4}" srcOrd="0" destOrd="0" presId="urn:microsoft.com/office/officeart/2005/8/layout/orgChart1"/>
    <dgm:cxn modelId="{D0702A57-707C-49C1-8041-502AA4FF2106}" type="presParOf" srcId="{4D54BF55-F139-46DF-8510-3B0836F2EFB4}" destId="{40656D80-BCDF-410F-AECF-315286752220}" srcOrd="0" destOrd="0" presId="urn:microsoft.com/office/officeart/2005/8/layout/orgChart1"/>
    <dgm:cxn modelId="{EBC54AE9-B869-499F-AB02-6EA5CDE8B03D}" type="presParOf" srcId="{4D54BF55-F139-46DF-8510-3B0836F2EFB4}" destId="{7A8C4296-D161-4D7D-A06F-217CDA1B3A95}" srcOrd="1" destOrd="0" presId="urn:microsoft.com/office/officeart/2005/8/layout/orgChart1"/>
    <dgm:cxn modelId="{26B36352-C449-4773-BBAF-D452633C0B4F}" type="presParOf" srcId="{B59F2C81-EF47-41F4-9301-A312A9F7FEEF}" destId="{6186BF10-05DF-4E91-88F3-CC1C859FE6C3}" srcOrd="1" destOrd="0" presId="urn:microsoft.com/office/officeart/2005/8/layout/orgChart1"/>
    <dgm:cxn modelId="{1850BBB7-B68D-40AB-B930-61ABAC84ECB9}" type="presParOf" srcId="{B59F2C81-EF47-41F4-9301-A312A9F7FEEF}" destId="{B21F512E-00FB-466F-AFA0-70FD468434DC}" srcOrd="2" destOrd="0" presId="urn:microsoft.com/office/officeart/2005/8/layout/orgChart1"/>
    <dgm:cxn modelId="{94A56122-528E-48A7-AF24-FEC9008CE9E4}" type="presParOf" srcId="{2F754BF3-BC4D-4581-9F16-9BCEA16A30A5}" destId="{76977835-DA3E-4080-9A76-37B3B7BE1439}" srcOrd="2" destOrd="0" presId="urn:microsoft.com/office/officeart/2005/8/layout/orgChart1"/>
    <dgm:cxn modelId="{817A269C-9394-44EE-9C6A-838A46FBE666}" type="presParOf" srcId="{2F754BF3-BC4D-4581-9F16-9BCEA16A30A5}" destId="{432FA6F9-4FAB-40F4-A63A-1EDE2DDEF476}" srcOrd="3" destOrd="0" presId="urn:microsoft.com/office/officeart/2005/8/layout/orgChart1"/>
    <dgm:cxn modelId="{F58CE2B4-B67D-49AA-9D9E-4B26383B3797}" type="presParOf" srcId="{432FA6F9-4FAB-40F4-A63A-1EDE2DDEF476}" destId="{799D2123-BD5D-4A56-BBAA-1D9E400D8518}" srcOrd="0" destOrd="0" presId="urn:microsoft.com/office/officeart/2005/8/layout/orgChart1"/>
    <dgm:cxn modelId="{B6228AED-042C-4BC3-9AB9-14933A9FBC7B}" type="presParOf" srcId="{799D2123-BD5D-4A56-BBAA-1D9E400D8518}" destId="{CE48E30C-1861-4126-A2ED-5DB600A92320}" srcOrd="0" destOrd="0" presId="urn:microsoft.com/office/officeart/2005/8/layout/orgChart1"/>
    <dgm:cxn modelId="{BD9AB2C4-0418-42CF-9A25-E392FC04E6EC}" type="presParOf" srcId="{799D2123-BD5D-4A56-BBAA-1D9E400D8518}" destId="{B27ED590-0000-4C58-8C35-D73FCC00A14E}" srcOrd="1" destOrd="0" presId="urn:microsoft.com/office/officeart/2005/8/layout/orgChart1"/>
    <dgm:cxn modelId="{F8A02BA7-88E9-43D9-9D26-257BC53CA5A3}" type="presParOf" srcId="{432FA6F9-4FAB-40F4-A63A-1EDE2DDEF476}" destId="{F560081E-E4AF-4986-8224-E500C9A36EB5}" srcOrd="1" destOrd="0" presId="urn:microsoft.com/office/officeart/2005/8/layout/orgChart1"/>
    <dgm:cxn modelId="{ACAB2DDB-AC8F-4898-900F-325B6A8E21DA}" type="presParOf" srcId="{432FA6F9-4FAB-40F4-A63A-1EDE2DDEF476}" destId="{25E6B3D5-F5CC-4C4E-AB25-A5397288E6B6}" srcOrd="2" destOrd="0" presId="urn:microsoft.com/office/officeart/2005/8/layout/orgChart1"/>
    <dgm:cxn modelId="{A3085EFF-F375-4C62-A860-BCABCA31507F}" type="presParOf" srcId="{8FD8FE05-3A21-468A-8E44-FBF0011E3F92}" destId="{58890204-B73F-4DC4-ACAD-56A9665CFB10}" srcOrd="2" destOrd="0" presId="urn:microsoft.com/office/officeart/2005/8/layout/orgChart1"/>
    <dgm:cxn modelId="{31B15BEA-5EAD-4D0E-B034-126CAD649D7E}" type="presParOf" srcId="{58890204-B73F-4DC4-ACAD-56A9665CFB10}" destId="{D2D3B15D-E835-4FE3-AB1E-236EB72E3F2D}" srcOrd="0" destOrd="0" presId="urn:microsoft.com/office/officeart/2005/8/layout/orgChart1"/>
    <dgm:cxn modelId="{FCB549BB-B3DA-445B-8117-1C04DA5D908D}" type="presParOf" srcId="{58890204-B73F-4DC4-ACAD-56A9665CFB10}" destId="{BC7C7716-AADD-4E91-BAF1-A4937D0DF737}" srcOrd="1" destOrd="0" presId="urn:microsoft.com/office/officeart/2005/8/layout/orgChart1"/>
    <dgm:cxn modelId="{60196BAD-F9FB-4C8E-97BD-15F231ACEABF}" type="presParOf" srcId="{BC7C7716-AADD-4E91-BAF1-A4937D0DF737}" destId="{D5334BAE-C4D4-4C0A-A571-F6DD7E38F1C0}" srcOrd="0" destOrd="0" presId="urn:microsoft.com/office/officeart/2005/8/layout/orgChart1"/>
    <dgm:cxn modelId="{6A81D24F-96CA-4E7E-A634-46BC165E92FE}" type="presParOf" srcId="{D5334BAE-C4D4-4C0A-A571-F6DD7E38F1C0}" destId="{A10B4F35-17D0-467A-9A16-5F3A029E6DF3}" srcOrd="0" destOrd="0" presId="urn:microsoft.com/office/officeart/2005/8/layout/orgChart1"/>
    <dgm:cxn modelId="{D7876957-AE72-4090-A5FD-D8B4B37898BC}" type="presParOf" srcId="{D5334BAE-C4D4-4C0A-A571-F6DD7E38F1C0}" destId="{BA5B9574-6617-41B3-85AD-2234A66EE12A}" srcOrd="1" destOrd="0" presId="urn:microsoft.com/office/officeart/2005/8/layout/orgChart1"/>
    <dgm:cxn modelId="{A1BD12B9-CB30-47A5-9B76-FF019E1BEA0E}" type="presParOf" srcId="{BC7C7716-AADD-4E91-BAF1-A4937D0DF737}" destId="{85073066-5483-46F2-A6CE-C5841E8338A9}" srcOrd="1" destOrd="0" presId="urn:microsoft.com/office/officeart/2005/8/layout/orgChart1"/>
    <dgm:cxn modelId="{F886A878-35BC-4A28-8161-E9D720F11267}" type="presParOf" srcId="{BC7C7716-AADD-4E91-BAF1-A4937D0DF737}" destId="{C2DEAD97-372F-4920-BA6D-2B8239B9509B}" srcOrd="2" destOrd="0" presId="urn:microsoft.com/office/officeart/2005/8/layout/orgChart1"/>
    <dgm:cxn modelId="{BBD891C8-26FF-4FA7-9402-43BF2536AB2C}" type="presParOf" srcId="{237482CF-0E18-4010-AE98-39577F997BA3}" destId="{F7911DAD-3A23-4CF7-B0D5-51C14EB84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br>
            <a:rPr lang="es-ES" sz="1200" dirty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cs typeface="Arial" charset="0"/>
            </a:rPr>
            <a:t>Abogado(a</a:t>
          </a:r>
          <a:r>
            <a:rPr lang="es-ES" altLang="es-MX" sz="1200" dirty="0" smtClean="0">
              <a:cs typeface="Arial" charset="0"/>
            </a:rPr>
            <a:t>)</a:t>
          </a:r>
          <a:endParaRPr lang="es-ES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Jefe(a) de Observatorio</a:t>
          </a: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Analistas</a:t>
          </a:r>
          <a:br>
            <a:rPr lang="es-MX" altLang="es-MX" sz="1200" dirty="0">
              <a:cs typeface="Arial" charset="0"/>
            </a:rPr>
          </a:br>
          <a:endParaRPr lang="es-MX" altLang="es-MX" sz="1200" dirty="0">
            <a:cs typeface="Arial" charset="0"/>
          </a:endParaRP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2ABF54B6-864E-4243-BCCE-FCD569F6D662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Auxiliar Administrativo(a)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Auxiliar</a:t>
          </a:r>
          <a:r>
            <a:rPr lang="es-MX" altLang="es-MX" sz="1200" dirty="0">
              <a:cs typeface="Arial" charset="0"/>
            </a:rPr>
            <a:t/>
          </a:r>
          <a:br>
            <a:rPr lang="es-MX" altLang="es-MX" sz="1200" dirty="0">
              <a:cs typeface="Arial" charset="0"/>
            </a:rPr>
          </a:br>
          <a:endParaRPr lang="es-MX" altLang="es-MX" sz="1200" dirty="0">
            <a:cs typeface="Arial" charset="0"/>
          </a:endParaRPr>
        </a:p>
      </dgm:t>
    </dgm:pt>
    <dgm:pt modelId="{DB192D8C-8CEB-4C3A-B2E2-A83F623DAD1D}" type="parTrans" cxnId="{92E05EDF-BF48-43EA-AF65-659028A877A9}">
      <dgm:prSet/>
      <dgm:spPr/>
      <dgm:t>
        <a:bodyPr/>
        <a:lstStyle/>
        <a:p>
          <a:endParaRPr lang="es-ES"/>
        </a:p>
      </dgm:t>
    </dgm:pt>
    <dgm:pt modelId="{7583D9F5-A7BB-4816-8275-D7A49959A142}" type="sibTrans" cxnId="{92E05EDF-BF48-43EA-AF65-659028A877A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5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5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5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5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5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5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  <dgm:pt modelId="{9B6555CE-14CA-4B86-B9B5-3CB4705EF0C9}" type="pres">
      <dgm:prSet presAssocID="{DB192D8C-8CEB-4C3A-B2E2-A83F623DAD1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9C213D9-43B2-4D4C-A296-47AD7CAC48CD}" type="pres">
      <dgm:prSet presAssocID="{2ABF54B6-864E-4243-BCCE-FCD569F6D662}" presName="hierRoot3" presStyleCnt="0">
        <dgm:presLayoutVars>
          <dgm:hierBranch val="init"/>
        </dgm:presLayoutVars>
      </dgm:prSet>
      <dgm:spPr/>
    </dgm:pt>
    <dgm:pt modelId="{7923845A-A9B0-4C91-8C77-CF120D11D09C}" type="pres">
      <dgm:prSet presAssocID="{2ABF54B6-864E-4243-BCCE-FCD569F6D662}" presName="rootComposite3" presStyleCnt="0"/>
      <dgm:spPr/>
    </dgm:pt>
    <dgm:pt modelId="{D243A2A2-EBBC-46CF-9BE7-3D4B8C1B67E9}" type="pres">
      <dgm:prSet presAssocID="{2ABF54B6-864E-4243-BCCE-FCD569F6D662}" presName="rootText3" presStyleLbl="asst1" presStyleIdx="4" presStyleCnt="5" custScaleX="113212" custScaleY="126312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03244A-1C77-4DA5-83A4-A808211A9D29}" type="pres">
      <dgm:prSet presAssocID="{2ABF54B6-864E-4243-BCCE-FCD569F6D662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FFEF172-A656-4F1B-8791-9D45B5788D54}" type="pres">
      <dgm:prSet presAssocID="{2ABF54B6-864E-4243-BCCE-FCD569F6D662}" presName="hierChild6" presStyleCnt="0"/>
      <dgm:spPr/>
    </dgm:pt>
    <dgm:pt modelId="{E0F468A9-DE3B-4D47-9797-63297875B378}" type="pres">
      <dgm:prSet presAssocID="{2ABF54B6-864E-4243-BCCE-FCD569F6D662}" presName="hierChild7" presStyleCnt="0"/>
      <dgm:spPr/>
    </dgm:pt>
  </dgm:ptLst>
  <dgm:cxnLst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746BD7B-1216-4373-BB47-B7E6BB7A1E98}" type="presOf" srcId="{2ABF54B6-864E-4243-BCCE-FCD569F6D662}" destId="{D243A2A2-EBBC-46CF-9BE7-3D4B8C1B67E9}" srcOrd="0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BA1BBCEA-3B97-4528-8F7B-39B35B6C434C}" srcId="{9DEA55C1-E59C-4B5B-90DC-1D0B54C2B20C}" destId="{D3A6E1B6-E7EC-4A17-B55D-1B2CF1F0131F}" srcOrd="5" destOrd="0" parTransId="{6652F448-A435-4185-952E-B97DEDCD0F3C}" sibTransId="{0DC7D55B-C644-4AAC-86AC-D5675F7297F8}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92E05EDF-BF48-43EA-AF65-659028A877A9}" srcId="{9DEA55C1-E59C-4B5B-90DC-1D0B54C2B20C}" destId="{2ABF54B6-864E-4243-BCCE-FCD569F6D662}" srcOrd="4" destOrd="0" parTransId="{DB192D8C-8CEB-4C3A-B2E2-A83F623DAD1D}" sibTransId="{7583D9F5-A7BB-4816-8275-D7A49959A14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ADFA60D-F93E-4486-9CC8-B36336B7C4A8}" type="presOf" srcId="{2ABF54B6-864E-4243-BCCE-FCD569F6D662}" destId="{E903244A-1C77-4DA5-83A4-A808211A9D29}" srcOrd="1" destOrd="0" presId="urn:microsoft.com/office/officeart/2005/8/layout/orgChart1"/>
    <dgm:cxn modelId="{51E4CED1-2F40-4021-9E99-C9418BC4DDDE}" type="presOf" srcId="{DB192D8C-8CEB-4C3A-B2E2-A83F623DAD1D}" destId="{9B6555CE-14CA-4B86-B9B5-3CB4705EF0C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  <dgm:cxn modelId="{59C66574-E709-4FE2-8F64-C5B9226ED13D}" type="presParOf" srcId="{E6CFA08A-7145-470C-A659-6A725D85622B}" destId="{9B6555CE-14CA-4B86-B9B5-3CB4705EF0C9}" srcOrd="8" destOrd="0" presId="urn:microsoft.com/office/officeart/2005/8/layout/orgChart1"/>
    <dgm:cxn modelId="{20568FF2-F6AF-417E-8B96-41C777CEC481}" type="presParOf" srcId="{E6CFA08A-7145-470C-A659-6A725D85622B}" destId="{89C213D9-43B2-4D4C-A296-47AD7CAC48CD}" srcOrd="9" destOrd="0" presId="urn:microsoft.com/office/officeart/2005/8/layout/orgChart1"/>
    <dgm:cxn modelId="{181FBA93-C076-459D-A969-63DC94846582}" type="presParOf" srcId="{89C213D9-43B2-4D4C-A296-47AD7CAC48CD}" destId="{7923845A-A9B0-4C91-8C77-CF120D11D09C}" srcOrd="0" destOrd="0" presId="urn:microsoft.com/office/officeart/2005/8/layout/orgChart1"/>
    <dgm:cxn modelId="{A0F83651-DA99-4386-B898-E3807DCB6A33}" type="presParOf" srcId="{7923845A-A9B0-4C91-8C77-CF120D11D09C}" destId="{D243A2A2-EBBC-46CF-9BE7-3D4B8C1B67E9}" srcOrd="0" destOrd="0" presId="urn:microsoft.com/office/officeart/2005/8/layout/orgChart1"/>
    <dgm:cxn modelId="{75C621E8-18F7-4830-A940-63BE60464687}" type="presParOf" srcId="{7923845A-A9B0-4C91-8C77-CF120D11D09C}" destId="{E903244A-1C77-4DA5-83A4-A808211A9D29}" srcOrd="1" destOrd="0" presId="urn:microsoft.com/office/officeart/2005/8/layout/orgChart1"/>
    <dgm:cxn modelId="{6133CDB1-5D23-4F98-9A92-5900AF2733C1}" type="presParOf" srcId="{89C213D9-43B2-4D4C-A296-47AD7CAC48CD}" destId="{2FFEF172-A656-4F1B-8791-9D45B5788D54}" srcOrd="1" destOrd="0" presId="urn:microsoft.com/office/officeart/2005/8/layout/orgChart1"/>
    <dgm:cxn modelId="{A0FF152F-FA46-454B-8EB0-972D3A0D43A9}" type="presParOf" srcId="{89C213D9-43B2-4D4C-A296-47AD7CAC48CD}" destId="{E0F468A9-DE3B-4D47-9797-63297875B3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  <a:endParaRPr lang="es-MX" altLang="es-MX" sz="1200" dirty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Seguridad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1DB873C8-BCF9-4728-B5CD-9F638C30B1BE}" srcId="{3CFE79C6-0F79-4DC4-9A08-18E753789DBD}" destId="{8C7A631D-BF2E-4521-8D35-C47DCFC7B0A6}" srcOrd="2" destOrd="0" parTransId="{3C4F2311-17A6-4895-92FA-F67E6B2A2237}" sibTransId="{75FC7A5A-AFF5-40E0-9F7D-7E0333ACEB8C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471BFA5-089E-417E-8AA7-7086953D4782}" srcId="{3CFE79C6-0F79-4DC4-9A08-18E753789DBD}" destId="{3C17B77C-87A6-4FB0-B739-1E0D1412B61F}" srcOrd="3" destOrd="0" parTransId="{0AAD870E-BCC1-48AE-BE5E-CC197042DC7C}" sibTransId="{DC560FC1-2793-4770-A835-9986FBF02663}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AEAC847-8A6B-4B75-B354-8598DC871FA4}" type="asst">
      <dgm:prSet custT="1"/>
      <dgm:spPr/>
      <dgm:t>
        <a:bodyPr/>
        <a:lstStyle/>
        <a:p>
          <a:r>
            <a:rPr lang="es-ES" sz="1200" dirty="0" smtClean="0"/>
            <a:t>Choferes</a:t>
          </a:r>
          <a:endParaRPr lang="es-ES" sz="1200" dirty="0"/>
        </a:p>
      </dgm:t>
    </dgm:pt>
    <dgm:pt modelId="{9EB7F663-EBB4-4999-8C6C-E5227286B468}" type="parTrans" cxnId="{0CB1176A-A010-46F1-B3A0-5060BB86ED48}">
      <dgm:prSet/>
      <dgm:spPr/>
      <dgm:t>
        <a:bodyPr/>
        <a:lstStyle/>
        <a:p>
          <a:endParaRPr lang="es-ES"/>
        </a:p>
      </dgm:t>
    </dgm:pt>
    <dgm:pt modelId="{BBB97DF4-805E-4436-AED9-E65AD3AA6A5D}" type="sibTrans" cxnId="{0CB1176A-A010-46F1-B3A0-5060BB86ED48}">
      <dgm:prSet/>
      <dgm:spPr/>
      <dgm:t>
        <a:bodyPr/>
        <a:lstStyle/>
        <a:p>
          <a:endParaRPr lang="es-ES"/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0167" custScaleY="84409" custLinFactNeighborX="482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547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BDF1DE8-F79F-440B-8116-1288EA05FAFF}" type="pres">
      <dgm:prSet presAssocID="{9EB7F663-EBB4-4999-8C6C-E5227286B46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6AEF4FBB-2DFA-47AA-8EFF-2339C9888D24}" type="pres">
      <dgm:prSet presAssocID="{4AEAC847-8A6B-4B75-B354-8598DC871FA4}" presName="hierRoot3" presStyleCnt="0">
        <dgm:presLayoutVars>
          <dgm:hierBranch val="init"/>
        </dgm:presLayoutVars>
      </dgm:prSet>
      <dgm:spPr/>
    </dgm:pt>
    <dgm:pt modelId="{F5AFEEDF-8F9E-4DEA-85E8-C887274D4E90}" type="pres">
      <dgm:prSet presAssocID="{4AEAC847-8A6B-4B75-B354-8598DC871FA4}" presName="rootComposite3" presStyleCnt="0"/>
      <dgm:spPr/>
    </dgm:pt>
    <dgm:pt modelId="{6B0516F0-E784-462F-BB9C-597A3A7AF9A9}" type="pres">
      <dgm:prSet presAssocID="{4AEAC847-8A6B-4B75-B354-8598DC871FA4}" presName="rootText3" presStyleLbl="asst1" presStyleIdx="0" presStyleCnt="2" custScaleX="52009" custScaleY="53495" custLinFactNeighborX="-72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E0C57-AFF0-43A2-B1D6-78615B488F07}" type="pres">
      <dgm:prSet presAssocID="{4AEAC847-8A6B-4B75-B354-8598DC871FA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9A578F69-9F26-486D-BD18-F72804C2416C}" type="pres">
      <dgm:prSet presAssocID="{4AEAC847-8A6B-4B75-B354-8598DC871FA4}" presName="hierChild6" presStyleCnt="0"/>
      <dgm:spPr/>
    </dgm:pt>
    <dgm:pt modelId="{BD7C54BA-6443-46E6-845C-22C4F5888043}" type="pres">
      <dgm:prSet presAssocID="{4AEAC847-8A6B-4B75-B354-8598DC871FA4}" presName="hierChild7" presStyleCnt="0"/>
      <dgm:spPr/>
    </dgm:pt>
    <dgm:pt modelId="{6CADFBC4-36C6-4646-9CBC-457490BD58A9}" type="pres">
      <dgm:prSet presAssocID="{D3979194-9DAD-45A8-99F8-806D84D41F1A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1" presStyleCnt="2" custScaleX="52009" custScaleY="53495" custLinFactNeighborX="-15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F4C4E3A0-7DA3-495E-AFB0-795E665BA189}" type="presOf" srcId="{4AEAC847-8A6B-4B75-B354-8598DC871FA4}" destId="{5CBE0C57-AFF0-43A2-B1D6-78615B488F07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6D5D2AD-7422-4562-97EB-62619CFF6B1C}" type="presOf" srcId="{9EB7F663-EBB4-4999-8C6C-E5227286B468}" destId="{6BDF1DE8-F79F-440B-8116-1288EA05FAF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0CB1176A-A010-46F1-B3A0-5060BB86ED48}" srcId="{9DEA55C1-E59C-4B5B-90DC-1D0B54C2B20C}" destId="{4AEAC847-8A6B-4B75-B354-8598DC871FA4}" srcOrd="1" destOrd="0" parTransId="{9EB7F663-EBB4-4999-8C6C-E5227286B468}" sibTransId="{BBB97DF4-805E-4436-AED9-E65AD3AA6A5D}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50993DF4-56C5-424D-B483-715A5A3A7AE5}" srcId="{9DEA55C1-E59C-4B5B-90DC-1D0B54C2B20C}" destId="{E170AE86-13A6-411B-9B06-799CD93A5D15}" srcOrd="2" destOrd="0" parTransId="{D3979194-9DAD-45A8-99F8-806D84D41F1A}" sibTransId="{99B36204-2AFE-4F5B-AC0A-B4D3E4D7EFD1}"/>
    <dgm:cxn modelId="{BEDA13D5-1B4A-4737-B1F8-495260B1725E}" type="presOf" srcId="{4AEAC847-8A6B-4B75-B354-8598DC871FA4}" destId="{6B0516F0-E784-462F-BB9C-597A3A7AF9A9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BC28E4A7-85DA-4F82-9841-8BE176AD7587}" type="presParOf" srcId="{E6CFA08A-7145-470C-A659-6A725D85622B}" destId="{6BDF1DE8-F79F-440B-8116-1288EA05FAFF}" srcOrd="0" destOrd="0" presId="urn:microsoft.com/office/officeart/2005/8/layout/orgChart1"/>
    <dgm:cxn modelId="{ACBEAEEE-00EE-44F9-92F5-F4A6E11D5929}" type="presParOf" srcId="{E6CFA08A-7145-470C-A659-6A725D85622B}" destId="{6AEF4FBB-2DFA-47AA-8EFF-2339C9888D24}" srcOrd="1" destOrd="0" presId="urn:microsoft.com/office/officeart/2005/8/layout/orgChart1"/>
    <dgm:cxn modelId="{AEEAABB6-EAAF-4E36-93D8-9561BCF9F7E8}" type="presParOf" srcId="{6AEF4FBB-2DFA-47AA-8EFF-2339C9888D24}" destId="{F5AFEEDF-8F9E-4DEA-85E8-C887274D4E90}" srcOrd="0" destOrd="0" presId="urn:microsoft.com/office/officeart/2005/8/layout/orgChart1"/>
    <dgm:cxn modelId="{2EE72040-4240-422C-85F0-21BC988F2D63}" type="presParOf" srcId="{F5AFEEDF-8F9E-4DEA-85E8-C887274D4E90}" destId="{6B0516F0-E784-462F-BB9C-597A3A7AF9A9}" srcOrd="0" destOrd="0" presId="urn:microsoft.com/office/officeart/2005/8/layout/orgChart1"/>
    <dgm:cxn modelId="{5ED1F352-E5A7-4BF3-BC20-AE47BDD9C280}" type="presParOf" srcId="{F5AFEEDF-8F9E-4DEA-85E8-C887274D4E90}" destId="{5CBE0C57-AFF0-43A2-B1D6-78615B488F07}" srcOrd="1" destOrd="0" presId="urn:microsoft.com/office/officeart/2005/8/layout/orgChart1"/>
    <dgm:cxn modelId="{42334EEF-6308-4565-868E-CFC1ECF9C291}" type="presParOf" srcId="{6AEF4FBB-2DFA-47AA-8EFF-2339C9888D24}" destId="{9A578F69-9F26-486D-BD18-F72804C2416C}" srcOrd="1" destOrd="0" presId="urn:microsoft.com/office/officeart/2005/8/layout/orgChart1"/>
    <dgm:cxn modelId="{E021882F-291D-4A4A-950A-04280AEC1FD6}" type="presParOf" srcId="{6AEF4FBB-2DFA-47AA-8EFF-2339C9888D24}" destId="{BD7C54BA-6443-46E6-845C-22C4F5888043}" srcOrd="2" destOrd="0" presId="urn:microsoft.com/office/officeart/2005/8/layout/orgChart1"/>
    <dgm:cxn modelId="{9A60940B-5B46-43F0-9B43-732579869A5A}" type="presParOf" srcId="{E6CFA08A-7145-470C-A659-6A725D85622B}" destId="{6CADFBC4-36C6-4646-9CBC-457490BD58A9}" srcOrd="2" destOrd="0" presId="urn:microsoft.com/office/officeart/2005/8/layout/orgChart1"/>
    <dgm:cxn modelId="{355FF209-3A33-4859-B11F-769B9EEF05B0}" type="presParOf" srcId="{E6CFA08A-7145-470C-A659-6A725D85622B}" destId="{EB5D2130-0DE6-4CC4-88FE-FC341F595C0A}" srcOrd="3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México</a:t>
          </a:r>
          <a:br>
            <a:rPr lang="es-ES" altLang="es-MX" sz="1200" b="0" i="0" u="none" dirty="0"/>
          </a:b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Radio</a:t>
          </a:r>
          <a:br>
            <a:rPr lang="es-MX" altLang="es-MX" sz="1200" b="0" i="0" u="none" dirty="0"/>
          </a:b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</a:t>
          </a:r>
          <a:r>
            <a:rPr lang="es-MX" sz="1200" dirty="0" smtClean="0"/>
            <a:t>Video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38788" custScaleY="139149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73436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734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Formación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Inicial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latin typeface="+mn-lt"/>
            </a:rPr>
            <a:t>Auxiliar</a:t>
          </a:r>
          <a:br>
            <a:rPr lang="es-MX" sz="1200" dirty="0">
              <a:latin typeface="+mn-lt"/>
            </a:rPr>
          </a:br>
          <a:r>
            <a:rPr lang="es-MX" sz="1200" b="0" i="0" u="none" dirty="0" err="1" smtClean="0">
              <a:latin typeface="+mn-lt"/>
            </a:rPr>
            <a:t>Auxiliar</a:t>
          </a:r>
          <a:r>
            <a:rPr lang="es-MX" sz="1200" b="0" i="0" u="none" dirty="0" smtClean="0">
              <a:latin typeface="+mn-lt"/>
            </a:rPr>
            <a:t> </a:t>
          </a:r>
          <a:r>
            <a:rPr lang="es-MX" sz="1200" b="0" i="0" u="none" dirty="0">
              <a:latin typeface="+mn-lt"/>
            </a:rPr>
            <a:t>Administrativo(a)</a:t>
          </a:r>
          <a:br>
            <a:rPr lang="es-MX" sz="1200" b="0" i="0" u="none" dirty="0">
              <a:latin typeface="+mn-lt"/>
            </a:rPr>
          </a:br>
          <a:endParaRPr lang="es-MX" sz="1200" dirty="0"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1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2" presStyleCnt="3" custScaleX="103771" custScaleY="92732" custLinFactNeighborX="-384" custLinFactNeighborY="-8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</dgm:ptLst>
  <dgm:cxnLst>
    <dgm:cxn modelId="{88BE867D-9A83-4839-B3AD-177BA7FC4E0D}" srcId="{9DEA55C1-E59C-4B5B-90DC-1D0B54C2B20C}" destId="{568D66C8-CA9A-458B-BB04-4B7FBCA7D5C7}" srcOrd="5" destOrd="0" parTransId="{651C5F18-1BDF-4F62-B0A2-D83A7C7BA167}" sibTransId="{6D3FC725-A95D-4050-B1FA-E9C3E5E86EC1}"/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17F8508-04B1-43A3-BFD3-7B061854BDC9}" srcId="{9DEA55C1-E59C-4B5B-90DC-1D0B54C2B20C}" destId="{49E79842-F17D-4791-B99D-EA66E5A496B0}" srcOrd="4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C6DE412-811A-4982-9EFC-928F60876372}" type="presParOf" srcId="{E6CFA08A-7145-470C-A659-6A725D85622B}" destId="{FF9FC2E7-2031-4B34-80B0-541EEC9FD404}" srcOrd="2" destOrd="0" presId="urn:microsoft.com/office/officeart/2005/8/layout/orgChart1"/>
    <dgm:cxn modelId="{AFEDE7B6-0E2C-4366-84CE-670CA31BC625}" type="presParOf" srcId="{E6CFA08A-7145-470C-A659-6A725D85622B}" destId="{0579A542-6CF2-4183-A7B8-CF8802FCCD93}" srcOrd="3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  <dgm:cxn modelId="{ABE65C30-590A-4D74-B9E7-11CBBB56C971}" type="presParOf" srcId="{E6CFA08A-7145-470C-A659-6A725D85622B}" destId="{2208E0A5-4A0F-49AF-A003-1810CBD7C53A}" srcOrd="4" destOrd="0" presId="urn:microsoft.com/office/officeart/2005/8/layout/orgChart1"/>
    <dgm:cxn modelId="{66C6E107-E7D6-4CCF-AAF7-17A695443722}" type="presParOf" srcId="{E6CFA08A-7145-470C-A659-6A725D85622B}" destId="{1B616B53-6033-474A-A1FC-8C5B81BA4AEE}" srcOrd="5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Criminólogo(a)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  <a:br>
            <a:rPr lang="es-MX" altLang="es-MX" sz="1200" dirty="0">
              <a:latin typeface="+mn-lt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4DB44F-AEAC-4BF8-9774-A74885E1A813}">
      <dgm:prSet phldrT="[Texto]"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E7499371-1462-4B49-96F2-DE008AF8769A}" type="parTrans" cxnId="{815B02C2-C7FF-49F8-9A43-D49D2C94F4B4}">
      <dgm:prSet/>
      <dgm:spPr/>
      <dgm:t>
        <a:bodyPr/>
        <a:lstStyle/>
        <a:p>
          <a:endParaRPr lang="es-ES"/>
        </a:p>
      </dgm:t>
    </dgm:pt>
    <dgm:pt modelId="{5E127E06-5383-484F-974F-87C42218C7CA}" type="sibTrans" cxnId="{815B02C2-C7FF-49F8-9A43-D49D2C94F4B4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83B0D57C-5190-4B62-82D3-F97775ED8C00}" type="pres">
      <dgm:prSet presAssocID="{E7499371-1462-4B49-96F2-DE008AF8769A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33D75A8-F542-4C2E-B59B-5D297879F1AA}" type="pres">
      <dgm:prSet presAssocID="{244DB44F-AEAC-4BF8-9774-A74885E1A813}" presName="hierRoot2" presStyleCnt="0">
        <dgm:presLayoutVars>
          <dgm:hierBranch val="init"/>
        </dgm:presLayoutVars>
      </dgm:prSet>
      <dgm:spPr/>
    </dgm:pt>
    <dgm:pt modelId="{E4F42212-0ECD-4B00-A07C-967E0D736061}" type="pres">
      <dgm:prSet presAssocID="{244DB44F-AEAC-4BF8-9774-A74885E1A813}" presName="rootComposite" presStyleCnt="0"/>
      <dgm:spPr/>
    </dgm:pt>
    <dgm:pt modelId="{F25F58EA-CD57-4E41-AB24-60176C3970AD}" type="pres">
      <dgm:prSet presAssocID="{244DB44F-AEAC-4BF8-9774-A74885E1A813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755B7-8D76-4685-8793-A53EDE48EE15}" type="pres">
      <dgm:prSet presAssocID="{244DB44F-AEAC-4BF8-9774-A74885E1A8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612FD46B-6478-46BE-8B83-4D3BAEF2138B}" type="pres">
      <dgm:prSet presAssocID="{244DB44F-AEAC-4BF8-9774-A74885E1A813}" presName="hierChild4" presStyleCnt="0"/>
      <dgm:spPr/>
    </dgm:pt>
    <dgm:pt modelId="{AFF87C45-AE0F-4215-8979-E3E50B525399}" type="pres">
      <dgm:prSet presAssocID="{244DB44F-AEAC-4BF8-9774-A74885E1A813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4034" custScaleY="139732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4034" custScaleY="139732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4034" custScaleY="139732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F7673F2-4C38-4886-8BBC-4256B4B49D9F}" type="presOf" srcId="{244DB44F-AEAC-4BF8-9774-A74885E1A813}" destId="{50A755B7-8D76-4685-8793-A53EDE48EE15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815B02C2-C7FF-49F8-9A43-D49D2C94F4B4}" srcId="{3CFE79C6-0F79-4DC4-9A08-18E753789DBD}" destId="{244DB44F-AEAC-4BF8-9774-A74885E1A813}" srcOrd="7" destOrd="0" parTransId="{E7499371-1462-4B49-96F2-DE008AF8769A}" sibTransId="{5E127E06-5383-484F-974F-87C42218C7CA}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4EA06104-4514-4DEA-9BCB-7051FACFCC90}" type="presOf" srcId="{244DB44F-AEAC-4BF8-9774-A74885E1A813}" destId="{F25F58EA-CD57-4E41-AB24-60176C3970AD}" srcOrd="0" destOrd="0" presId="urn:microsoft.com/office/officeart/2005/8/layout/orgChart1"/>
    <dgm:cxn modelId="{DF56060F-A111-409F-84D1-C7E6FE45BC8B}" type="presOf" srcId="{E7499371-1462-4B49-96F2-DE008AF8769A}" destId="{83B0D57C-5190-4B62-82D3-F97775ED8C00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3DC3AB53-CEAD-470C-AFE5-6B0B0CA201D3}" type="presParOf" srcId="{C0D79B84-8A78-4C84-9468-9F1D688BB513}" destId="{83B0D57C-5190-4B62-82D3-F97775ED8C00}" srcOrd="8" destOrd="0" presId="urn:microsoft.com/office/officeart/2005/8/layout/orgChart1"/>
    <dgm:cxn modelId="{E8A03C4C-66E6-43C9-876A-7AA771F11D5B}" type="presParOf" srcId="{C0D79B84-8A78-4C84-9468-9F1D688BB513}" destId="{733D75A8-F542-4C2E-B59B-5D297879F1AA}" srcOrd="9" destOrd="0" presId="urn:microsoft.com/office/officeart/2005/8/layout/orgChart1"/>
    <dgm:cxn modelId="{80FDECC6-BACA-4E80-B34D-BD9EED927347}" type="presParOf" srcId="{733D75A8-F542-4C2E-B59B-5D297879F1AA}" destId="{E4F42212-0ECD-4B00-A07C-967E0D736061}" srcOrd="0" destOrd="0" presId="urn:microsoft.com/office/officeart/2005/8/layout/orgChart1"/>
    <dgm:cxn modelId="{42D2444B-7F34-4D8F-B1DC-55C8121702B2}" type="presParOf" srcId="{E4F42212-0ECD-4B00-A07C-967E0D736061}" destId="{F25F58EA-CD57-4E41-AB24-60176C3970AD}" srcOrd="0" destOrd="0" presId="urn:microsoft.com/office/officeart/2005/8/layout/orgChart1"/>
    <dgm:cxn modelId="{256F275F-BC15-4944-9676-93B9179B0262}" type="presParOf" srcId="{E4F42212-0ECD-4B00-A07C-967E0D736061}" destId="{50A755B7-8D76-4685-8793-A53EDE48EE15}" srcOrd="1" destOrd="0" presId="urn:microsoft.com/office/officeart/2005/8/layout/orgChart1"/>
    <dgm:cxn modelId="{E7408100-150F-471E-9D79-BA115729B96E}" type="presParOf" srcId="{733D75A8-F542-4C2E-B59B-5D297879F1AA}" destId="{612FD46B-6478-46BE-8B83-4D3BAEF2138B}" srcOrd="1" destOrd="0" presId="urn:microsoft.com/office/officeart/2005/8/layout/orgChart1"/>
    <dgm:cxn modelId="{08011028-DC69-45BC-AC07-E1FAE3938B6E}" type="presParOf" srcId="{733D75A8-F542-4C2E-B59B-5D297879F1AA}" destId="{AFF87C45-AE0F-4215-8979-E3E50B525399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Analista</a:t>
          </a:r>
          <a:br>
            <a:rPr lang="es-ES" sz="1200" dirty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1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1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Jefe(a) de Representantes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Auxiliares Administrativos(as)</a:t>
          </a:r>
          <a:br>
            <a:rPr lang="es-ES" sz="1200" dirty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32F0DB5B-12FD-407B-A576-8AB7935FEAF8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FD22D04D-E84F-4BCE-BB9D-7E76164B7C16}" type="parTrans" cxnId="{5981B35B-EA14-43CB-8FAC-02A69EAEB9BE}">
      <dgm:prSet/>
      <dgm:spPr/>
      <dgm:t>
        <a:bodyPr/>
        <a:lstStyle/>
        <a:p>
          <a:endParaRPr lang="es-MX"/>
        </a:p>
      </dgm:t>
    </dgm:pt>
    <dgm:pt modelId="{7A2E1DBB-37E3-4288-B72F-E0375336AC5E}" type="sibTrans" cxnId="{5981B35B-EA14-43CB-8FAC-02A69EAEB9BE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C6B55BAE-5C9C-4FB7-8459-D2B84D7A5870}" type="pres">
      <dgm:prSet presAssocID="{FD22D04D-E84F-4BCE-BB9D-7E76164B7C1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97D5099-50FE-459B-9CD4-96D88CC736D2}" type="pres">
      <dgm:prSet presAssocID="{32F0DB5B-12FD-407B-A576-8AB7935FEAF8}" presName="hierRoot3" presStyleCnt="0">
        <dgm:presLayoutVars>
          <dgm:hierBranch val="init"/>
        </dgm:presLayoutVars>
      </dgm:prSet>
      <dgm:spPr/>
    </dgm:pt>
    <dgm:pt modelId="{9F7E2EF2-DC89-4A67-A281-093BD6775BC7}" type="pres">
      <dgm:prSet presAssocID="{32F0DB5B-12FD-407B-A576-8AB7935FEAF8}" presName="rootComposite3" presStyleCnt="0"/>
      <dgm:spPr/>
    </dgm:pt>
    <dgm:pt modelId="{76B459D2-0544-4E2B-B049-98A38048C7A0}" type="pres">
      <dgm:prSet presAssocID="{32F0DB5B-12FD-407B-A576-8AB7935FEAF8}" presName="rootText3" presStyleLbl="asst1" presStyleIdx="2" presStyleCnt="4" custScaleX="165093" custScaleY="133135" custLinFactX="100000" custLinFactNeighborX="10495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5A3B93-DD8A-41D6-A265-2517E89F6F88}" type="pres">
      <dgm:prSet presAssocID="{32F0DB5B-12FD-407B-A576-8AB7935FEAF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A49D5D0-524D-41C7-B2AE-EE0F74F2BDEC}" type="pres">
      <dgm:prSet presAssocID="{32F0DB5B-12FD-407B-A576-8AB7935FEAF8}" presName="hierChild6" presStyleCnt="0"/>
      <dgm:spPr/>
    </dgm:pt>
    <dgm:pt modelId="{B1502EDC-F43A-4BE7-8AED-AC7CAAE0B5AD}" type="pres">
      <dgm:prSet presAssocID="{32F0DB5B-12FD-407B-A576-8AB7935FEAF8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3" presStyleCnt="4" custScaleX="165093" custScaleY="133135" custLinFactX="-100000" custLinFactNeighborX="-103609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7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5981B35B-EA14-43CB-8FAC-02A69EAEB9BE}" srcId="{9DEA55C1-E59C-4B5B-90DC-1D0B54C2B20C}" destId="{32F0DB5B-12FD-407B-A576-8AB7935FEAF8}" srcOrd="6" destOrd="0" parTransId="{FD22D04D-E84F-4BCE-BB9D-7E76164B7C16}" sibTransId="{7A2E1DBB-37E3-4288-B72F-E0375336AC5E}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053A3F30-A25C-41F4-AE3D-A0D080A1FC46}" type="presOf" srcId="{FD22D04D-E84F-4BCE-BB9D-7E76164B7C16}" destId="{C6B55BAE-5C9C-4FB7-8459-D2B84D7A5870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0CA0C3E8-3383-4D9F-8748-C92D0BD653DE}" type="presOf" srcId="{32F0DB5B-12FD-407B-A576-8AB7935FEAF8}" destId="{355A3B93-DD8A-41D6-A265-2517E89F6F88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D94D4CCA-7BB7-48BF-B815-B2EA5D90E172}" type="presOf" srcId="{32F0DB5B-12FD-407B-A576-8AB7935FEAF8}" destId="{76B459D2-0544-4E2B-B049-98A38048C7A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51BACB66-B4BA-49A0-A7D4-28E5DB613FC4}" type="presParOf" srcId="{E6CFA08A-7145-470C-A659-6A725D85622B}" destId="{C6B55BAE-5C9C-4FB7-8459-D2B84D7A5870}" srcOrd="4" destOrd="0" presId="urn:microsoft.com/office/officeart/2005/8/layout/orgChart1"/>
    <dgm:cxn modelId="{719AF7DF-8F1E-4BBD-9C1B-F2A7AFE72D33}" type="presParOf" srcId="{E6CFA08A-7145-470C-A659-6A725D85622B}" destId="{297D5099-50FE-459B-9CD4-96D88CC736D2}" srcOrd="5" destOrd="0" presId="urn:microsoft.com/office/officeart/2005/8/layout/orgChart1"/>
    <dgm:cxn modelId="{3AD29EB8-CC46-4DC2-9430-81C705872A83}" type="presParOf" srcId="{297D5099-50FE-459B-9CD4-96D88CC736D2}" destId="{9F7E2EF2-DC89-4A67-A281-093BD6775BC7}" srcOrd="0" destOrd="0" presId="urn:microsoft.com/office/officeart/2005/8/layout/orgChart1"/>
    <dgm:cxn modelId="{ECDD4FF5-F516-4CA4-A0C0-8488F43DE5AB}" type="presParOf" srcId="{9F7E2EF2-DC89-4A67-A281-093BD6775BC7}" destId="{76B459D2-0544-4E2B-B049-98A38048C7A0}" srcOrd="0" destOrd="0" presId="urn:microsoft.com/office/officeart/2005/8/layout/orgChart1"/>
    <dgm:cxn modelId="{8C5D0B58-0CEA-4126-896D-E2C415CBAD34}" type="presParOf" srcId="{9F7E2EF2-DC89-4A67-A281-093BD6775BC7}" destId="{355A3B93-DD8A-41D6-A265-2517E89F6F88}" srcOrd="1" destOrd="0" presId="urn:microsoft.com/office/officeart/2005/8/layout/orgChart1"/>
    <dgm:cxn modelId="{D47E732F-FB73-43E8-BBD8-7A833B186DBD}" type="presParOf" srcId="{297D5099-50FE-459B-9CD4-96D88CC736D2}" destId="{8A49D5D0-524D-41C7-B2AE-EE0F74F2BDEC}" srcOrd="1" destOrd="0" presId="urn:microsoft.com/office/officeart/2005/8/layout/orgChart1"/>
    <dgm:cxn modelId="{9F808A85-1FA6-4EE5-B330-661AFF10BDA8}" type="presParOf" srcId="{297D5099-50FE-459B-9CD4-96D88CC736D2}" destId="{B1502EDC-F43A-4BE7-8AED-AC7CAAE0B5AD}" srcOrd="2" destOrd="0" presId="urn:microsoft.com/office/officeart/2005/8/layout/orgChart1"/>
    <dgm:cxn modelId="{EBC90341-0CA1-45B8-869D-87456263DD5C}" type="presParOf" srcId="{E6CFA08A-7145-470C-A659-6A725D85622B}" destId="{39D3C3FB-9679-489C-A0F0-856BAF5E3C0B}" srcOrd="6" destOrd="0" presId="urn:microsoft.com/office/officeart/2005/8/layout/orgChart1"/>
    <dgm:cxn modelId="{4DEDDE83-4D44-4B5B-B551-29AFC33D886A}" type="presParOf" srcId="{E6CFA08A-7145-470C-A659-6A725D85622B}" destId="{66E049D8-C8AB-4535-AE15-9805CCF90DAD}" srcOrd="7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>
            <a:latin typeface="+mn-lt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br>
            <a:rPr lang="es-MX" altLang="es-MX" sz="1200" dirty="0" smtClean="0">
              <a:latin typeface="+mn-lt"/>
            </a:rPr>
          </a:br>
          <a:r>
            <a:rPr lang="es-MX" sz="1200" dirty="0" smtClean="0">
              <a:latin typeface="+mn-lt"/>
            </a:rPr>
            <a:t>Supervisor(a</a:t>
          </a:r>
          <a:r>
            <a:rPr lang="es-MX" sz="1200" dirty="0">
              <a:latin typeface="+mn-lt"/>
            </a:rPr>
            <a:t>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Supervisor(a</a:t>
          </a:r>
          <a:r>
            <a:rPr lang="es-MX" sz="1200" b="0" i="0" u="none" dirty="0" smtClean="0">
              <a:latin typeface="+mn-lt"/>
            </a:rPr>
            <a:t>)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Auxiliares Administrativos(as)</a:t>
          </a:r>
        </a:p>
        <a:p>
          <a:r>
            <a:rPr lang="es-MX" sz="1200" b="0" i="0" u="none" dirty="0" smtClean="0">
              <a:latin typeface="+mn-lt"/>
            </a:rPr>
            <a:t>Auxiliares</a:t>
          </a:r>
          <a:endParaRPr lang="es-MX" sz="1200" b="0" i="0" u="none" dirty="0" smtClean="0">
            <a:latin typeface="+mn-lt"/>
          </a:endParaRP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 val="init"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9013" custScaleY="72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</a:t>
          </a: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</a:t>
          </a:r>
          <a:endParaRPr lang="es-ES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4445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95110" custLinFactNeighborX="30862" custLinFactNeighborY="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</a:t>
          </a:r>
          <a:r>
            <a:rPr lang="es-MX" altLang="es-MX" sz="1200" dirty="0" smtClean="0">
              <a:latin typeface="+mn-lt"/>
            </a:rPr>
            <a:t>Generales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377247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Secretaria(o) D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6041" y="1068849"/>
          <a:ext cx="169495" cy="1723504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6041" y="1068849"/>
          <a:ext cx="169495" cy="742552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068849"/>
          <a:ext cx="2929853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929853" y="2461722"/>
              </a:lnTo>
              <a:lnTo>
                <a:pt x="2929853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976617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976617" y="2461722"/>
              </a:lnTo>
              <a:lnTo>
                <a:pt x="976617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048919" y="1068849"/>
          <a:ext cx="976617" cy="2631218"/>
        </a:xfrm>
        <a:custGeom>
          <a:avLst/>
          <a:gdLst/>
          <a:ahLst/>
          <a:cxnLst/>
          <a:rect l="0" t="0" r="0" b="0"/>
          <a:pathLst>
            <a:path>
              <a:moveTo>
                <a:pt x="976617" y="0"/>
              </a:moveTo>
              <a:lnTo>
                <a:pt x="976617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095683" y="1068849"/>
          <a:ext cx="2929853" cy="2631218"/>
        </a:xfrm>
        <a:custGeom>
          <a:avLst/>
          <a:gdLst/>
          <a:ahLst/>
          <a:cxnLst/>
          <a:rect l="0" t="0" r="0" b="0"/>
          <a:pathLst>
            <a:path>
              <a:moveTo>
                <a:pt x="2929853" y="0"/>
              </a:moveTo>
              <a:lnTo>
                <a:pt x="2929853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17307" y="1809"/>
          <a:ext cx="2416459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17307" y="1809"/>
        <a:ext cx="2416459" cy="1067039"/>
      </dsp:txXfrm>
    </dsp:sp>
    <dsp:sp modelId="{6112410E-4BF6-442A-8219-189ACE289C18}">
      <dsp:nvSpPr>
        <dsp:cNvPr id="0" name=""/>
        <dsp:cNvSpPr/>
      </dsp:nvSpPr>
      <dsp:spPr>
        <a:xfrm>
          <a:off x="288561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288561" y="3700067"/>
        <a:ext cx="1614244" cy="885372"/>
      </dsp:txXfrm>
    </dsp:sp>
    <dsp:sp modelId="{FF9AEBFD-B5E8-4C8B-93B6-58BDD111233A}">
      <dsp:nvSpPr>
        <dsp:cNvPr id="0" name=""/>
        <dsp:cNvSpPr/>
      </dsp:nvSpPr>
      <dsp:spPr>
        <a:xfrm>
          <a:off x="2241797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2241797" y="3700067"/>
        <a:ext cx="1614244" cy="885372"/>
      </dsp:txXfrm>
    </dsp:sp>
    <dsp:sp modelId="{33F6523A-A225-48D5-8EA1-FD7E1E293232}">
      <dsp:nvSpPr>
        <dsp:cNvPr id="0" name=""/>
        <dsp:cNvSpPr/>
      </dsp:nvSpPr>
      <dsp:spPr>
        <a:xfrm>
          <a:off x="4195033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4195033" y="3700067"/>
        <a:ext cx="1614244" cy="885372"/>
      </dsp:txXfrm>
    </dsp:sp>
    <dsp:sp modelId="{73041D19-4A60-4864-BBDB-C3B3C38227FA}">
      <dsp:nvSpPr>
        <dsp:cNvPr id="0" name=""/>
        <dsp:cNvSpPr/>
      </dsp:nvSpPr>
      <dsp:spPr>
        <a:xfrm>
          <a:off x="6148268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Servicios </a:t>
          </a:r>
          <a:r>
            <a:rPr lang="es-MX" altLang="es-MX" sz="1200" kern="1200" dirty="0" smtClean="0"/>
            <a:t>Generales</a:t>
          </a:r>
          <a:endParaRPr lang="es-MX" altLang="es-MX" sz="1200" kern="1200" dirty="0"/>
        </a:p>
      </dsp:txBody>
      <dsp:txXfrm>
        <a:off x="6148268" y="3700067"/>
        <a:ext cx="1614244" cy="885372"/>
      </dsp:txXfrm>
    </dsp:sp>
    <dsp:sp modelId="{5C5FBA79-CC2B-4A79-A357-BD1482AB1481}">
      <dsp:nvSpPr>
        <dsp:cNvPr id="0" name=""/>
        <dsp:cNvSpPr/>
      </dsp:nvSpPr>
      <dsp:spPr>
        <a:xfrm>
          <a:off x="239151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9151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9151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9151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389831" y="749567"/>
          <a:ext cx="91440" cy="379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614289" y="127215"/>
          <a:ext cx="1642524" cy="622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614289" y="127215"/>
        <a:ext cx="1642524" cy="622351"/>
      </dsp:txXfrm>
    </dsp:sp>
    <dsp:sp modelId="{750238AF-6DAE-454F-9DF1-112AC698AD48}">
      <dsp:nvSpPr>
        <dsp:cNvPr id="0" name=""/>
        <dsp:cNvSpPr/>
      </dsp:nvSpPr>
      <dsp:spPr>
        <a:xfrm>
          <a:off x="62341" y="1129342"/>
          <a:ext cx="4746420" cy="3777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r>
            <a:rPr lang="es-ES" sz="1200" kern="1200" dirty="0" smtClean="0"/>
            <a:t>Policía </a:t>
          </a:r>
          <a:r>
            <a:rPr lang="es-ES" sz="1200" kern="1200" dirty="0"/>
            <a:t>1ero</a:t>
          </a:r>
          <a:br>
            <a:rPr lang="es-ES" sz="1200" kern="1200" dirty="0"/>
          </a:br>
          <a:endParaRPr lang="es-ES" sz="1200" kern="1200" dirty="0"/>
        </a:p>
      </dsp:txBody>
      <dsp:txXfrm>
        <a:off x="62341" y="1129342"/>
        <a:ext cx="4746420" cy="37776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793797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793797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3676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3305840" y="118767"/>
              </a:lnTo>
              <a:lnTo>
                <a:pt x="330584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79871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79871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3676" y="740448"/>
          <a:ext cx="1310754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1310754" y="118767"/>
              </a:lnTo>
              <a:lnTo>
                <a:pt x="1310754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576340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576340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22060" y="740448"/>
          <a:ext cx="911616" cy="235064"/>
        </a:xfrm>
        <a:custGeom>
          <a:avLst/>
          <a:gdLst/>
          <a:ahLst/>
          <a:cxnLst/>
          <a:rect l="0" t="0" r="0" b="0"/>
          <a:pathLst>
            <a:path>
              <a:moveTo>
                <a:pt x="911616" y="0"/>
              </a:moveTo>
              <a:lnTo>
                <a:pt x="911616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82115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82115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27835" y="740448"/>
          <a:ext cx="3305840" cy="235064"/>
        </a:xfrm>
        <a:custGeom>
          <a:avLst/>
          <a:gdLst/>
          <a:ahLst/>
          <a:cxnLst/>
          <a:rect l="0" t="0" r="0" b="0"/>
          <a:pathLst>
            <a:path>
              <a:moveTo>
                <a:pt x="3305840" y="0"/>
              </a:moveTo>
              <a:lnTo>
                <a:pt x="3305840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70697" y="99539"/>
          <a:ext cx="2325958" cy="64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br>
            <a:rPr lang="es-MX" altLang="es-MX" sz="1200" kern="1200" dirty="0"/>
          </a:br>
          <a:endParaRPr lang="es-ES" altLang="es-MX" sz="1200" kern="1200" dirty="0"/>
        </a:p>
      </dsp:txBody>
      <dsp:txXfrm>
        <a:off x="3370697" y="99539"/>
        <a:ext cx="2325958" cy="640909"/>
      </dsp:txXfrm>
    </dsp:sp>
    <dsp:sp modelId="{19FBE8A8-D4BA-45D1-97CD-FF1210CD856F}">
      <dsp:nvSpPr>
        <dsp:cNvPr id="0" name=""/>
        <dsp:cNvSpPr/>
      </dsp:nvSpPr>
      <dsp:spPr>
        <a:xfrm>
          <a:off x="504178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504178" y="975513"/>
        <a:ext cx="1447315" cy="529080"/>
      </dsp:txXfrm>
    </dsp:sp>
    <dsp:sp modelId="{9EF5B1E7-4642-446F-802A-010E77A6D315}">
      <dsp:nvSpPr>
        <dsp:cNvPr id="0" name=""/>
        <dsp:cNvSpPr/>
      </dsp:nvSpPr>
      <dsp:spPr>
        <a:xfrm>
          <a:off x="174735" y="1635910"/>
          <a:ext cx="2106200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74735" y="1635910"/>
        <a:ext cx="2106200" cy="3055397"/>
      </dsp:txXfrm>
    </dsp:sp>
    <dsp:sp modelId="{676B065B-52F5-4142-AD91-1C77325095B5}">
      <dsp:nvSpPr>
        <dsp:cNvPr id="0" name=""/>
        <dsp:cNvSpPr/>
      </dsp:nvSpPr>
      <dsp:spPr>
        <a:xfrm>
          <a:off x="646033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46033" y="4850414"/>
        <a:ext cx="1163604" cy="382302"/>
      </dsp:txXfrm>
    </dsp:sp>
    <dsp:sp modelId="{0E4A1FB2-B936-4A45-9B17-4DC72B6EC80F}">
      <dsp:nvSpPr>
        <dsp:cNvPr id="0" name=""/>
        <dsp:cNvSpPr/>
      </dsp:nvSpPr>
      <dsp:spPr>
        <a:xfrm>
          <a:off x="2898402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898402" y="975513"/>
        <a:ext cx="1447315" cy="529080"/>
      </dsp:txXfrm>
    </dsp:sp>
    <dsp:sp modelId="{B651DCB6-AAF6-4973-9416-A5FBDCD184AD}">
      <dsp:nvSpPr>
        <dsp:cNvPr id="0" name=""/>
        <dsp:cNvSpPr/>
      </dsp:nvSpPr>
      <dsp:spPr>
        <a:xfrm>
          <a:off x="2513530" y="1635910"/>
          <a:ext cx="2217059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 1ero(a)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 smtClean="0"/>
            <a:t>Policías 2do(a)</a:t>
          </a:r>
          <a:endParaRPr lang="es-MX" sz="1150" kern="1200" dirty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150" kern="1200" dirty="0"/>
            <a:t>Policías </a:t>
          </a:r>
          <a:r>
            <a:rPr lang="es-MX" sz="1150" kern="1200" dirty="0" smtClean="0"/>
            <a:t>3ro(a)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</a:t>
          </a:r>
          <a:endParaRPr lang="es-MX" altLang="es-MX" sz="1150" kern="1200" dirty="0"/>
        </a:p>
      </dsp:txBody>
      <dsp:txXfrm>
        <a:off x="2513530" y="1635910"/>
        <a:ext cx="2217059" cy="3055397"/>
      </dsp:txXfrm>
    </dsp:sp>
    <dsp:sp modelId="{47534EF4-1B7B-4FDF-ACD3-ECDA86C17442}">
      <dsp:nvSpPr>
        <dsp:cNvPr id="0" name=""/>
        <dsp:cNvSpPr/>
      </dsp:nvSpPr>
      <dsp:spPr>
        <a:xfrm>
          <a:off x="3040257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40257" y="4850414"/>
        <a:ext cx="1163604" cy="382302"/>
      </dsp:txXfrm>
    </dsp:sp>
    <dsp:sp modelId="{D43A949E-161F-4CB6-8E08-C22964D4E9ED}">
      <dsp:nvSpPr>
        <dsp:cNvPr id="0" name=""/>
        <dsp:cNvSpPr/>
      </dsp:nvSpPr>
      <dsp:spPr>
        <a:xfrm>
          <a:off x="5120773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120773" y="975513"/>
        <a:ext cx="1447315" cy="529080"/>
      </dsp:txXfrm>
    </dsp:sp>
    <dsp:sp modelId="{DD8A29F5-D042-4749-8AE9-1CA72A60AD2C}">
      <dsp:nvSpPr>
        <dsp:cNvPr id="0" name=""/>
        <dsp:cNvSpPr/>
      </dsp:nvSpPr>
      <dsp:spPr>
        <a:xfrm>
          <a:off x="4963184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4963184" y="1635910"/>
        <a:ext cx="1762491" cy="3055397"/>
      </dsp:txXfrm>
    </dsp:sp>
    <dsp:sp modelId="{2A510A22-CF32-47FD-BC41-4E00F3C4B7C0}">
      <dsp:nvSpPr>
        <dsp:cNvPr id="0" name=""/>
        <dsp:cNvSpPr/>
      </dsp:nvSpPr>
      <dsp:spPr>
        <a:xfrm>
          <a:off x="5262628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262628" y="4850414"/>
        <a:ext cx="1163604" cy="382302"/>
      </dsp:txXfrm>
    </dsp:sp>
    <dsp:sp modelId="{EB6A92C8-1C73-4EF0-96FE-3EBE68F00A5E}">
      <dsp:nvSpPr>
        <dsp:cNvPr id="0" name=""/>
        <dsp:cNvSpPr/>
      </dsp:nvSpPr>
      <dsp:spPr>
        <a:xfrm>
          <a:off x="7115860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115860" y="975513"/>
        <a:ext cx="1447315" cy="529080"/>
      </dsp:txXfrm>
    </dsp:sp>
    <dsp:sp modelId="{3663939E-E5F0-44CF-BA52-A07A95A76266}">
      <dsp:nvSpPr>
        <dsp:cNvPr id="0" name=""/>
        <dsp:cNvSpPr/>
      </dsp:nvSpPr>
      <dsp:spPr>
        <a:xfrm>
          <a:off x="6958271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6958271" y="1635910"/>
        <a:ext cx="1762491" cy="3055397"/>
      </dsp:txXfrm>
    </dsp:sp>
    <dsp:sp modelId="{B2B7CCF7-3530-4EDB-A1D2-54F57B145AFA}">
      <dsp:nvSpPr>
        <dsp:cNvPr id="0" name=""/>
        <dsp:cNvSpPr/>
      </dsp:nvSpPr>
      <dsp:spPr>
        <a:xfrm>
          <a:off x="7257715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257715" y="4850414"/>
        <a:ext cx="1163604" cy="3823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00279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2do(a).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 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</a:t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7785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7853" y="1540091"/>
        <a:ext cx="1622425" cy="8464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426436" y="942336"/>
          <a:ext cx="1140728" cy="38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47"/>
              </a:lnTo>
              <a:lnTo>
                <a:pt x="1140728" y="194647"/>
              </a:lnTo>
              <a:lnTo>
                <a:pt x="1140728" y="387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570689" y="942336"/>
          <a:ext cx="1855746" cy="389295"/>
        </a:xfrm>
        <a:custGeom>
          <a:avLst/>
          <a:gdLst/>
          <a:ahLst/>
          <a:cxnLst/>
          <a:rect l="0" t="0" r="0" b="0"/>
          <a:pathLst>
            <a:path>
              <a:moveTo>
                <a:pt x="1855746" y="0"/>
              </a:moveTo>
              <a:lnTo>
                <a:pt x="1855746" y="196209"/>
              </a:lnTo>
              <a:lnTo>
                <a:pt x="0" y="196209"/>
              </a:lnTo>
              <a:lnTo>
                <a:pt x="0" y="3892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50161" y="0"/>
          <a:ext cx="2552550" cy="942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150161" y="0"/>
        <a:ext cx="2552550" cy="942336"/>
      </dsp:txXfrm>
    </dsp:sp>
    <dsp:sp modelId="{0E0E95E7-5A7F-4921-BC2F-E8482F7D6A45}">
      <dsp:nvSpPr>
        <dsp:cNvPr id="0" name=""/>
        <dsp:cNvSpPr/>
      </dsp:nvSpPr>
      <dsp:spPr>
        <a:xfrm>
          <a:off x="879848" y="1331632"/>
          <a:ext cx="3381683" cy="2903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Policías 3ro(a)</a:t>
          </a:r>
          <a:br>
            <a:rPr lang="es-MX" sz="1200" b="0" i="0" u="none" kern="1200" dirty="0"/>
          </a:br>
          <a:endParaRPr lang="es-ES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Policía 2do(a</a:t>
          </a:r>
          <a:r>
            <a:rPr 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MX" sz="1200" b="0" i="0" u="none" kern="1200" dirty="0"/>
        </a:p>
      </dsp:txBody>
      <dsp:txXfrm>
        <a:off x="879848" y="1331632"/>
        <a:ext cx="3381683" cy="2903113"/>
      </dsp:txXfrm>
    </dsp:sp>
    <dsp:sp modelId="{83D5A370-18A3-4766-B00B-E2C170CD33BF}">
      <dsp:nvSpPr>
        <dsp:cNvPr id="0" name=""/>
        <dsp:cNvSpPr/>
      </dsp:nvSpPr>
      <dsp:spPr>
        <a:xfrm>
          <a:off x="4647704" y="1330071"/>
          <a:ext cx="1838920" cy="919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647704" y="1330071"/>
        <a:ext cx="1838920" cy="9194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343347"/>
          <a:ext cx="298983" cy="147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575"/>
              </a:lnTo>
              <a:lnTo>
                <a:pt x="298983" y="147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343347"/>
          <a:ext cx="284879" cy="58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20"/>
              </a:lnTo>
              <a:lnTo>
                <a:pt x="284879" y="5820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43347"/>
          <a:ext cx="311027" cy="575390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575390"/>
              </a:lnTo>
              <a:lnTo>
                <a:pt x="0" y="5753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43347"/>
          <a:ext cx="3186386" cy="227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481"/>
              </a:lnTo>
              <a:lnTo>
                <a:pt x="3186386" y="2134481"/>
              </a:lnTo>
              <a:lnTo>
                <a:pt x="3186386" y="2279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43347"/>
          <a:ext cx="1056690" cy="227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737"/>
              </a:lnTo>
              <a:lnTo>
                <a:pt x="1056690" y="2134737"/>
              </a:lnTo>
              <a:lnTo>
                <a:pt x="105669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43347"/>
          <a:ext cx="1064405" cy="2291765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146573"/>
              </a:lnTo>
              <a:lnTo>
                <a:pt x="0" y="2146573"/>
              </a:lnTo>
              <a:lnTo>
                <a:pt x="0" y="22917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43347"/>
          <a:ext cx="3122613" cy="2279928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134737"/>
              </a:lnTo>
              <a:lnTo>
                <a:pt x="0" y="2134737"/>
              </a:lnTo>
              <a:lnTo>
                <a:pt x="0" y="2279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3541" y="541724"/>
          <a:ext cx="2424394" cy="801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53541" y="541724"/>
        <a:ext cx="2424394" cy="801623"/>
      </dsp:txXfrm>
    </dsp:sp>
    <dsp:sp modelId="{19FBE8A8-D4BA-45D1-97CD-FF1210CD856F}">
      <dsp:nvSpPr>
        <dsp:cNvPr id="0" name=""/>
        <dsp:cNvSpPr/>
      </dsp:nvSpPr>
      <dsp:spPr>
        <a:xfrm>
          <a:off x="31626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623276"/>
        <a:ext cx="1822997" cy="729200"/>
      </dsp:txXfrm>
    </dsp:sp>
    <dsp:sp modelId="{7C576A7F-97E5-41B2-A453-F3F548F4D3EA}">
      <dsp:nvSpPr>
        <dsp:cNvPr id="0" name=""/>
        <dsp:cNvSpPr/>
      </dsp:nvSpPr>
      <dsp:spPr>
        <a:xfrm>
          <a:off x="2089834" y="3635112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635112"/>
        <a:ext cx="1822997" cy="729200"/>
      </dsp:txXfrm>
    </dsp:sp>
    <dsp:sp modelId="{E7E93CC8-31BA-44DD-A6A0-484A2EAAE5EA}">
      <dsp:nvSpPr>
        <dsp:cNvPr id="0" name=""/>
        <dsp:cNvSpPr/>
      </dsp:nvSpPr>
      <dsp:spPr>
        <a:xfrm>
          <a:off x="4210930" y="3623276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4210930" y="3623276"/>
        <a:ext cx="1822997" cy="729200"/>
      </dsp:txXfrm>
    </dsp:sp>
    <dsp:sp modelId="{83F3AEEA-998E-4682-8B5A-56DAB50BDBD8}">
      <dsp:nvSpPr>
        <dsp:cNvPr id="0" name=""/>
        <dsp:cNvSpPr/>
      </dsp:nvSpPr>
      <dsp:spPr>
        <a:xfrm>
          <a:off x="6340627" y="3623020"/>
          <a:ext cx="1822997" cy="729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6340627" y="3623020"/>
        <a:ext cx="1822997" cy="729200"/>
      </dsp:txXfrm>
    </dsp:sp>
    <dsp:sp modelId="{D626C255-1536-4EB0-A4A3-D107C591C8D4}">
      <dsp:nvSpPr>
        <dsp:cNvPr id="0" name=""/>
        <dsp:cNvSpPr/>
      </dsp:nvSpPr>
      <dsp:spPr>
        <a:xfrm>
          <a:off x="1943177" y="155643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1943177" y="1556433"/>
        <a:ext cx="1811533" cy="724609"/>
      </dsp:txXfrm>
    </dsp:sp>
    <dsp:sp modelId="{435477FB-F2EE-46B0-8DEB-FBFA50948880}">
      <dsp:nvSpPr>
        <dsp:cNvPr id="0" name=""/>
        <dsp:cNvSpPr/>
      </dsp:nvSpPr>
      <dsp:spPr>
        <a:xfrm>
          <a:off x="4350618" y="1563063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</a:t>
          </a:r>
          <a:endParaRPr lang="es-ES" sz="1200" kern="1200" dirty="0"/>
        </a:p>
      </dsp:txBody>
      <dsp:txXfrm>
        <a:off x="4350618" y="1563063"/>
        <a:ext cx="1811533" cy="724609"/>
      </dsp:txXfrm>
    </dsp:sp>
    <dsp:sp modelId="{C449438F-BAE6-4184-81D6-38A20A4ED509}">
      <dsp:nvSpPr>
        <dsp:cNvPr id="0" name=""/>
        <dsp:cNvSpPr/>
      </dsp:nvSpPr>
      <dsp:spPr>
        <a:xfrm>
          <a:off x="4364722" y="2455618"/>
          <a:ext cx="1811533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/>
          </a:r>
          <a:br>
            <a:rPr lang="es-MX" sz="1200" kern="1200" dirty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64722" y="2455618"/>
        <a:ext cx="1811533" cy="7246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</a:t>
          </a:r>
          <a:r>
            <a:rPr lang="es-MX" altLang="es-MX" sz="1200" kern="1200" dirty="0" smtClean="0"/>
            <a:t>Despliegue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692399" y="773639"/>
          <a:ext cx="91440" cy="4666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530"/>
              </a:lnTo>
              <a:lnTo>
                <a:pt x="46505" y="234530"/>
              </a:lnTo>
              <a:lnTo>
                <a:pt x="46505" y="4666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51281" y="0"/>
          <a:ext cx="2173675" cy="773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51281" y="0"/>
        <a:ext cx="2173675" cy="773639"/>
      </dsp:txXfrm>
    </dsp:sp>
    <dsp:sp modelId="{D43A949E-161F-4CB6-8E08-C22964D4E9ED}">
      <dsp:nvSpPr>
        <dsp:cNvPr id="0" name=""/>
        <dsp:cNvSpPr/>
      </dsp:nvSpPr>
      <dsp:spPr>
        <a:xfrm>
          <a:off x="1571" y="1240307"/>
          <a:ext cx="3474666" cy="41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Atención y Orientación a el(la) Ciudadano(a</a:t>
          </a:r>
          <a:r>
            <a:rPr lang="es-MX" altLang="es-MX" sz="1200" kern="1200" dirty="0" smtClean="0"/>
            <a:t>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Encargado(a) Área</a:t>
          </a:r>
          <a:br>
            <a:rPr lang="es-MX" altLang="es-MX" sz="1200" kern="1200" dirty="0"/>
          </a:br>
          <a:r>
            <a:rPr lang="es-MX" altLang="es-MX" sz="1200" kern="1200" dirty="0" smtClean="0"/>
            <a:t>Ayudante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 de Auxilio Vial</a:t>
          </a:r>
          <a:br>
            <a:rPr lang="es-MX" altLang="es-MX" sz="1200" kern="1200" dirty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</a:t>
          </a:r>
          <a:r>
            <a:rPr lang="es-MX" altLang="es-MX" sz="1200" kern="1200" dirty="0" smtClean="0"/>
            <a:t>Vial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1571" y="1240307"/>
        <a:ext cx="3474666" cy="41399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377718" y="1062408"/>
          <a:ext cx="91440" cy="422198"/>
        </a:xfrm>
        <a:custGeom>
          <a:avLst/>
          <a:gdLst/>
          <a:ahLst/>
          <a:cxnLst/>
          <a:rect l="0" t="0" r="0" b="0"/>
          <a:pathLst>
            <a:path>
              <a:moveTo>
                <a:pt x="122281" y="0"/>
              </a:moveTo>
              <a:lnTo>
                <a:pt x="122281" y="422198"/>
              </a:lnTo>
              <a:lnTo>
                <a:pt x="45720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263222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451600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062408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062408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263222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451600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062408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448667"/>
          <a:ext cx="2351268" cy="61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324365" y="448667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7604" y="1906805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79" y="2648326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90" y="3433906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21442" y="2648326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21954" y="3433906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38131" y="1906805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41705" y="2648326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2042217" y="3433906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61969" y="2648326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3062481" y="3433906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68014" y="1906805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44721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4082232" y="3447216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5397898" y="1906805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101472" y="2648326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438044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5101984" y="3438044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121735" y="2648326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6122247" y="3433906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1906805"/>
          <a:ext cx="1263970" cy="544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7438424" y="1906805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141999" y="2648326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7142510" y="3433906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648326"/>
          <a:ext cx="836558" cy="614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162262" y="2648326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433906"/>
          <a:ext cx="835534" cy="85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Of. Mot.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Oficial Patrullero(a)</a:t>
          </a:r>
          <a:endParaRPr lang="es-ES" sz="1200" kern="1200" dirty="0"/>
        </a:p>
      </dsp:txBody>
      <dsp:txXfrm>
        <a:off x="8162774" y="3433906"/>
        <a:ext cx="835534" cy="853201"/>
      </dsp:txXfrm>
    </dsp:sp>
    <dsp:sp modelId="{F5056070-BB17-48EF-93F3-49678E0468A1}">
      <dsp:nvSpPr>
        <dsp:cNvPr id="0" name=""/>
        <dsp:cNvSpPr/>
      </dsp:nvSpPr>
      <dsp:spPr>
        <a:xfrm>
          <a:off x="2955792" y="1246113"/>
          <a:ext cx="1467646" cy="476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/>
            <a:t>Oficial </a:t>
          </a:r>
          <a:r>
            <a:rPr lang="fr-FR" altLang="es-MX" sz="1200" kern="1200" dirty="0" smtClean="0"/>
            <a:t>Motociclista</a:t>
          </a:r>
          <a:endParaRPr lang="fr-FR" altLang="es-MX" sz="1200" kern="1200" dirty="0"/>
        </a:p>
      </dsp:txBody>
      <dsp:txXfrm>
        <a:off x="2955792" y="1246113"/>
        <a:ext cx="1467646" cy="47698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88794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901573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64"/>
              </a:lnTo>
              <a:lnTo>
                <a:pt x="1432941" y="250664"/>
              </a:lnTo>
              <a:lnTo>
                <a:pt x="1432941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422911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468631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1432941" y="0"/>
              </a:moveTo>
              <a:lnTo>
                <a:pt x="1432941" y="250664"/>
              </a:lnTo>
              <a:lnTo>
                <a:pt x="0" y="250664"/>
              </a:lnTo>
              <a:lnTo>
                <a:pt x="0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07932" y="2487"/>
          <a:ext cx="2387280" cy="72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707932" y="2487"/>
        <a:ext cx="2387280" cy="727559"/>
      </dsp:txXfrm>
    </dsp:sp>
    <dsp:sp modelId="{9EF5B1E7-4642-446F-802A-010E77A6D315}">
      <dsp:nvSpPr>
        <dsp:cNvPr id="0" name=""/>
        <dsp:cNvSpPr/>
      </dsp:nvSpPr>
      <dsp:spPr>
        <a:xfrm>
          <a:off x="286354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286354" y="1231375"/>
        <a:ext cx="2364553" cy="543870"/>
      </dsp:txXfrm>
    </dsp:sp>
    <dsp:sp modelId="{676B065B-52F5-4142-AD91-1C77325095B5}">
      <dsp:nvSpPr>
        <dsp:cNvPr id="0" name=""/>
        <dsp:cNvSpPr/>
      </dsp:nvSpPr>
      <dsp:spPr>
        <a:xfrm>
          <a:off x="286354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6354" y="2276575"/>
        <a:ext cx="2364553" cy="2176149"/>
      </dsp:txXfrm>
    </dsp:sp>
    <dsp:sp modelId="{C0E84288-EA31-49E9-8E88-83BF465087E7}">
      <dsp:nvSpPr>
        <dsp:cNvPr id="0" name=""/>
        <dsp:cNvSpPr/>
      </dsp:nvSpPr>
      <dsp:spPr>
        <a:xfrm>
          <a:off x="3152237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3152237" y="1231375"/>
        <a:ext cx="2364553" cy="543870"/>
      </dsp:txXfrm>
    </dsp:sp>
    <dsp:sp modelId="{62C8CCD5-5EED-407B-AD49-15F3C1014C46}">
      <dsp:nvSpPr>
        <dsp:cNvPr id="0" name=""/>
        <dsp:cNvSpPr/>
      </dsp:nvSpPr>
      <dsp:spPr>
        <a:xfrm>
          <a:off x="3152237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52237" y="2276575"/>
        <a:ext cx="2364553" cy="217614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04277" y="1806009"/>
          <a:ext cx="91440" cy="517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11852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3"/>
              </a:lnTo>
              <a:lnTo>
                <a:pt x="1438145" y="265473"/>
              </a:lnTo>
              <a:lnTo>
                <a:pt x="1438145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27986" y="1806009"/>
          <a:ext cx="91440" cy="53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73706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1438145" y="0"/>
              </a:moveTo>
              <a:lnTo>
                <a:pt x="1438145" y="265473"/>
              </a:lnTo>
              <a:lnTo>
                <a:pt x="0" y="265473"/>
              </a:lnTo>
              <a:lnTo>
                <a:pt x="0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347692" y="13697"/>
          <a:ext cx="2528318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1347692" y="13697"/>
        <a:ext cx="2528318" cy="720001"/>
      </dsp:txXfrm>
    </dsp:sp>
    <dsp:sp modelId="{9EF5B1E7-4642-446F-802A-010E77A6D315}">
      <dsp:nvSpPr>
        <dsp:cNvPr id="0" name=""/>
        <dsp:cNvSpPr/>
      </dsp:nvSpPr>
      <dsp:spPr>
        <a:xfrm>
          <a:off x="1034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1034" y="1264646"/>
        <a:ext cx="2345344" cy="541363"/>
      </dsp:txXfrm>
    </dsp:sp>
    <dsp:sp modelId="{676B065B-52F5-4142-AD91-1C77325095B5}">
      <dsp:nvSpPr>
        <dsp:cNvPr id="0" name=""/>
        <dsp:cNvSpPr/>
      </dsp:nvSpPr>
      <dsp:spPr>
        <a:xfrm>
          <a:off x="1034" y="2336956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034" y="2336956"/>
        <a:ext cx="2345344" cy="2277951"/>
      </dsp:txXfrm>
    </dsp:sp>
    <dsp:sp modelId="{C0E84288-EA31-49E9-8E88-83BF465087E7}">
      <dsp:nvSpPr>
        <dsp:cNvPr id="0" name=""/>
        <dsp:cNvSpPr/>
      </dsp:nvSpPr>
      <dsp:spPr>
        <a:xfrm>
          <a:off x="2877325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2</a:t>
          </a:r>
          <a:endParaRPr lang="es-ES" sz="1200" kern="1200" dirty="0"/>
        </a:p>
      </dsp:txBody>
      <dsp:txXfrm>
        <a:off x="2877325" y="1264646"/>
        <a:ext cx="2345344" cy="541363"/>
      </dsp:txXfrm>
    </dsp:sp>
    <dsp:sp modelId="{62C8CCD5-5EED-407B-AD49-15F3C1014C46}">
      <dsp:nvSpPr>
        <dsp:cNvPr id="0" name=""/>
        <dsp:cNvSpPr/>
      </dsp:nvSpPr>
      <dsp:spPr>
        <a:xfrm>
          <a:off x="2877325" y="2323190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77325" y="2323190"/>
        <a:ext cx="2345344" cy="227795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7AD-956B-4792-9EAF-223ADB296E7F}">
      <dsp:nvSpPr>
        <dsp:cNvPr id="0" name=""/>
        <dsp:cNvSpPr/>
      </dsp:nvSpPr>
      <dsp:spPr>
        <a:xfrm>
          <a:off x="1405680" y="924938"/>
          <a:ext cx="91440" cy="72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90093" y="1434"/>
          <a:ext cx="2722613" cy="923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90093" y="1434"/>
        <a:ext cx="2722613" cy="923504"/>
      </dsp:txXfrm>
    </dsp:sp>
    <dsp:sp modelId="{676B065B-52F5-4142-AD91-1C77325095B5}">
      <dsp:nvSpPr>
        <dsp:cNvPr id="0" name=""/>
        <dsp:cNvSpPr/>
      </dsp:nvSpPr>
      <dsp:spPr>
        <a:xfrm>
          <a:off x="250014" y="1645996"/>
          <a:ext cx="2402772" cy="1949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Oficial </a:t>
          </a:r>
          <a:r>
            <a:rPr lang="es-MX" sz="1200" kern="1200" dirty="0"/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0014" y="1645996"/>
        <a:ext cx="2402772" cy="194920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81281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46203" y="715162"/>
          <a:ext cx="1480797" cy="5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53"/>
              </a:lnTo>
              <a:lnTo>
                <a:pt x="1480797" y="253953"/>
              </a:lnTo>
              <a:lnTo>
                <a:pt x="1480797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15844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61564" y="715162"/>
          <a:ext cx="1484639" cy="504942"/>
        </a:xfrm>
        <a:custGeom>
          <a:avLst/>
          <a:gdLst/>
          <a:ahLst/>
          <a:cxnLst/>
          <a:rect l="0" t="0" r="0" b="0"/>
          <a:pathLst>
            <a:path>
              <a:moveTo>
                <a:pt x="1484639" y="0"/>
              </a:moveTo>
              <a:lnTo>
                <a:pt x="1484639" y="253953"/>
              </a:lnTo>
              <a:lnTo>
                <a:pt x="0" y="253953"/>
              </a:lnTo>
              <a:lnTo>
                <a:pt x="0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45592" y="0"/>
          <a:ext cx="2401221" cy="71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1445592" y="0"/>
        <a:ext cx="2401221" cy="715162"/>
      </dsp:txXfrm>
    </dsp:sp>
    <dsp:sp modelId="{9EF5B1E7-4642-446F-802A-010E77A6D315}">
      <dsp:nvSpPr>
        <dsp:cNvPr id="0" name=""/>
        <dsp:cNvSpPr/>
      </dsp:nvSpPr>
      <dsp:spPr>
        <a:xfrm>
          <a:off x="0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0" y="1220105"/>
        <a:ext cx="2323128" cy="550573"/>
      </dsp:txXfrm>
    </dsp:sp>
    <dsp:sp modelId="{676B065B-52F5-4142-AD91-1C77325095B5}">
      <dsp:nvSpPr>
        <dsp:cNvPr id="0" name=""/>
        <dsp:cNvSpPr/>
      </dsp:nvSpPr>
      <dsp:spPr>
        <a:xfrm>
          <a:off x="0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272656"/>
        <a:ext cx="2323128" cy="2153364"/>
      </dsp:txXfrm>
    </dsp:sp>
    <dsp:sp modelId="{C0E84288-EA31-49E9-8E88-83BF465087E7}">
      <dsp:nvSpPr>
        <dsp:cNvPr id="0" name=""/>
        <dsp:cNvSpPr/>
      </dsp:nvSpPr>
      <dsp:spPr>
        <a:xfrm>
          <a:off x="2965437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965437" y="1220105"/>
        <a:ext cx="2323128" cy="550573"/>
      </dsp:txXfrm>
    </dsp:sp>
    <dsp:sp modelId="{62C8CCD5-5EED-407B-AD49-15F3C1014C46}">
      <dsp:nvSpPr>
        <dsp:cNvPr id="0" name=""/>
        <dsp:cNvSpPr/>
      </dsp:nvSpPr>
      <dsp:spPr>
        <a:xfrm>
          <a:off x="2965437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965437" y="2272656"/>
        <a:ext cx="2323128" cy="215336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3961826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595054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9"/>
              </a:lnTo>
              <a:lnTo>
                <a:pt x="1412492" y="232499"/>
              </a:lnTo>
              <a:lnTo>
                <a:pt x="1412492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6841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82561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1412492" y="0"/>
              </a:moveTo>
              <a:lnTo>
                <a:pt x="1412492" y="232499"/>
              </a:lnTo>
              <a:lnTo>
                <a:pt x="0" y="232499"/>
              </a:lnTo>
              <a:lnTo>
                <a:pt x="0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87911" y="45524"/>
          <a:ext cx="221428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487911" y="45524"/>
        <a:ext cx="2214285" cy="719997"/>
      </dsp:txXfrm>
    </dsp:sp>
    <dsp:sp modelId="{9EF5B1E7-4642-446F-802A-010E77A6D315}">
      <dsp:nvSpPr>
        <dsp:cNvPr id="0" name=""/>
        <dsp:cNvSpPr/>
      </dsp:nvSpPr>
      <dsp:spPr>
        <a:xfrm>
          <a:off x="2568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568" y="1230521"/>
        <a:ext cx="2359985" cy="539997"/>
      </dsp:txXfrm>
    </dsp:sp>
    <dsp:sp modelId="{676B065B-52F5-4142-AD91-1C77325095B5}">
      <dsp:nvSpPr>
        <dsp:cNvPr id="0" name=""/>
        <dsp:cNvSpPr/>
      </dsp:nvSpPr>
      <dsp:spPr>
        <a:xfrm>
          <a:off x="2568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68" y="2235519"/>
        <a:ext cx="2359985" cy="2160002"/>
      </dsp:txXfrm>
    </dsp:sp>
    <dsp:sp modelId="{C0E84288-EA31-49E9-8E88-83BF465087E7}">
      <dsp:nvSpPr>
        <dsp:cNvPr id="0" name=""/>
        <dsp:cNvSpPr/>
      </dsp:nvSpPr>
      <dsp:spPr>
        <a:xfrm>
          <a:off x="2827553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Oficial Crucero</a:t>
          </a:r>
        </a:p>
      </dsp:txBody>
      <dsp:txXfrm>
        <a:off x="2827553" y="1230521"/>
        <a:ext cx="2359985" cy="539997"/>
      </dsp:txXfrm>
    </dsp:sp>
    <dsp:sp modelId="{62C8CCD5-5EED-407B-AD49-15F3C1014C46}">
      <dsp:nvSpPr>
        <dsp:cNvPr id="0" name=""/>
        <dsp:cNvSpPr/>
      </dsp:nvSpPr>
      <dsp:spPr>
        <a:xfrm>
          <a:off x="2827553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27553" y="2235519"/>
        <a:ext cx="2359985" cy="216000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09"/>
              </a:lnTo>
              <a:lnTo>
                <a:pt x="2068140" y="340609"/>
              </a:lnTo>
              <a:lnTo>
                <a:pt x="206814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1248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1248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1923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0609"/>
              </a:lnTo>
              <a:lnTo>
                <a:pt x="0" y="340609"/>
              </a:lnTo>
              <a:lnTo>
                <a:pt x="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925505" y="1483739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1371"/>
          <a:ext cx="1815016" cy="230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 </a:t>
          </a:r>
          <a:r>
            <a:rPr lang="es-MX" altLang="es-MX" sz="1200" kern="1200" dirty="0" smtClean="0"/>
            <a:t>Abogado(a)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81371"/>
        <a:ext cx="1815016" cy="2304000"/>
      </dsp:txXfrm>
    </dsp:sp>
    <dsp:sp modelId="{77FFF755-0490-4820-A875-C725D434A9BE}">
      <dsp:nvSpPr>
        <dsp:cNvPr id="0" name=""/>
        <dsp:cNvSpPr/>
      </dsp:nvSpPr>
      <dsp:spPr>
        <a:xfrm>
          <a:off x="2147568" y="2681403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1403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3739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67640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6234513" y="2667640"/>
        <a:ext cx="1815016" cy="62530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de Infracciones</a:t>
          </a:r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Auxiliares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Inspectores(as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42662" y="2298579"/>
        <a:ext cx="2036500" cy="127744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21025" y="1981473"/>
          <a:ext cx="91440" cy="489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92"/>
              </a:lnTo>
              <a:lnTo>
                <a:pt x="50296" y="245692"/>
              </a:lnTo>
              <a:lnTo>
                <a:pt x="50296" y="489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338742" y="0"/>
          <a:ext cx="3456005" cy="1981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338742" y="0"/>
        <a:ext cx="3456005" cy="1981473"/>
      </dsp:txXfrm>
    </dsp:sp>
    <dsp:sp modelId="{64BB09E3-442C-4809-8EF5-E24550CE268F}">
      <dsp:nvSpPr>
        <dsp:cNvPr id="0" name=""/>
        <dsp:cNvSpPr/>
      </dsp:nvSpPr>
      <dsp:spPr>
        <a:xfrm>
          <a:off x="2909678" y="2471111"/>
          <a:ext cx="2323287" cy="150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909678" y="2471111"/>
        <a:ext cx="2323287" cy="150159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17414" y="1285114"/>
          <a:ext cx="353556" cy="810459"/>
        </a:xfrm>
        <a:custGeom>
          <a:avLst/>
          <a:gdLst/>
          <a:ahLst/>
          <a:cxnLst/>
          <a:rect l="0" t="0" r="0" b="0"/>
          <a:pathLst>
            <a:path>
              <a:moveTo>
                <a:pt x="353556" y="0"/>
              </a:moveTo>
              <a:lnTo>
                <a:pt x="353556" y="810459"/>
              </a:lnTo>
              <a:lnTo>
                <a:pt x="0" y="8104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0971" y="1285114"/>
          <a:ext cx="2000940" cy="16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195"/>
              </a:lnTo>
              <a:lnTo>
                <a:pt x="2000940" y="1436195"/>
              </a:lnTo>
              <a:lnTo>
                <a:pt x="2000940" y="1621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251" y="1285114"/>
          <a:ext cx="91440" cy="1620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6041"/>
              </a:lnTo>
              <a:lnTo>
                <a:pt x="51072" y="1436041"/>
              </a:lnTo>
              <a:lnTo>
                <a:pt x="51072" y="1620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78684" y="1285114"/>
          <a:ext cx="2092287" cy="1620400"/>
        </a:xfrm>
        <a:custGeom>
          <a:avLst/>
          <a:gdLst/>
          <a:ahLst/>
          <a:cxnLst/>
          <a:rect l="0" t="0" r="0" b="0"/>
          <a:pathLst>
            <a:path>
              <a:moveTo>
                <a:pt x="2092287" y="0"/>
              </a:moveTo>
              <a:lnTo>
                <a:pt x="2092287" y="1435522"/>
              </a:lnTo>
              <a:lnTo>
                <a:pt x="0" y="1435522"/>
              </a:lnTo>
              <a:lnTo>
                <a:pt x="0" y="16204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009" y="153"/>
          <a:ext cx="2569923" cy="1284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886009" y="153"/>
        <a:ext cx="2569923" cy="1284961"/>
      </dsp:txXfrm>
    </dsp:sp>
    <dsp:sp modelId="{F21E685F-6405-4BF2-871E-BED3C36234CE}">
      <dsp:nvSpPr>
        <dsp:cNvPr id="0" name=""/>
        <dsp:cNvSpPr/>
      </dsp:nvSpPr>
      <dsp:spPr>
        <a:xfrm>
          <a:off x="178752" y="290551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Seguridad Vecinal</a:t>
          </a:r>
          <a:endParaRPr lang="es-MX" altLang="es-MX" sz="1200" kern="1200" dirty="0"/>
        </a:p>
      </dsp:txBody>
      <dsp:txXfrm>
        <a:off x="178752" y="2905514"/>
        <a:ext cx="1799863" cy="1010717"/>
      </dsp:txXfrm>
    </dsp:sp>
    <dsp:sp modelId="{7C576A7F-97E5-41B2-A453-F3F548F4D3EA}">
      <dsp:nvSpPr>
        <dsp:cNvPr id="0" name=""/>
        <dsp:cNvSpPr/>
      </dsp:nvSpPr>
      <dsp:spPr>
        <a:xfrm>
          <a:off x="2276392" y="2906034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76392" y="2906034"/>
        <a:ext cx="1799863" cy="1010717"/>
      </dsp:txXfrm>
    </dsp:sp>
    <dsp:sp modelId="{8D82B08E-BDF6-4FA8-BD59-87DE0C0F4070}">
      <dsp:nvSpPr>
        <dsp:cNvPr id="0" name=""/>
        <dsp:cNvSpPr/>
      </dsp:nvSpPr>
      <dsp:spPr>
        <a:xfrm>
          <a:off x="4271979" y="2906187"/>
          <a:ext cx="1799863" cy="10107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271979" y="2906187"/>
        <a:ext cx="1799863" cy="1010717"/>
      </dsp:txXfrm>
    </dsp:sp>
    <dsp:sp modelId="{17741458-C968-41EF-B922-14AB4D8DA4F4}">
      <dsp:nvSpPr>
        <dsp:cNvPr id="0" name=""/>
        <dsp:cNvSpPr/>
      </dsp:nvSpPr>
      <dsp:spPr>
        <a:xfrm>
          <a:off x="675826" y="1655389"/>
          <a:ext cx="2141588" cy="88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75826" y="1655389"/>
        <a:ext cx="2141588" cy="88037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560" y="1052007"/>
          <a:ext cx="3012192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3012192" y="263330"/>
              </a:lnTo>
              <a:lnTo>
                <a:pt x="3012192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560" y="1052007"/>
          <a:ext cx="998351" cy="449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30"/>
              </a:lnTo>
              <a:lnTo>
                <a:pt x="998351" y="263330"/>
              </a:lnTo>
              <a:lnTo>
                <a:pt x="998351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032300" y="2527507"/>
          <a:ext cx="91440" cy="294898"/>
        </a:xfrm>
        <a:custGeom>
          <a:avLst/>
          <a:gdLst/>
          <a:ahLst/>
          <a:cxnLst/>
          <a:rect l="0" t="0" r="0" b="0"/>
          <a:pathLst>
            <a:path>
              <a:moveTo>
                <a:pt x="48181" y="0"/>
              </a:moveTo>
              <a:lnTo>
                <a:pt x="48181" y="108992"/>
              </a:lnTo>
              <a:lnTo>
                <a:pt x="45720" y="108992"/>
              </a:lnTo>
              <a:lnTo>
                <a:pt x="45720" y="2948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80481" y="1052007"/>
          <a:ext cx="1078078" cy="449236"/>
        </a:xfrm>
        <a:custGeom>
          <a:avLst/>
          <a:gdLst/>
          <a:ahLst/>
          <a:cxnLst/>
          <a:rect l="0" t="0" r="0" b="0"/>
          <a:pathLst>
            <a:path>
              <a:moveTo>
                <a:pt x="1078078" y="0"/>
              </a:moveTo>
              <a:lnTo>
                <a:pt x="1078078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128609" y="1052007"/>
          <a:ext cx="3029951" cy="449236"/>
        </a:xfrm>
        <a:custGeom>
          <a:avLst/>
          <a:gdLst/>
          <a:ahLst/>
          <a:cxnLst/>
          <a:rect l="0" t="0" r="0" b="0"/>
          <a:pathLst>
            <a:path>
              <a:moveTo>
                <a:pt x="3029951" y="0"/>
              </a:moveTo>
              <a:lnTo>
                <a:pt x="3029951" y="263330"/>
              </a:lnTo>
              <a:lnTo>
                <a:pt x="0" y="263330"/>
              </a:lnTo>
              <a:lnTo>
                <a:pt x="0" y="4492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06553" y="0"/>
          <a:ext cx="2104014" cy="1052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106553" y="0"/>
        <a:ext cx="2104014" cy="1052007"/>
      </dsp:txXfrm>
    </dsp:sp>
    <dsp:sp modelId="{19FBE8A8-D4BA-45D1-97CD-FF1210CD856F}">
      <dsp:nvSpPr>
        <dsp:cNvPr id="0" name=""/>
        <dsp:cNvSpPr/>
      </dsp:nvSpPr>
      <dsp:spPr>
        <a:xfrm>
          <a:off x="307594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307594" y="1501243"/>
        <a:ext cx="1642029" cy="1026263"/>
      </dsp:txXfrm>
    </dsp:sp>
    <dsp:sp modelId="{2C51D51A-40BE-45BE-93C8-8B1FC0600A4C}">
      <dsp:nvSpPr>
        <dsp:cNvPr id="0" name=""/>
        <dsp:cNvSpPr/>
      </dsp:nvSpPr>
      <dsp:spPr>
        <a:xfrm>
          <a:off x="225946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259467" y="1501243"/>
        <a:ext cx="1642029" cy="1026263"/>
      </dsp:txXfrm>
    </dsp:sp>
    <dsp:sp modelId="{6F8E8689-D830-4092-89BB-9B0EB4D8171A}">
      <dsp:nvSpPr>
        <dsp:cNvPr id="0" name=""/>
        <dsp:cNvSpPr/>
      </dsp:nvSpPr>
      <dsp:spPr>
        <a:xfrm>
          <a:off x="2257006" y="2822406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257006" y="2822406"/>
        <a:ext cx="1642029" cy="1026263"/>
      </dsp:txXfrm>
    </dsp:sp>
    <dsp:sp modelId="{B8D7337C-95FC-4075-B7B5-F790D89EAB4D}">
      <dsp:nvSpPr>
        <dsp:cNvPr id="0" name=""/>
        <dsp:cNvSpPr/>
      </dsp:nvSpPr>
      <dsp:spPr>
        <a:xfrm>
          <a:off x="4335897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35897" y="1501243"/>
        <a:ext cx="1642029" cy="1026263"/>
      </dsp:txXfrm>
    </dsp:sp>
    <dsp:sp modelId="{D0C6542B-594F-4A9C-8E85-89707140665A}">
      <dsp:nvSpPr>
        <dsp:cNvPr id="0" name=""/>
        <dsp:cNvSpPr/>
      </dsp:nvSpPr>
      <dsp:spPr>
        <a:xfrm>
          <a:off x="6349738" y="1501243"/>
          <a:ext cx="1642029" cy="1026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349738" y="1501243"/>
        <a:ext cx="1642029" cy="1026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ES" sz="1200" b="0" i="0" u="none" kern="1200" dirty="0"/>
            <a:t>Encargado(a)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Jurídico(a</a:t>
          </a:r>
          <a:r>
            <a:rPr lang="es-MX" altLang="es-MX" sz="1200" kern="1200" dirty="0" smtClean="0"/>
            <a:t>)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/>
            <a:t>Analista</a:t>
          </a:r>
          <a:br>
            <a:rPr lang="es-MX" sz="1200" b="0" i="0" u="none" kern="1200" dirty="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777366" y="1110928"/>
          <a:ext cx="2952851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2952851" y="640305"/>
              </a:lnTo>
              <a:lnTo>
                <a:pt x="2952851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777366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984283" y="640305"/>
              </a:lnTo>
              <a:lnTo>
                <a:pt x="984283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93082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984283" y="0"/>
              </a:moveTo>
              <a:lnTo>
                <a:pt x="984283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26267" y="1110928"/>
          <a:ext cx="2951098" cy="804677"/>
        </a:xfrm>
        <a:custGeom>
          <a:avLst/>
          <a:gdLst/>
          <a:ahLst/>
          <a:cxnLst/>
          <a:rect l="0" t="0" r="0" b="0"/>
          <a:pathLst>
            <a:path>
              <a:moveTo>
                <a:pt x="2951098" y="0"/>
              </a:moveTo>
              <a:lnTo>
                <a:pt x="2951098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759018" y="0"/>
          <a:ext cx="2036696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2759018" y="0"/>
        <a:ext cx="2036696" cy="1110928"/>
      </dsp:txXfrm>
    </dsp:sp>
    <dsp:sp modelId="{3532192F-1A19-43A1-8FD9-6F817771F58C}">
      <dsp:nvSpPr>
        <dsp:cNvPr id="0" name=""/>
        <dsp:cNvSpPr/>
      </dsp:nvSpPr>
      <dsp:spPr>
        <a:xfrm>
          <a:off x="635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356" y="1915606"/>
        <a:ext cx="1639823" cy="1110928"/>
      </dsp:txXfrm>
    </dsp:sp>
    <dsp:sp modelId="{AC545DF1-F87B-4D79-BFE4-302F8FC996EB}">
      <dsp:nvSpPr>
        <dsp:cNvPr id="0" name=""/>
        <dsp:cNvSpPr/>
      </dsp:nvSpPr>
      <dsp:spPr>
        <a:xfrm>
          <a:off x="1973170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73170" y="1915606"/>
        <a:ext cx="1639823" cy="1110928"/>
      </dsp:txXfrm>
    </dsp:sp>
    <dsp:sp modelId="{3E40463C-5714-4226-8D1A-0B9D85FAE369}">
      <dsp:nvSpPr>
        <dsp:cNvPr id="0" name=""/>
        <dsp:cNvSpPr/>
      </dsp:nvSpPr>
      <dsp:spPr>
        <a:xfrm>
          <a:off x="3941738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941738" y="1915606"/>
        <a:ext cx="1639823" cy="1110928"/>
      </dsp:txXfrm>
    </dsp:sp>
    <dsp:sp modelId="{73B09CD3-8FD7-4976-803E-174822E0AA5E}">
      <dsp:nvSpPr>
        <dsp:cNvPr id="0" name=""/>
        <dsp:cNvSpPr/>
      </dsp:nvSpPr>
      <dsp:spPr>
        <a:xfrm>
          <a:off x="591030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910306" y="1915606"/>
        <a:ext cx="1639823" cy="111092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435118" y="2625042"/>
          <a:ext cx="91440" cy="506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6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22"/>
              </a:lnTo>
              <a:lnTo>
                <a:pt x="1289421" y="254922"/>
              </a:lnTo>
              <a:lnTo>
                <a:pt x="1289421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1995" y="1206456"/>
          <a:ext cx="1289421" cy="508278"/>
        </a:xfrm>
        <a:custGeom>
          <a:avLst/>
          <a:gdLst/>
          <a:ahLst/>
          <a:cxnLst/>
          <a:rect l="0" t="0" r="0" b="0"/>
          <a:pathLst>
            <a:path>
              <a:moveTo>
                <a:pt x="1289421" y="0"/>
              </a:moveTo>
              <a:lnTo>
                <a:pt x="1289421" y="254922"/>
              </a:lnTo>
              <a:lnTo>
                <a:pt x="0" y="254922"/>
              </a:lnTo>
              <a:lnTo>
                <a:pt x="0" y="508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84960" y="0"/>
          <a:ext cx="2412912" cy="1206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84960" y="0"/>
        <a:ext cx="2412912" cy="1206456"/>
      </dsp:txXfrm>
    </dsp:sp>
    <dsp:sp modelId="{AC545DF1-F87B-4D79-BFE4-302F8FC996EB}">
      <dsp:nvSpPr>
        <dsp:cNvPr id="0" name=""/>
        <dsp:cNvSpPr/>
      </dsp:nvSpPr>
      <dsp:spPr>
        <a:xfrm>
          <a:off x="0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714734"/>
        <a:ext cx="1803990" cy="910307"/>
      </dsp:txXfrm>
    </dsp:sp>
    <dsp:sp modelId="{904671E4-08E7-44D7-9255-D391EC77C4BA}">
      <dsp:nvSpPr>
        <dsp:cNvPr id="0" name=""/>
        <dsp:cNvSpPr/>
      </dsp:nvSpPr>
      <dsp:spPr>
        <a:xfrm>
          <a:off x="2578843" y="1714734"/>
          <a:ext cx="1803990" cy="91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Policial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</dsp:txBody>
      <dsp:txXfrm>
        <a:off x="2578843" y="1714734"/>
        <a:ext cx="1803990" cy="910307"/>
      </dsp:txXfrm>
    </dsp:sp>
    <dsp:sp modelId="{9B33882E-CBBB-4CE6-BD14-F7467B0ABD94}">
      <dsp:nvSpPr>
        <dsp:cNvPr id="0" name=""/>
        <dsp:cNvSpPr/>
      </dsp:nvSpPr>
      <dsp:spPr>
        <a:xfrm>
          <a:off x="2578843" y="3131705"/>
          <a:ext cx="1803990" cy="764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578843" y="3131705"/>
        <a:ext cx="1803990" cy="76447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Dirección de Protección a la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Ciudadanía</a:t>
          </a: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BDBB-3FB2-45FC-A544-A22033ADDCDB}">
      <dsp:nvSpPr>
        <dsp:cNvPr id="0" name=""/>
        <dsp:cNvSpPr/>
      </dsp:nvSpPr>
      <dsp:spPr>
        <a:xfrm>
          <a:off x="3157801" y="2908858"/>
          <a:ext cx="1288826" cy="504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57"/>
              </a:lnTo>
              <a:lnTo>
                <a:pt x="1288826" y="252157"/>
              </a:lnTo>
              <a:lnTo>
                <a:pt x="1288826" y="504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9795F-5089-4820-B798-72F07D035CF7}">
      <dsp:nvSpPr>
        <dsp:cNvPr id="0" name=""/>
        <dsp:cNvSpPr/>
      </dsp:nvSpPr>
      <dsp:spPr>
        <a:xfrm>
          <a:off x="1867870" y="2908858"/>
          <a:ext cx="1289930" cy="504315"/>
        </a:xfrm>
        <a:custGeom>
          <a:avLst/>
          <a:gdLst/>
          <a:ahLst/>
          <a:cxnLst/>
          <a:rect l="0" t="0" r="0" b="0"/>
          <a:pathLst>
            <a:path>
              <a:moveTo>
                <a:pt x="1289930" y="0"/>
              </a:moveTo>
              <a:lnTo>
                <a:pt x="1289930" y="252157"/>
              </a:lnTo>
              <a:lnTo>
                <a:pt x="0" y="252157"/>
              </a:lnTo>
              <a:lnTo>
                <a:pt x="0" y="504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9DDA-F920-4F28-9E20-4B73FEE21811}">
      <dsp:nvSpPr>
        <dsp:cNvPr id="0" name=""/>
        <dsp:cNvSpPr/>
      </dsp:nvSpPr>
      <dsp:spPr>
        <a:xfrm>
          <a:off x="3112081" y="1203792"/>
          <a:ext cx="91440" cy="50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9440E-EDCB-4D05-B47E-A42659E82B1F}">
      <dsp:nvSpPr>
        <dsp:cNvPr id="0" name=""/>
        <dsp:cNvSpPr/>
      </dsp:nvSpPr>
      <dsp:spPr>
        <a:xfrm>
          <a:off x="1957050" y="3041"/>
          <a:ext cx="240150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1957050" y="3041"/>
        <a:ext cx="2401501" cy="1200750"/>
      </dsp:txXfrm>
    </dsp:sp>
    <dsp:sp modelId="{B2FC6F1B-6492-44D1-B3F7-7C4F0968CC54}">
      <dsp:nvSpPr>
        <dsp:cNvPr id="0" name=""/>
        <dsp:cNvSpPr/>
      </dsp:nvSpPr>
      <dsp:spPr>
        <a:xfrm>
          <a:off x="2059798" y="1708107"/>
          <a:ext cx="2196005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059798" y="1708107"/>
        <a:ext cx="2196005" cy="1200750"/>
      </dsp:txXfrm>
    </dsp:sp>
    <dsp:sp modelId="{CD0BE0DF-2D67-44CA-8B0A-7CEECA0EB795}">
      <dsp:nvSpPr>
        <dsp:cNvPr id="0" name=""/>
        <dsp:cNvSpPr/>
      </dsp:nvSpPr>
      <dsp:spPr>
        <a:xfrm>
          <a:off x="838671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838671" y="3413174"/>
        <a:ext cx="2058399" cy="992012"/>
      </dsp:txXfrm>
    </dsp:sp>
    <dsp:sp modelId="{6A88A4C6-C9AF-488E-8299-53E266466FE5}">
      <dsp:nvSpPr>
        <dsp:cNvPr id="0" name=""/>
        <dsp:cNvSpPr/>
      </dsp:nvSpPr>
      <dsp:spPr>
        <a:xfrm>
          <a:off x="3417427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3417427" y="3413174"/>
        <a:ext cx="2058399" cy="99201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864881" y="2218552"/>
          <a:ext cx="569110" cy="847670"/>
        </a:xfrm>
        <a:custGeom>
          <a:avLst/>
          <a:gdLst/>
          <a:ahLst/>
          <a:cxnLst/>
          <a:rect l="0" t="0" r="0" b="0"/>
          <a:pathLst>
            <a:path>
              <a:moveTo>
                <a:pt x="569110" y="0"/>
              </a:moveTo>
              <a:lnTo>
                <a:pt x="569110" y="847670"/>
              </a:lnTo>
              <a:lnTo>
                <a:pt x="0" y="847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77835-DA3E-4080-9A76-37B3B7BE1439}">
      <dsp:nvSpPr>
        <dsp:cNvPr id="0" name=""/>
        <dsp:cNvSpPr/>
      </dsp:nvSpPr>
      <dsp:spPr>
        <a:xfrm>
          <a:off x="2433991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371"/>
              </a:lnTo>
              <a:lnTo>
                <a:pt x="1034373" y="1603371"/>
              </a:lnTo>
              <a:lnTo>
                <a:pt x="1034373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960D8-9849-4A3A-86DB-27FF78F1BCFD}">
      <dsp:nvSpPr>
        <dsp:cNvPr id="0" name=""/>
        <dsp:cNvSpPr/>
      </dsp:nvSpPr>
      <dsp:spPr>
        <a:xfrm>
          <a:off x="1399618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1034373" y="0"/>
              </a:moveTo>
              <a:lnTo>
                <a:pt x="1034373" y="1603371"/>
              </a:lnTo>
              <a:lnTo>
                <a:pt x="0" y="1603371"/>
              </a:lnTo>
              <a:lnTo>
                <a:pt x="0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0B8BE-3C9F-4BAC-821C-AD6D77E42396}">
      <dsp:nvSpPr>
        <dsp:cNvPr id="0" name=""/>
        <dsp:cNvSpPr/>
      </dsp:nvSpPr>
      <dsp:spPr>
        <a:xfrm>
          <a:off x="2388271" y="984239"/>
          <a:ext cx="91440" cy="412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C9BA-9224-4190-BD93-0DFFA5379025}">
      <dsp:nvSpPr>
        <dsp:cNvPr id="0" name=""/>
        <dsp:cNvSpPr/>
      </dsp:nvSpPr>
      <dsp:spPr>
        <a:xfrm>
          <a:off x="1451242" y="1490"/>
          <a:ext cx="1965498" cy="982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451242" y="1490"/>
        <a:ext cx="1965498" cy="982749"/>
      </dsp:txXfrm>
    </dsp:sp>
    <dsp:sp modelId="{8787FCCC-CEDD-4C84-94FF-7ADC8A6E4B19}">
      <dsp:nvSpPr>
        <dsp:cNvPr id="0" name=""/>
        <dsp:cNvSpPr/>
      </dsp:nvSpPr>
      <dsp:spPr>
        <a:xfrm>
          <a:off x="1554568" y="1396993"/>
          <a:ext cx="1758845" cy="821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554568" y="1396993"/>
        <a:ext cx="1758845" cy="821558"/>
      </dsp:txXfrm>
    </dsp:sp>
    <dsp:sp modelId="{40656D80-BCDF-410F-AECF-315286752220}">
      <dsp:nvSpPr>
        <dsp:cNvPr id="0" name=""/>
        <dsp:cNvSpPr/>
      </dsp:nvSpPr>
      <dsp:spPr>
        <a:xfrm>
          <a:off x="571622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1622" y="4028301"/>
        <a:ext cx="1655991" cy="834255"/>
      </dsp:txXfrm>
    </dsp:sp>
    <dsp:sp modelId="{CE48E30C-1861-4126-A2ED-5DB600A92320}">
      <dsp:nvSpPr>
        <dsp:cNvPr id="0" name=""/>
        <dsp:cNvSpPr/>
      </dsp:nvSpPr>
      <dsp:spPr>
        <a:xfrm>
          <a:off x="2640368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2640368" y="4028301"/>
        <a:ext cx="1655991" cy="834255"/>
      </dsp:txXfrm>
    </dsp:sp>
    <dsp:sp modelId="{A10B4F35-17D0-467A-9A16-5F3A029E6DF3}">
      <dsp:nvSpPr>
        <dsp:cNvPr id="0" name=""/>
        <dsp:cNvSpPr/>
      </dsp:nvSpPr>
      <dsp:spPr>
        <a:xfrm>
          <a:off x="438420" y="2685835"/>
          <a:ext cx="1426460" cy="760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38420" y="2685835"/>
        <a:ext cx="1426460" cy="76077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1977363" y="287878"/>
              </a:lnTo>
              <a:lnTo>
                <a:pt x="1977363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876799" y="3400966"/>
          <a:ext cx="91440" cy="475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945155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1977363" y="0"/>
              </a:moveTo>
              <a:lnTo>
                <a:pt x="1977363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144005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44005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3121368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121368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5098732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br>
            <a:rPr lang="es-ES" sz="1200" kern="1200" dirty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5098732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555CE-14CA-4B86-B9B5-3CB4705EF0C9}">
      <dsp:nvSpPr>
        <dsp:cNvPr id="0" name=""/>
        <dsp:cNvSpPr/>
      </dsp:nvSpPr>
      <dsp:spPr>
        <a:xfrm>
          <a:off x="2788035" y="910989"/>
          <a:ext cx="185519" cy="2943516"/>
        </a:xfrm>
        <a:custGeom>
          <a:avLst/>
          <a:gdLst/>
          <a:ahLst/>
          <a:cxnLst/>
          <a:rect l="0" t="0" r="0" b="0"/>
          <a:pathLst>
            <a:path>
              <a:moveTo>
                <a:pt x="185519" y="0"/>
              </a:moveTo>
              <a:lnTo>
                <a:pt x="185519" y="2943516"/>
              </a:lnTo>
              <a:lnTo>
                <a:pt x="0" y="2943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B237F-6E91-4BA2-A033-16942288A66F}">
      <dsp:nvSpPr>
        <dsp:cNvPr id="0" name=""/>
        <dsp:cNvSpPr/>
      </dsp:nvSpPr>
      <dsp:spPr>
        <a:xfrm>
          <a:off x="2973554" y="910989"/>
          <a:ext cx="144922" cy="1766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6861"/>
              </a:lnTo>
              <a:lnTo>
                <a:pt x="144922" y="1766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88035" y="910989"/>
          <a:ext cx="185519" cy="1766861"/>
        </a:xfrm>
        <a:custGeom>
          <a:avLst/>
          <a:gdLst/>
          <a:ahLst/>
          <a:cxnLst/>
          <a:rect l="0" t="0" r="0" b="0"/>
          <a:pathLst>
            <a:path>
              <a:moveTo>
                <a:pt x="185519" y="0"/>
              </a:moveTo>
              <a:lnTo>
                <a:pt x="185519" y="1766861"/>
              </a:lnTo>
              <a:lnTo>
                <a:pt x="0" y="1766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910989"/>
          <a:ext cx="137085" cy="727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710"/>
              </a:lnTo>
              <a:lnTo>
                <a:pt x="137085" y="7277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80199" y="910989"/>
          <a:ext cx="193355" cy="727710"/>
        </a:xfrm>
        <a:custGeom>
          <a:avLst/>
          <a:gdLst/>
          <a:ahLst/>
          <a:cxnLst/>
          <a:rect l="0" t="0" r="0" b="0"/>
          <a:pathLst>
            <a:path>
              <a:moveTo>
                <a:pt x="193355" y="0"/>
              </a:moveTo>
              <a:lnTo>
                <a:pt x="193355" y="727710"/>
              </a:lnTo>
              <a:lnTo>
                <a:pt x="0" y="7277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910989"/>
          <a:ext cx="91440" cy="3752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2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0459" y="63470"/>
          <a:ext cx="1866190" cy="8475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40459" y="63470"/>
        <a:ext cx="1866190" cy="847519"/>
      </dsp:txXfrm>
    </dsp:sp>
    <dsp:sp modelId="{88858FFA-E338-4A9E-A293-65405970FF12}">
      <dsp:nvSpPr>
        <dsp:cNvPr id="0" name=""/>
        <dsp:cNvSpPr/>
      </dsp:nvSpPr>
      <dsp:spPr>
        <a:xfrm>
          <a:off x="2186789" y="4663520"/>
          <a:ext cx="1573530" cy="7867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186789" y="4663520"/>
        <a:ext cx="1573530" cy="786765"/>
      </dsp:txXfrm>
    </dsp:sp>
    <dsp:sp modelId="{D626C255-1536-4EB0-A4A3-D107C591C8D4}">
      <dsp:nvSpPr>
        <dsp:cNvPr id="0" name=""/>
        <dsp:cNvSpPr/>
      </dsp:nvSpPr>
      <dsp:spPr>
        <a:xfrm>
          <a:off x="998774" y="1270714"/>
          <a:ext cx="1781424" cy="73597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98774" y="1270714"/>
        <a:ext cx="1781424" cy="735971"/>
      </dsp:txXfrm>
    </dsp:sp>
    <dsp:sp modelId="{E6161396-4F11-49B1-96C4-F17836677C13}">
      <dsp:nvSpPr>
        <dsp:cNvPr id="0" name=""/>
        <dsp:cNvSpPr/>
      </dsp:nvSpPr>
      <dsp:spPr>
        <a:xfrm>
          <a:off x="3110640" y="1270714"/>
          <a:ext cx="1781424" cy="73597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Observatorio</a:t>
          </a:r>
        </a:p>
      </dsp:txBody>
      <dsp:txXfrm>
        <a:off x="3110640" y="1270714"/>
        <a:ext cx="1781424" cy="735971"/>
      </dsp:txXfrm>
    </dsp:sp>
    <dsp:sp modelId="{28B7969A-AD4F-4559-BE49-5614ED8DD292}">
      <dsp:nvSpPr>
        <dsp:cNvPr id="0" name=""/>
        <dsp:cNvSpPr/>
      </dsp:nvSpPr>
      <dsp:spPr>
        <a:xfrm>
          <a:off x="1006610" y="2381653"/>
          <a:ext cx="1781424" cy="5923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cs typeface="Arial" charset="0"/>
            </a:rPr>
            <a:t>Abogado(a</a:t>
          </a:r>
          <a:r>
            <a:rPr lang="es-ES" altLang="es-MX" sz="1200" kern="1200" dirty="0" smtClean="0">
              <a:cs typeface="Arial" charset="0"/>
            </a:rPr>
            <a:t>)</a:t>
          </a:r>
          <a:endParaRPr lang="es-ES" altLang="es-MX" sz="1200" kern="1200" dirty="0">
            <a:cs typeface="Arial" charset="0"/>
          </a:endParaRPr>
        </a:p>
      </dsp:txBody>
      <dsp:txXfrm>
        <a:off x="1006610" y="2381653"/>
        <a:ext cx="1781424" cy="592394"/>
      </dsp:txXfrm>
    </dsp:sp>
    <dsp:sp modelId="{C1A81F75-AC3A-4094-8C94-6A09BCF5B55C}">
      <dsp:nvSpPr>
        <dsp:cNvPr id="0" name=""/>
        <dsp:cNvSpPr/>
      </dsp:nvSpPr>
      <dsp:spPr>
        <a:xfrm>
          <a:off x="3118476" y="2381653"/>
          <a:ext cx="1781424" cy="5923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Analistas</a:t>
          </a:r>
          <a:br>
            <a:rPr lang="es-MX" altLang="es-MX" sz="1200" kern="1200" dirty="0">
              <a:cs typeface="Arial" charset="0"/>
            </a:rPr>
          </a:br>
          <a:endParaRPr lang="es-MX" altLang="es-MX" sz="1200" kern="1200" dirty="0">
            <a:cs typeface="Arial" charset="0"/>
          </a:endParaRPr>
        </a:p>
      </dsp:txBody>
      <dsp:txXfrm>
        <a:off x="3118476" y="2381653"/>
        <a:ext cx="1781424" cy="592394"/>
      </dsp:txXfrm>
    </dsp:sp>
    <dsp:sp modelId="{D243A2A2-EBBC-46CF-9BE7-3D4B8C1B67E9}">
      <dsp:nvSpPr>
        <dsp:cNvPr id="0" name=""/>
        <dsp:cNvSpPr/>
      </dsp:nvSpPr>
      <dsp:spPr>
        <a:xfrm>
          <a:off x="1006610" y="3357616"/>
          <a:ext cx="1781424" cy="9937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 Administrativo(a)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Auxiliar</a:t>
          </a:r>
          <a:r>
            <a:rPr lang="es-MX" altLang="es-MX" sz="1200" kern="1200" dirty="0">
              <a:cs typeface="Arial" charset="0"/>
            </a:rPr>
            <a:t/>
          </a:r>
          <a:br>
            <a:rPr lang="es-MX" altLang="es-MX" sz="1200" kern="1200" dirty="0">
              <a:cs typeface="Arial" charset="0"/>
            </a:rPr>
          </a:br>
          <a:endParaRPr lang="es-MX" altLang="es-MX" sz="1200" kern="1200" dirty="0">
            <a:cs typeface="Arial" charset="0"/>
          </a:endParaRPr>
        </a:p>
      </dsp:txBody>
      <dsp:txXfrm>
        <a:off x="1006610" y="3357616"/>
        <a:ext cx="1781424" cy="99377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848C-3E41-487C-8EC0-53060D5FC662}">
      <dsp:nvSpPr>
        <dsp:cNvPr id="0" name=""/>
        <dsp:cNvSpPr/>
      </dsp:nvSpPr>
      <dsp:spPr>
        <a:xfrm>
          <a:off x="4365601" y="1613166"/>
          <a:ext cx="3401550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3401550" y="1013211"/>
              </a:lnTo>
              <a:lnTo>
                <a:pt x="340155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65601" y="1613166"/>
          <a:ext cx="1136426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1136426" y="1013211"/>
              </a:lnTo>
              <a:lnTo>
                <a:pt x="1136426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236903" y="1613166"/>
          <a:ext cx="1128697" cy="1174226"/>
        </a:xfrm>
        <a:custGeom>
          <a:avLst/>
          <a:gdLst/>
          <a:ahLst/>
          <a:cxnLst/>
          <a:rect l="0" t="0" r="0" b="0"/>
          <a:pathLst>
            <a:path>
              <a:moveTo>
                <a:pt x="1128697" y="0"/>
              </a:moveTo>
              <a:lnTo>
                <a:pt x="1128697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71779" y="1613166"/>
          <a:ext cx="3393822" cy="1174226"/>
        </a:xfrm>
        <a:custGeom>
          <a:avLst/>
          <a:gdLst/>
          <a:ahLst/>
          <a:cxnLst/>
          <a:rect l="0" t="0" r="0" b="0"/>
          <a:pathLst>
            <a:path>
              <a:moveTo>
                <a:pt x="3393822" y="0"/>
              </a:moveTo>
              <a:lnTo>
                <a:pt x="3393822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005249" y="298159"/>
          <a:ext cx="2720703" cy="1315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3005249" y="298159"/>
        <a:ext cx="2720703" cy="1315007"/>
      </dsp:txXfrm>
    </dsp:sp>
    <dsp:sp modelId="{5F960542-94A4-4F9E-B75D-DBD5FCFB6474}">
      <dsp:nvSpPr>
        <dsp:cNvPr id="0" name=""/>
        <dsp:cNvSpPr/>
      </dsp:nvSpPr>
      <dsp:spPr>
        <a:xfrm>
          <a:off x="232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232" y="2787392"/>
        <a:ext cx="1943094" cy="1164542"/>
      </dsp:txXfrm>
    </dsp:sp>
    <dsp:sp modelId="{BE393EA6-436B-4E8E-98D3-7FC4A3B6FD72}">
      <dsp:nvSpPr>
        <dsp:cNvPr id="0" name=""/>
        <dsp:cNvSpPr/>
      </dsp:nvSpPr>
      <dsp:spPr>
        <a:xfrm>
          <a:off x="2265356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265356" y="2787392"/>
        <a:ext cx="1943094" cy="1164542"/>
      </dsp:txXfrm>
    </dsp:sp>
    <dsp:sp modelId="{ACF15B23-6C27-4EE0-887C-952A3E569CD0}">
      <dsp:nvSpPr>
        <dsp:cNvPr id="0" name=""/>
        <dsp:cNvSpPr/>
      </dsp:nvSpPr>
      <dsp:spPr>
        <a:xfrm>
          <a:off x="4530480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  <a:endParaRPr lang="es-MX" altLang="es-MX" sz="1200" kern="1200" dirty="0">
            <a:latin typeface="+mn-lt"/>
          </a:endParaRPr>
        </a:p>
      </dsp:txBody>
      <dsp:txXfrm>
        <a:off x="4530480" y="2787392"/>
        <a:ext cx="1943094" cy="1164542"/>
      </dsp:txXfrm>
    </dsp:sp>
    <dsp:sp modelId="{BABEB0FF-8874-424F-91E2-2AD3F35E73FA}">
      <dsp:nvSpPr>
        <dsp:cNvPr id="0" name=""/>
        <dsp:cNvSpPr/>
      </dsp:nvSpPr>
      <dsp:spPr>
        <a:xfrm>
          <a:off x="6795605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Seguridad</a:t>
          </a:r>
          <a:endParaRPr lang="es-ES" sz="1200" kern="1200" dirty="0">
            <a:latin typeface="+mn-lt"/>
          </a:endParaRPr>
        </a:p>
      </dsp:txBody>
      <dsp:txXfrm>
        <a:off x="6795605" y="2787392"/>
        <a:ext cx="1943094" cy="116454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2070559" y="1762353"/>
          <a:ext cx="433038" cy="72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080"/>
              </a:lnTo>
              <a:lnTo>
                <a:pt x="433038" y="7240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1DE8-F79F-440B-8116-1288EA05FAFF}">
      <dsp:nvSpPr>
        <dsp:cNvPr id="0" name=""/>
        <dsp:cNvSpPr/>
      </dsp:nvSpPr>
      <dsp:spPr>
        <a:xfrm>
          <a:off x="1637341" y="1762353"/>
          <a:ext cx="433217" cy="724080"/>
        </a:xfrm>
        <a:custGeom>
          <a:avLst/>
          <a:gdLst/>
          <a:ahLst/>
          <a:cxnLst/>
          <a:rect l="0" t="0" r="0" b="0"/>
          <a:pathLst>
            <a:path>
              <a:moveTo>
                <a:pt x="433217" y="0"/>
              </a:moveTo>
              <a:lnTo>
                <a:pt x="433217" y="724080"/>
              </a:lnTo>
              <a:lnTo>
                <a:pt x="0" y="7240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4839" y="1762353"/>
          <a:ext cx="91440" cy="1474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4422"/>
              </a:lnTo>
              <a:lnTo>
                <a:pt x="47267" y="1224422"/>
              </a:lnTo>
              <a:lnTo>
                <a:pt x="47267" y="1474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16445" y="757753"/>
          <a:ext cx="1908227" cy="1004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116445" y="757753"/>
        <a:ext cx="1908227" cy="1004600"/>
      </dsp:txXfrm>
    </dsp:sp>
    <dsp:sp modelId="{0E4A1FB2-B936-4A45-9B17-4DC72B6EC80F}">
      <dsp:nvSpPr>
        <dsp:cNvPr id="0" name=""/>
        <dsp:cNvSpPr/>
      </dsp:nvSpPr>
      <dsp:spPr>
        <a:xfrm>
          <a:off x="1291410" y="3236709"/>
          <a:ext cx="1561391" cy="7960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291410" y="3236709"/>
        <a:ext cx="1561391" cy="796013"/>
      </dsp:txXfrm>
    </dsp:sp>
    <dsp:sp modelId="{6B0516F0-E784-462F-BB9C-597A3A7AF9A9}">
      <dsp:nvSpPr>
        <dsp:cNvPr id="0" name=""/>
        <dsp:cNvSpPr/>
      </dsp:nvSpPr>
      <dsp:spPr>
        <a:xfrm>
          <a:off x="399363" y="2168096"/>
          <a:ext cx="1237978" cy="636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  <a:endParaRPr lang="es-ES" sz="1200" kern="1200" dirty="0"/>
        </a:p>
      </dsp:txBody>
      <dsp:txXfrm>
        <a:off x="399363" y="2168096"/>
        <a:ext cx="1237978" cy="636674"/>
      </dsp:txXfrm>
    </dsp:sp>
    <dsp:sp modelId="{5A85CEA1-E22E-435A-8F8C-CD2C74267CE1}">
      <dsp:nvSpPr>
        <dsp:cNvPr id="0" name=""/>
        <dsp:cNvSpPr/>
      </dsp:nvSpPr>
      <dsp:spPr>
        <a:xfrm>
          <a:off x="2503598" y="2168096"/>
          <a:ext cx="1237978" cy="636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03598" y="2168096"/>
        <a:ext cx="1237978" cy="6366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Radio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México</a:t>
          </a:r>
          <a:br>
            <a:rPr lang="es-ES" altLang="es-MX" sz="1200" b="0" i="0" u="none" kern="1200" dirty="0"/>
          </a:b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7587" y="1125677"/>
          <a:ext cx="216076" cy="819813"/>
        </a:xfrm>
        <a:custGeom>
          <a:avLst/>
          <a:gdLst/>
          <a:ahLst/>
          <a:cxnLst/>
          <a:rect l="0" t="0" r="0" b="0"/>
          <a:pathLst>
            <a:path>
              <a:moveTo>
                <a:pt x="216076" y="0"/>
              </a:moveTo>
              <a:lnTo>
                <a:pt x="216076" y="819813"/>
              </a:lnTo>
              <a:lnTo>
                <a:pt x="0" y="819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664" y="1125677"/>
          <a:ext cx="2257949" cy="17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209"/>
              </a:lnTo>
              <a:lnTo>
                <a:pt x="2257949" y="1558209"/>
              </a:lnTo>
              <a:lnTo>
                <a:pt x="2257949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25407" y="1125677"/>
          <a:ext cx="91440" cy="1758917"/>
        </a:xfrm>
        <a:custGeom>
          <a:avLst/>
          <a:gdLst/>
          <a:ahLst/>
          <a:cxnLst/>
          <a:rect l="0" t="0" r="0" b="0"/>
          <a:pathLst>
            <a:path>
              <a:moveTo>
                <a:pt x="68256" y="0"/>
              </a:moveTo>
              <a:lnTo>
                <a:pt x="68256" y="1558209"/>
              </a:lnTo>
              <a:lnTo>
                <a:pt x="45720" y="1558209"/>
              </a:lnTo>
              <a:lnTo>
                <a:pt x="4572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342825" y="1125677"/>
          <a:ext cx="2250838" cy="1758917"/>
        </a:xfrm>
        <a:custGeom>
          <a:avLst/>
          <a:gdLst/>
          <a:ahLst/>
          <a:cxnLst/>
          <a:rect l="0" t="0" r="0" b="0"/>
          <a:pathLst>
            <a:path>
              <a:moveTo>
                <a:pt x="2250838" y="0"/>
              </a:moveTo>
              <a:lnTo>
                <a:pt x="2250838" y="1558209"/>
              </a:lnTo>
              <a:lnTo>
                <a:pt x="0" y="1558209"/>
              </a:lnTo>
              <a:lnTo>
                <a:pt x="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53879" y="0"/>
          <a:ext cx="2479569" cy="1125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353879" y="0"/>
        <a:ext cx="2479569" cy="1125677"/>
      </dsp:txXfrm>
    </dsp:sp>
    <dsp:sp modelId="{F6BBEC83-E208-4CDC-AF15-4EEBE065CBE1}">
      <dsp:nvSpPr>
        <dsp:cNvPr id="0" name=""/>
        <dsp:cNvSpPr/>
      </dsp:nvSpPr>
      <dsp:spPr>
        <a:xfrm>
          <a:off x="412982" y="2884595"/>
          <a:ext cx="1859686" cy="9423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12982" y="2884595"/>
        <a:ext cx="1859686" cy="942335"/>
      </dsp:txXfrm>
    </dsp:sp>
    <dsp:sp modelId="{62F575BD-4ABE-4050-8344-31020A431BE9}">
      <dsp:nvSpPr>
        <dsp:cNvPr id="0" name=""/>
        <dsp:cNvSpPr/>
      </dsp:nvSpPr>
      <dsp:spPr>
        <a:xfrm>
          <a:off x="2641284" y="2884595"/>
          <a:ext cx="1859686" cy="9256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41284" y="2884595"/>
        <a:ext cx="1859686" cy="925676"/>
      </dsp:txXfrm>
    </dsp:sp>
    <dsp:sp modelId="{72EF0FA2-707D-4E02-AE13-A46BA56EA465}">
      <dsp:nvSpPr>
        <dsp:cNvPr id="0" name=""/>
        <dsp:cNvSpPr/>
      </dsp:nvSpPr>
      <dsp:spPr>
        <a:xfrm>
          <a:off x="4921770" y="2884595"/>
          <a:ext cx="1859686" cy="9042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921770" y="2884595"/>
        <a:ext cx="1859686" cy="904200"/>
      </dsp:txXfrm>
    </dsp:sp>
    <dsp:sp modelId="{358F4EC1-E925-4C5D-BB5A-4E26E095115D}">
      <dsp:nvSpPr>
        <dsp:cNvPr id="0" name=""/>
        <dsp:cNvSpPr/>
      </dsp:nvSpPr>
      <dsp:spPr>
        <a:xfrm>
          <a:off x="1865584" y="1549488"/>
          <a:ext cx="1512002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65584" y="1549488"/>
        <a:ext cx="1512002" cy="792004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623960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623960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623960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644283"/>
          <a:ext cx="2283985" cy="979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644283"/>
        <a:ext cx="2283985" cy="979677"/>
      </dsp:txXfrm>
    </dsp:sp>
    <dsp:sp modelId="{625BDB02-3C9D-4182-86B0-E57BA4667B7D}">
      <dsp:nvSpPr>
        <dsp:cNvPr id="0" name=""/>
        <dsp:cNvSpPr/>
      </dsp:nvSpPr>
      <dsp:spPr>
        <a:xfrm>
          <a:off x="11418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1418" y="3479658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</a:p>
      </dsp:txBody>
      <dsp:txXfrm>
        <a:off x="2344701" y="3479658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122660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37616" y="2122660"/>
        <a:ext cx="1413910" cy="72507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53037" y="1448052"/>
          <a:ext cx="336150" cy="883220"/>
        </a:xfrm>
        <a:custGeom>
          <a:avLst/>
          <a:gdLst/>
          <a:ahLst/>
          <a:cxnLst/>
          <a:rect l="0" t="0" r="0" b="0"/>
          <a:pathLst>
            <a:path>
              <a:moveTo>
                <a:pt x="336150" y="0"/>
              </a:moveTo>
              <a:lnTo>
                <a:pt x="336150" y="883220"/>
              </a:lnTo>
              <a:lnTo>
                <a:pt x="0" y="883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917"/>
              </a:lnTo>
              <a:lnTo>
                <a:pt x="2525072" y="1810917"/>
              </a:lnTo>
              <a:lnTo>
                <a:pt x="2525072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448052"/>
          <a:ext cx="91440" cy="2029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64115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2525072" y="0"/>
              </a:moveTo>
              <a:lnTo>
                <a:pt x="2525072" y="1810917"/>
              </a:lnTo>
              <a:lnTo>
                <a:pt x="0" y="1810917"/>
              </a:lnTo>
              <a:lnTo>
                <a:pt x="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44891" y="0"/>
          <a:ext cx="2888591" cy="14480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44891" y="0"/>
        <a:ext cx="2888591" cy="1448052"/>
      </dsp:txXfrm>
    </dsp:sp>
    <dsp:sp modelId="{140BAFA2-499E-4719-9FBE-32C754A4DBDB}">
      <dsp:nvSpPr>
        <dsp:cNvPr id="0" name=""/>
        <dsp:cNvSpPr/>
      </dsp:nvSpPr>
      <dsp:spPr>
        <a:xfrm>
          <a:off x="620115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620115" y="3477506"/>
        <a:ext cx="2087999" cy="1234615"/>
      </dsp:txXfrm>
    </dsp:sp>
    <dsp:sp modelId="{88424990-49D9-4A40-A11B-0167116F7347}">
      <dsp:nvSpPr>
        <dsp:cNvPr id="0" name=""/>
        <dsp:cNvSpPr/>
      </dsp:nvSpPr>
      <dsp:spPr>
        <a:xfrm>
          <a:off x="3145187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Gestión Integral de Riesgo</a:t>
          </a:r>
        </a:p>
      </dsp:txBody>
      <dsp:txXfrm>
        <a:off x="3145187" y="3477506"/>
        <a:ext cx="2087999" cy="1234615"/>
      </dsp:txXfrm>
    </dsp:sp>
    <dsp:sp modelId="{2CC35769-742E-4127-9B2A-DF3D71088DFD}">
      <dsp:nvSpPr>
        <dsp:cNvPr id="0" name=""/>
        <dsp:cNvSpPr/>
      </dsp:nvSpPr>
      <dsp:spPr>
        <a:xfrm>
          <a:off x="5670259" y="3477506"/>
          <a:ext cx="2087999" cy="12346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70259" y="3477506"/>
        <a:ext cx="2087999" cy="1234615"/>
      </dsp:txXfrm>
    </dsp:sp>
    <dsp:sp modelId="{FD579FC0-2D5A-403F-998E-64780E0BE05A}">
      <dsp:nvSpPr>
        <dsp:cNvPr id="0" name=""/>
        <dsp:cNvSpPr/>
      </dsp:nvSpPr>
      <dsp:spPr>
        <a:xfrm>
          <a:off x="1832075" y="1753853"/>
          <a:ext cx="2020961" cy="115483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2075" y="1753853"/>
        <a:ext cx="2020961" cy="115483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42567" y="3021852"/>
          <a:ext cx="91440" cy="270707"/>
        </a:xfrm>
        <a:custGeom>
          <a:avLst/>
          <a:gdLst/>
          <a:ahLst/>
          <a:cxnLst/>
          <a:rect l="0" t="0" r="0" b="0"/>
          <a:pathLst>
            <a:path>
              <a:moveTo>
                <a:pt x="49439" y="0"/>
              </a:moveTo>
              <a:lnTo>
                <a:pt x="45720" y="0"/>
              </a:lnTo>
              <a:lnTo>
                <a:pt x="45720" y="270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206" y="1517159"/>
          <a:ext cx="2631801" cy="606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66"/>
              </a:lnTo>
              <a:lnTo>
                <a:pt x="2631801" y="327766"/>
              </a:lnTo>
              <a:lnTo>
                <a:pt x="2631801" y="606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90" y="3009085"/>
          <a:ext cx="91440" cy="284563"/>
        </a:xfrm>
        <a:custGeom>
          <a:avLst/>
          <a:gdLst/>
          <a:ahLst/>
          <a:cxnLst/>
          <a:rect l="0" t="0" r="0" b="0"/>
          <a:pathLst>
            <a:path>
              <a:moveTo>
                <a:pt x="60492" y="0"/>
              </a:moveTo>
              <a:lnTo>
                <a:pt x="60492" y="5579"/>
              </a:lnTo>
              <a:lnTo>
                <a:pt x="45720" y="5579"/>
              </a:lnTo>
              <a:lnTo>
                <a:pt x="45720" y="2845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86" y="1517159"/>
          <a:ext cx="91440" cy="593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999"/>
              </a:lnTo>
              <a:lnTo>
                <a:pt x="46596" y="314999"/>
              </a:lnTo>
              <a:lnTo>
                <a:pt x="46596" y="593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01017" y="4285689"/>
          <a:ext cx="91440" cy="261261"/>
        </a:xfrm>
        <a:custGeom>
          <a:avLst/>
          <a:gdLst/>
          <a:ahLst/>
          <a:cxnLst/>
          <a:rect l="0" t="0" r="0" b="0"/>
          <a:pathLst>
            <a:path>
              <a:moveTo>
                <a:pt x="46357" y="0"/>
              </a:moveTo>
              <a:lnTo>
                <a:pt x="45720" y="0"/>
              </a:lnTo>
              <a:lnTo>
                <a:pt x="45720" y="2612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01655" y="3023220"/>
          <a:ext cx="91440" cy="280325"/>
        </a:xfrm>
        <a:custGeom>
          <a:avLst/>
          <a:gdLst/>
          <a:ahLst/>
          <a:cxnLst/>
          <a:rect l="0" t="0" r="0" b="0"/>
          <a:pathLst>
            <a:path>
              <a:moveTo>
                <a:pt x="47553" y="0"/>
              </a:moveTo>
              <a:lnTo>
                <a:pt x="47553" y="1341"/>
              </a:lnTo>
              <a:lnTo>
                <a:pt x="45720" y="1341"/>
              </a:lnTo>
              <a:lnTo>
                <a:pt x="45720" y="2803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49208" y="1517159"/>
          <a:ext cx="2610997" cy="608118"/>
        </a:xfrm>
        <a:custGeom>
          <a:avLst/>
          <a:gdLst/>
          <a:ahLst/>
          <a:cxnLst/>
          <a:rect l="0" t="0" r="0" b="0"/>
          <a:pathLst>
            <a:path>
              <a:moveTo>
                <a:pt x="2610997" y="0"/>
              </a:moveTo>
              <a:lnTo>
                <a:pt x="2610997" y="329134"/>
              </a:lnTo>
              <a:lnTo>
                <a:pt x="0" y="329134"/>
              </a:lnTo>
              <a:lnTo>
                <a:pt x="0" y="6081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08471" y="348668"/>
          <a:ext cx="2503469" cy="11684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08471" y="348668"/>
        <a:ext cx="2503469" cy="1168491"/>
      </dsp:txXfrm>
    </dsp:sp>
    <dsp:sp modelId="{499BD5B1-D141-4768-B228-8DEC84914B9D}">
      <dsp:nvSpPr>
        <dsp:cNvPr id="0" name=""/>
        <dsp:cNvSpPr/>
      </dsp:nvSpPr>
      <dsp:spPr>
        <a:xfrm>
          <a:off x="107203" y="2125277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7203" y="2125277"/>
        <a:ext cx="2084010" cy="897943"/>
      </dsp:txXfrm>
    </dsp:sp>
    <dsp:sp modelId="{CC6FE982-1199-4707-A5AF-591E8AC5676A}">
      <dsp:nvSpPr>
        <dsp:cNvPr id="0" name=""/>
        <dsp:cNvSpPr/>
      </dsp:nvSpPr>
      <dsp:spPr>
        <a:xfrm>
          <a:off x="105370" y="3303546"/>
          <a:ext cx="2084010" cy="9821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370" y="3303546"/>
        <a:ext cx="2084010" cy="982143"/>
      </dsp:txXfrm>
    </dsp:sp>
    <dsp:sp modelId="{E476C9FE-7113-4BA1-90E8-A96988E363EB}">
      <dsp:nvSpPr>
        <dsp:cNvPr id="0" name=""/>
        <dsp:cNvSpPr/>
      </dsp:nvSpPr>
      <dsp:spPr>
        <a:xfrm>
          <a:off x="104732" y="4546951"/>
          <a:ext cx="2084010" cy="10593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4732" y="4546951"/>
        <a:ext cx="2084010" cy="1059328"/>
      </dsp:txXfrm>
    </dsp:sp>
    <dsp:sp modelId="{94B27260-5CFB-4FCB-AE44-2F2498C5C0B4}">
      <dsp:nvSpPr>
        <dsp:cNvPr id="0" name=""/>
        <dsp:cNvSpPr/>
      </dsp:nvSpPr>
      <dsp:spPr>
        <a:xfrm>
          <a:off x="2719077" y="2111142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19077" y="2111142"/>
        <a:ext cx="2084010" cy="897943"/>
      </dsp:txXfrm>
    </dsp:sp>
    <dsp:sp modelId="{52A3B2BA-AA78-4D96-8434-DBB354480C3E}">
      <dsp:nvSpPr>
        <dsp:cNvPr id="0" name=""/>
        <dsp:cNvSpPr/>
      </dsp:nvSpPr>
      <dsp:spPr>
        <a:xfrm>
          <a:off x="2704304" y="3293649"/>
          <a:ext cx="2084010" cy="975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704304" y="3293649"/>
        <a:ext cx="2084010" cy="975593"/>
      </dsp:txXfrm>
    </dsp:sp>
    <dsp:sp modelId="{5EE88082-2EA4-464A-8F21-9F070BA6E9CC}">
      <dsp:nvSpPr>
        <dsp:cNvPr id="0" name=""/>
        <dsp:cNvSpPr/>
      </dsp:nvSpPr>
      <dsp:spPr>
        <a:xfrm>
          <a:off x="5350002" y="2123909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50002" y="2123909"/>
        <a:ext cx="2084010" cy="897943"/>
      </dsp:txXfrm>
    </dsp:sp>
    <dsp:sp modelId="{1087945E-17F3-4140-BF02-2483942C491D}">
      <dsp:nvSpPr>
        <dsp:cNvPr id="0" name=""/>
        <dsp:cNvSpPr/>
      </dsp:nvSpPr>
      <dsp:spPr>
        <a:xfrm>
          <a:off x="5346282" y="3292559"/>
          <a:ext cx="2084010" cy="9755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46282" y="3292559"/>
        <a:ext cx="2084010" cy="9755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F8BC44AA-E37B-4345-9EA8-C6DAA23AFB36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4124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E0A5-4A0F-49AF-A003-1810CBD7C53A}">
      <dsp:nvSpPr>
        <dsp:cNvPr id="0" name=""/>
        <dsp:cNvSpPr/>
      </dsp:nvSpPr>
      <dsp:spPr>
        <a:xfrm>
          <a:off x="3072865" y="869955"/>
          <a:ext cx="188948" cy="1958981"/>
        </a:xfrm>
        <a:custGeom>
          <a:avLst/>
          <a:gdLst/>
          <a:ahLst/>
          <a:cxnLst/>
          <a:rect l="0" t="0" r="0" b="0"/>
          <a:pathLst>
            <a:path>
              <a:moveTo>
                <a:pt x="188948" y="0"/>
              </a:moveTo>
              <a:lnTo>
                <a:pt x="188948" y="1958981"/>
              </a:lnTo>
              <a:lnTo>
                <a:pt x="0" y="195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C2E7-2031-4B34-80B0-541EEC9FD404}">
      <dsp:nvSpPr>
        <dsp:cNvPr id="0" name=""/>
        <dsp:cNvSpPr/>
      </dsp:nvSpPr>
      <dsp:spPr>
        <a:xfrm>
          <a:off x="3261814" y="869955"/>
          <a:ext cx="183081" cy="82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986"/>
              </a:lnTo>
              <a:lnTo>
                <a:pt x="183081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80330" y="869955"/>
          <a:ext cx="181483" cy="828986"/>
        </a:xfrm>
        <a:custGeom>
          <a:avLst/>
          <a:gdLst/>
          <a:ahLst/>
          <a:cxnLst/>
          <a:rect l="0" t="0" r="0" b="0"/>
          <a:pathLst>
            <a:path>
              <a:moveTo>
                <a:pt x="181483" y="0"/>
              </a:moveTo>
              <a:lnTo>
                <a:pt x="181483" y="828986"/>
              </a:lnTo>
              <a:lnTo>
                <a:pt x="0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80"/>
              </a:lnTo>
              <a:lnTo>
                <a:pt x="2100589" y="2649380"/>
              </a:lnTo>
              <a:lnTo>
                <a:pt x="2100589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69955"/>
          <a:ext cx="91440" cy="2831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61225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2100589" y="0"/>
              </a:moveTo>
              <a:lnTo>
                <a:pt x="2100589" y="2649380"/>
              </a:lnTo>
              <a:lnTo>
                <a:pt x="0" y="2649380"/>
              </a:lnTo>
              <a:lnTo>
                <a:pt x="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88586" y="1943"/>
          <a:ext cx="2146455" cy="8680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188586" y="1943"/>
        <a:ext cx="2146455" cy="868012"/>
      </dsp:txXfrm>
    </dsp:sp>
    <dsp:sp modelId="{19FBE8A8-D4BA-45D1-97CD-FF1210CD856F}">
      <dsp:nvSpPr>
        <dsp:cNvPr id="0" name=""/>
        <dsp:cNvSpPr/>
      </dsp:nvSpPr>
      <dsp:spPr>
        <a:xfrm>
          <a:off x="29321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293212" y="3701618"/>
        <a:ext cx="1736024" cy="868012"/>
      </dsp:txXfrm>
    </dsp:sp>
    <dsp:sp modelId="{7C576A7F-97E5-41B2-A453-F3F548F4D3EA}">
      <dsp:nvSpPr>
        <dsp:cNvPr id="0" name=""/>
        <dsp:cNvSpPr/>
      </dsp:nvSpPr>
      <dsp:spPr>
        <a:xfrm>
          <a:off x="239380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>
            <a:latin typeface="+mn-lt"/>
          </a:endParaRPr>
        </a:p>
      </dsp:txBody>
      <dsp:txXfrm>
        <a:off x="2393802" y="3701618"/>
        <a:ext cx="1736024" cy="868012"/>
      </dsp:txXfrm>
    </dsp:sp>
    <dsp:sp modelId="{8A083F5A-ED43-4CA3-85E0-E3A0CBD8C9BA}">
      <dsp:nvSpPr>
        <dsp:cNvPr id="0" name=""/>
        <dsp:cNvSpPr/>
      </dsp:nvSpPr>
      <dsp:spPr>
        <a:xfrm>
          <a:off x="4494391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Formación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Inicial</a:t>
          </a:r>
        </a:p>
      </dsp:txBody>
      <dsp:txXfrm>
        <a:off x="4494391" y="3701618"/>
        <a:ext cx="1736024" cy="868012"/>
      </dsp:txXfrm>
    </dsp:sp>
    <dsp:sp modelId="{8BE913BE-E4F1-4068-B8A1-967F9ABA9EF4}">
      <dsp:nvSpPr>
        <dsp:cNvPr id="0" name=""/>
        <dsp:cNvSpPr/>
      </dsp:nvSpPr>
      <dsp:spPr>
        <a:xfrm>
          <a:off x="1278840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Administrativo(a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1278840" y="1296479"/>
        <a:ext cx="1801489" cy="804925"/>
      </dsp:txXfrm>
    </dsp:sp>
    <dsp:sp modelId="{F7B80271-7268-4262-8A55-F469AFE7FC15}">
      <dsp:nvSpPr>
        <dsp:cNvPr id="0" name=""/>
        <dsp:cNvSpPr/>
      </dsp:nvSpPr>
      <dsp:spPr>
        <a:xfrm>
          <a:off x="3444895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</a:t>
          </a:r>
          <a:br>
            <a:rPr lang="es-MX" sz="1200" kern="1200" dirty="0">
              <a:latin typeface="+mn-lt"/>
            </a:rPr>
          </a:br>
          <a:r>
            <a:rPr lang="es-MX" sz="1200" b="0" i="0" u="none" kern="1200" dirty="0" err="1" smtClean="0">
              <a:latin typeface="+mn-lt"/>
            </a:rPr>
            <a:t>Auxiliar</a:t>
          </a:r>
          <a:r>
            <a:rPr lang="es-MX" sz="1200" b="0" i="0" u="none" kern="1200" dirty="0" smtClean="0">
              <a:latin typeface="+mn-lt"/>
            </a:rPr>
            <a:t> </a:t>
          </a:r>
          <a:r>
            <a:rPr lang="es-MX" sz="1200" b="0" i="0" u="none" kern="1200" dirty="0">
              <a:latin typeface="+mn-lt"/>
            </a:rPr>
            <a:t>Administrativo(a)</a:t>
          </a:r>
          <a:br>
            <a:rPr lang="es-MX" sz="1200" b="0" i="0" u="none" kern="1200" dirty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444895" y="1296479"/>
        <a:ext cx="1801489" cy="804925"/>
      </dsp:txXfrm>
    </dsp:sp>
    <dsp:sp modelId="{7FFDA455-1612-4ABF-B7EC-B4F3361CC5C7}">
      <dsp:nvSpPr>
        <dsp:cNvPr id="0" name=""/>
        <dsp:cNvSpPr/>
      </dsp:nvSpPr>
      <dsp:spPr>
        <a:xfrm>
          <a:off x="1271375" y="2426475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1271375" y="2426475"/>
        <a:ext cx="1801489" cy="80492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Criminólogo(a)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044001"/>
          <a:ext cx="207829" cy="2040605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2040605"/>
              </a:lnTo>
              <a:lnTo>
                <a:pt x="0" y="2040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044001"/>
          <a:ext cx="216291" cy="89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7"/>
              </a:lnTo>
              <a:lnTo>
                <a:pt x="216291" y="89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044001"/>
          <a:ext cx="214452" cy="898173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898173"/>
              </a:lnTo>
              <a:lnTo>
                <a:pt x="0" y="898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D57C-5190-4B62-82D3-F97775ED8C00}">
      <dsp:nvSpPr>
        <dsp:cNvPr id="0" name=""/>
        <dsp:cNvSpPr/>
      </dsp:nvSpPr>
      <dsp:spPr>
        <a:xfrm>
          <a:off x="4366398" y="1044001"/>
          <a:ext cx="3599691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3599691" y="2945690"/>
              </a:lnTo>
              <a:lnTo>
                <a:pt x="3599691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044001"/>
          <a:ext cx="1801379" cy="3073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690"/>
              </a:lnTo>
              <a:lnTo>
                <a:pt x="1801379" y="2945690"/>
              </a:lnTo>
              <a:lnTo>
                <a:pt x="1801379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044001"/>
          <a:ext cx="91440" cy="3073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5690"/>
              </a:lnTo>
              <a:lnTo>
                <a:pt x="48787" y="2945690"/>
              </a:lnTo>
              <a:lnTo>
                <a:pt x="48787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044001"/>
          <a:ext cx="1795243" cy="3073521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044001"/>
          <a:ext cx="3593555" cy="3073521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2945690"/>
              </a:lnTo>
              <a:lnTo>
                <a:pt x="0" y="2945690"/>
              </a:lnTo>
              <a:lnTo>
                <a:pt x="0" y="30735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86396" y="0"/>
          <a:ext cx="2160002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86396" y="0"/>
        <a:ext cx="2160002" cy="1044001"/>
      </dsp:txXfrm>
    </dsp:sp>
    <dsp:sp modelId="{5F960542-94A4-4F9E-B75D-DBD5FCFB6474}">
      <dsp:nvSpPr>
        <dsp:cNvPr id="0" name=""/>
        <dsp:cNvSpPr/>
      </dsp:nvSpPr>
      <dsp:spPr>
        <a:xfrm>
          <a:off x="1518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117523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799830" y="4117523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117523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117523"/>
        <a:ext cx="1542648" cy="924545"/>
      </dsp:txXfrm>
    </dsp:sp>
    <dsp:sp modelId="{F25F58EA-CD57-4E41-AB24-60176C3970AD}">
      <dsp:nvSpPr>
        <dsp:cNvPr id="0" name=""/>
        <dsp:cNvSpPr/>
      </dsp:nvSpPr>
      <dsp:spPr>
        <a:xfrm>
          <a:off x="7194765" y="4117523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7194765" y="4117523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54922" y="1516885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  <a:br>
            <a:rPr lang="es-MX" altLang="es-MX" sz="1200" kern="1200" dirty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2154922" y="1516885"/>
        <a:ext cx="1997023" cy="850579"/>
      </dsp:txXfrm>
    </dsp:sp>
    <dsp:sp modelId="{CC23BD9C-140B-4091-BF6E-8263DCC507EC}">
      <dsp:nvSpPr>
        <dsp:cNvPr id="0" name=""/>
        <dsp:cNvSpPr/>
      </dsp:nvSpPr>
      <dsp:spPr>
        <a:xfrm>
          <a:off x="4582689" y="1511589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511589"/>
        <a:ext cx="1997023" cy="850579"/>
      </dsp:txXfrm>
    </dsp:sp>
    <dsp:sp modelId="{85053FE5-882A-4DF2-B8F8-23CCB0442804}">
      <dsp:nvSpPr>
        <dsp:cNvPr id="0" name=""/>
        <dsp:cNvSpPr/>
      </dsp:nvSpPr>
      <dsp:spPr>
        <a:xfrm>
          <a:off x="2161545" y="2659316"/>
          <a:ext cx="1997023" cy="85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</a:p>
      </dsp:txBody>
      <dsp:txXfrm>
        <a:off x="2161545" y="2659316"/>
        <a:ext cx="1997023" cy="850579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7928-12AB-43FA-8FA7-9517DFE379DA}">
      <dsp:nvSpPr>
        <dsp:cNvPr id="0" name=""/>
        <dsp:cNvSpPr/>
      </dsp:nvSpPr>
      <dsp:spPr>
        <a:xfrm>
          <a:off x="2227981" y="3114510"/>
          <a:ext cx="91440" cy="764983"/>
        </a:xfrm>
        <a:custGeom>
          <a:avLst/>
          <a:gdLst/>
          <a:ahLst/>
          <a:cxnLst/>
          <a:rect l="0" t="0" r="0" b="0"/>
          <a:pathLst>
            <a:path>
              <a:moveTo>
                <a:pt x="47433" y="0"/>
              </a:moveTo>
              <a:lnTo>
                <a:pt x="47433" y="431735"/>
              </a:lnTo>
              <a:lnTo>
                <a:pt x="45720" y="431735"/>
              </a:lnTo>
              <a:lnTo>
                <a:pt x="45720" y="7649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5886" y="1331965"/>
          <a:ext cx="91440" cy="569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76"/>
              </a:lnTo>
              <a:lnTo>
                <a:pt x="49528" y="235876"/>
              </a:lnTo>
              <a:lnTo>
                <a:pt x="49528" y="5691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882040" y="1115"/>
          <a:ext cx="2779131" cy="1330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882040" y="1115"/>
        <a:ext cx="2779131" cy="1330850"/>
      </dsp:txXfrm>
    </dsp:sp>
    <dsp:sp modelId="{394F460E-1115-4261-BACC-6401565DD2C1}">
      <dsp:nvSpPr>
        <dsp:cNvPr id="0" name=""/>
        <dsp:cNvSpPr/>
      </dsp:nvSpPr>
      <dsp:spPr>
        <a:xfrm>
          <a:off x="1061994" y="1901090"/>
          <a:ext cx="2426840" cy="1213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061994" y="1901090"/>
        <a:ext cx="2426840" cy="1213420"/>
      </dsp:txXfrm>
    </dsp:sp>
    <dsp:sp modelId="{4D52F204-F63C-4BDC-965B-CE1874CCC3DB}">
      <dsp:nvSpPr>
        <dsp:cNvPr id="0" name=""/>
        <dsp:cNvSpPr/>
      </dsp:nvSpPr>
      <dsp:spPr>
        <a:xfrm>
          <a:off x="1145243" y="3879494"/>
          <a:ext cx="2256915" cy="11123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145243" y="3879494"/>
        <a:ext cx="2256915" cy="111239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2288" y="956046"/>
          <a:ext cx="323784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3784" y="0"/>
              </a:moveTo>
              <a:lnTo>
                <a:pt x="323784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55BAE-5C9C-4FB7-8459-D2B84D7A5870}">
      <dsp:nvSpPr>
        <dsp:cNvPr id="0" name=""/>
        <dsp:cNvSpPr/>
      </dsp:nvSpPr>
      <dsp:spPr>
        <a:xfrm>
          <a:off x="3806073" y="956046"/>
          <a:ext cx="339375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39375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Representantes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76B459D2-0544-4E2B-B049-98A38048C7A0}">
      <dsp:nvSpPr>
        <dsp:cNvPr id="0" name=""/>
        <dsp:cNvSpPr/>
      </dsp:nvSpPr>
      <dsp:spPr>
        <a:xfrm>
          <a:off x="4145448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45448" y="2185395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4286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Auxiliares Administrativos(as)</a:t>
          </a:r>
          <a:br>
            <a:rPr lang="es-ES" sz="1200" kern="1200" dirty="0"/>
          </a:br>
          <a:endParaRPr lang="es-ES" sz="1200" kern="1200" dirty="0"/>
        </a:p>
      </dsp:txBody>
      <dsp:txXfrm>
        <a:off x="1574286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29754"/>
          <a:ext cx="2262113" cy="37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59"/>
              </a:lnTo>
              <a:lnTo>
                <a:pt x="2262113" y="187659"/>
              </a:lnTo>
              <a:lnTo>
                <a:pt x="2262113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3161504" y="1429754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698687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429754"/>
          <a:ext cx="2263827" cy="375318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187659"/>
              </a:lnTo>
              <a:lnTo>
                <a:pt x="0" y="187659"/>
              </a:lnTo>
              <a:lnTo>
                <a:pt x="0" y="375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6826" y="536139"/>
          <a:ext cx="2540796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1936826" y="536139"/>
        <a:ext cx="2540796" cy="893614"/>
      </dsp:txXfrm>
    </dsp:sp>
    <dsp:sp modelId="{19FBE8A8-D4BA-45D1-97CD-FF1210CD856F}">
      <dsp:nvSpPr>
        <dsp:cNvPr id="0" name=""/>
        <dsp:cNvSpPr/>
      </dsp:nvSpPr>
      <dsp:spPr>
        <a:xfrm>
          <a:off x="0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05072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07400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br>
            <a:rPr lang="es-MX" altLang="es-MX" sz="1200" kern="1200" dirty="0" smtClean="0">
              <a:latin typeface="+mn-lt"/>
            </a:rPr>
          </a:br>
          <a:r>
            <a:rPr lang="es-MX" sz="1200" kern="1200" dirty="0" smtClean="0">
              <a:latin typeface="+mn-lt"/>
            </a:rPr>
            <a:t>Supervisor(a</a:t>
          </a:r>
          <a:r>
            <a:rPr lang="es-MX" sz="1200" kern="1200" dirty="0">
              <a:latin typeface="+mn-lt"/>
            </a:rPr>
            <a:t>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074005"/>
        <a:ext cx="1886795" cy="893614"/>
      </dsp:txXfrm>
    </dsp:sp>
    <dsp:sp modelId="{C74C321D-6361-4781-B470-623130FEBBE5}">
      <dsp:nvSpPr>
        <dsp:cNvPr id="0" name=""/>
        <dsp:cNvSpPr/>
      </dsp:nvSpPr>
      <dsp:spPr>
        <a:xfrm>
          <a:off x="2263827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>
            <a:latin typeface="+mn-lt"/>
          </a:endParaRPr>
        </a:p>
      </dsp:txBody>
      <dsp:txXfrm>
        <a:off x="2263827" y="1805072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05072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05072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074005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074005"/>
        <a:ext cx="1871997" cy="893614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F995-BAA0-43CC-80D6-256132CC8975}">
      <dsp:nvSpPr>
        <dsp:cNvPr id="0" name=""/>
        <dsp:cNvSpPr/>
      </dsp:nvSpPr>
      <dsp:spPr>
        <a:xfrm>
          <a:off x="2119626" y="3057269"/>
          <a:ext cx="91440" cy="61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8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19626" y="1335974"/>
          <a:ext cx="91440" cy="61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06804" y="267"/>
          <a:ext cx="2717082" cy="1335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806804" y="267"/>
        <a:ext cx="2717082" cy="1335706"/>
      </dsp:txXfrm>
    </dsp:sp>
    <dsp:sp modelId="{19FBE8A8-D4BA-45D1-97CD-FF1210CD856F}">
      <dsp:nvSpPr>
        <dsp:cNvPr id="0" name=""/>
        <dsp:cNvSpPr/>
      </dsp:nvSpPr>
      <dsp:spPr>
        <a:xfrm>
          <a:off x="1013394" y="1948783"/>
          <a:ext cx="2303902" cy="1108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Supervisor(a</a:t>
          </a:r>
          <a:r>
            <a:rPr lang="es-MX" sz="1200" b="0" i="0" u="none" kern="1200" dirty="0" smtClean="0">
              <a:latin typeface="+mn-lt"/>
            </a:rPr>
            <a:t>)</a:t>
          </a:r>
          <a:endParaRPr lang="es-MX" sz="1200" b="0" i="0" u="none" kern="1200" dirty="0" smtClean="0">
            <a:latin typeface="+mn-lt"/>
          </a:endParaRPr>
        </a:p>
      </dsp:txBody>
      <dsp:txXfrm>
        <a:off x="1013394" y="1948783"/>
        <a:ext cx="2303902" cy="1108485"/>
      </dsp:txXfrm>
    </dsp:sp>
    <dsp:sp modelId="{E6CEF716-CBB7-466B-B44E-717886712DE9}">
      <dsp:nvSpPr>
        <dsp:cNvPr id="0" name=""/>
        <dsp:cNvSpPr/>
      </dsp:nvSpPr>
      <dsp:spPr>
        <a:xfrm>
          <a:off x="1012490" y="3670079"/>
          <a:ext cx="2305711" cy="1055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Auxiliares</a:t>
          </a:r>
          <a:endParaRPr lang="es-MX" sz="1200" b="0" i="0" u="none" kern="1200" dirty="0" smtClean="0">
            <a:latin typeface="+mn-lt"/>
          </a:endParaRPr>
        </a:p>
      </dsp:txBody>
      <dsp:txXfrm>
        <a:off x="1012490" y="3670079"/>
        <a:ext cx="2305711" cy="105547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23412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852273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924144"/>
          <a:ext cx="91440" cy="396221"/>
        </a:xfrm>
        <a:custGeom>
          <a:avLst/>
          <a:gdLst/>
          <a:ahLst/>
          <a:cxnLst/>
          <a:rect l="0" t="0" r="0" b="0"/>
          <a:pathLst>
            <a:path>
              <a:moveTo>
                <a:pt x="48267" y="0"/>
              </a:moveTo>
              <a:lnTo>
                <a:pt x="48267" y="198110"/>
              </a:lnTo>
              <a:lnTo>
                <a:pt x="45720" y="198110"/>
              </a:lnTo>
              <a:lnTo>
                <a:pt x="4572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82698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1782698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2123364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23364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7097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7097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3171257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71257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11615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1615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3329991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3329991" y="2513143"/>
        <a:ext cx="1661866" cy="830933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19178" y="66499"/>
          <a:ext cx="2052003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3019178" y="66499"/>
        <a:ext cx="2052003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Analista</a:t>
          </a:r>
          <a:endParaRPr lang="es-ES" sz="1200" kern="1200" dirty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952" y="945379"/>
          <a:ext cx="2192075" cy="39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69"/>
              </a:lnTo>
              <a:lnTo>
                <a:pt x="2192075" y="201269"/>
              </a:lnTo>
              <a:lnTo>
                <a:pt x="2192075" y="399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547" y="945379"/>
          <a:ext cx="91440" cy="399970"/>
        </a:xfrm>
        <a:custGeom>
          <a:avLst/>
          <a:gdLst/>
          <a:ahLst/>
          <a:cxnLst/>
          <a:rect l="0" t="0" r="0" b="0"/>
          <a:pathLst>
            <a:path>
              <a:moveTo>
                <a:pt x="48404" y="0"/>
              </a:moveTo>
              <a:lnTo>
                <a:pt x="48404" y="201440"/>
              </a:lnTo>
              <a:lnTo>
                <a:pt x="45720" y="201440"/>
              </a:lnTo>
              <a:lnTo>
                <a:pt x="45720" y="399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904089" y="945379"/>
          <a:ext cx="2146862" cy="385751"/>
        </a:xfrm>
        <a:custGeom>
          <a:avLst/>
          <a:gdLst/>
          <a:ahLst/>
          <a:cxnLst/>
          <a:rect l="0" t="0" r="0" b="0"/>
          <a:pathLst>
            <a:path>
              <a:moveTo>
                <a:pt x="2146862" y="0"/>
              </a:moveTo>
              <a:lnTo>
                <a:pt x="2146862" y="187222"/>
              </a:lnTo>
              <a:lnTo>
                <a:pt x="0" y="187222"/>
              </a:lnTo>
              <a:lnTo>
                <a:pt x="0" y="385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9810" y="0"/>
          <a:ext cx="2222285" cy="94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9810" y="0"/>
        <a:ext cx="2222285" cy="945379"/>
      </dsp:txXfrm>
    </dsp:sp>
    <dsp:sp modelId="{20209728-DAC1-434F-A34D-4E2CFBD35B6A}">
      <dsp:nvSpPr>
        <dsp:cNvPr id="0" name=""/>
        <dsp:cNvSpPr/>
      </dsp:nvSpPr>
      <dsp:spPr>
        <a:xfrm>
          <a:off x="24943" y="1331131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24943" y="1331131"/>
        <a:ext cx="1758292" cy="892939"/>
      </dsp:txXfrm>
    </dsp:sp>
    <dsp:sp modelId="{A4D4C94C-ABED-4C78-BB8A-71B08ACEA027}">
      <dsp:nvSpPr>
        <dsp:cNvPr id="0" name=""/>
        <dsp:cNvSpPr/>
      </dsp:nvSpPr>
      <dsp:spPr>
        <a:xfrm>
          <a:off x="2169121" y="1345349"/>
          <a:ext cx="1758292" cy="892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9121" y="1345349"/>
        <a:ext cx="1758292" cy="892939"/>
      </dsp:txXfrm>
    </dsp:sp>
    <dsp:sp modelId="{0064E887-F5DA-4F11-99BF-0DCD1DFC9402}">
      <dsp:nvSpPr>
        <dsp:cNvPr id="0" name=""/>
        <dsp:cNvSpPr/>
      </dsp:nvSpPr>
      <dsp:spPr>
        <a:xfrm>
          <a:off x="4363881" y="1345178"/>
          <a:ext cx="1758292" cy="1844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4363881" y="1345178"/>
        <a:ext cx="1758292" cy="184453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</a:t>
          </a:r>
          <a:r>
            <a:rPr lang="es-MX" altLang="es-MX" sz="1200" kern="1200" dirty="0" smtClean="0">
              <a:latin typeface="+mn-lt"/>
            </a:rPr>
            <a:t>Generales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1188000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Secretaria(o) D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04/07/2024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04/07/2024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88895820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49804604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62075679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chemeClr val="tx1"/>
                </a:solidFill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71391289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0055739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4380798"/>
              </p:ext>
            </p:extLst>
          </p:nvPr>
        </p:nvGraphicFramePr>
        <p:xfrm>
          <a:off x="2333002" y="1537050"/>
          <a:ext cx="4871103" cy="503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6338216"/>
              </p:ext>
            </p:extLst>
          </p:nvPr>
        </p:nvGraphicFramePr>
        <p:xfrm>
          <a:off x="137405" y="1418602"/>
          <a:ext cx="8895499" cy="53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2523582"/>
              </p:ext>
            </p:extLst>
          </p:nvPr>
        </p:nvGraphicFramePr>
        <p:xfrm>
          <a:off x="1712422" y="172706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95901826"/>
              </p:ext>
            </p:extLst>
          </p:nvPr>
        </p:nvGraphicFramePr>
        <p:xfrm>
          <a:off x="2296138" y="1261864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1684278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76476719"/>
              </p:ext>
            </p:extLst>
          </p:nvPr>
        </p:nvGraphicFramePr>
        <p:xfrm>
          <a:off x="846034" y="2054959"/>
          <a:ext cx="7366474" cy="423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prstClr val="black"/>
                </a:solidFill>
              </a:rPr>
              <a:t>Área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1343985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14405669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61152921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3952244"/>
              </p:ext>
            </p:extLst>
          </p:nvPr>
        </p:nvGraphicFramePr>
        <p:xfrm>
          <a:off x="2864741" y="1358782"/>
          <a:ext cx="3476238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1199682"/>
              </p:ext>
            </p:extLst>
          </p:nvPr>
        </p:nvGraphicFramePr>
        <p:xfrm>
          <a:off x="92626" y="1705969"/>
          <a:ext cx="9000000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9406169"/>
              </p:ext>
            </p:extLst>
          </p:nvPr>
        </p:nvGraphicFramePr>
        <p:xfrm>
          <a:off x="1670427" y="1658985"/>
          <a:ext cx="5803146" cy="44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30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4656526"/>
              </p:ext>
            </p:extLst>
          </p:nvPr>
        </p:nvGraphicFramePr>
        <p:xfrm>
          <a:off x="1968662" y="1716916"/>
          <a:ext cx="5223704" cy="46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127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19810454"/>
              </p:ext>
            </p:extLst>
          </p:nvPr>
        </p:nvGraphicFramePr>
        <p:xfrm>
          <a:off x="3120599" y="1984385"/>
          <a:ext cx="2902801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521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04241708"/>
              </p:ext>
            </p:extLst>
          </p:nvPr>
        </p:nvGraphicFramePr>
        <p:xfrm>
          <a:off x="1954552" y="1685211"/>
          <a:ext cx="5292407" cy="44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907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1473849"/>
              </p:ext>
            </p:extLst>
          </p:nvPr>
        </p:nvGraphicFramePr>
        <p:xfrm>
          <a:off x="1995105" y="1856094"/>
          <a:ext cx="5190108" cy="44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774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8963997"/>
              </p:ext>
            </p:extLst>
          </p:nvPr>
        </p:nvGraphicFramePr>
        <p:xfrm>
          <a:off x="546985" y="1556498"/>
          <a:ext cx="8051106" cy="51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015369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Peritajes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98331901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Investigaciones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7520844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8706980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Vehicular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54426943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46671609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Control de Infracciones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18690527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Daños Municipales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56275920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58529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Prevención de la Violencia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66241530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Prevención de la Violencia y Protección a al Ciudadanía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77387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Prevención de la Violencia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79529434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Seguridad Vecinal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77232463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Niños, Niñas, Adolescentes y Jóvenes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5192113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6429126"/>
              </p:ext>
            </p:extLst>
          </p:nvPr>
        </p:nvGraphicFramePr>
        <p:xfrm>
          <a:off x="837236" y="2446857"/>
          <a:ext cx="7554733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0550842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Prevención de la Violencia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07992154"/>
              </p:ext>
            </p:extLst>
          </p:nvPr>
        </p:nvGraphicFramePr>
        <p:xfrm>
          <a:off x="2441049" y="2186911"/>
          <a:ext cx="4382834" cy="389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595502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43821460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95614622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64415854"/>
              </p:ext>
            </p:extLst>
          </p:nvPr>
        </p:nvGraphicFramePr>
        <p:xfrm>
          <a:off x="2180200" y="1623701"/>
          <a:ext cx="4827995" cy="486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CAIPA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31019941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Coordinación de Unidad de Atención a Víctimas de Violencia Familiar y de Género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1535136"/>
              </p:ext>
            </p:extLst>
          </p:nvPr>
        </p:nvGraphicFramePr>
        <p:xfrm>
          <a:off x="1586456" y="1239359"/>
          <a:ext cx="5947109" cy="552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30699356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prstClr val="black"/>
                </a:solidFill>
              </a:rPr>
              <a:t>Jefatura de Observatorio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56970873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98374344"/>
              </p:ext>
            </p:extLst>
          </p:nvPr>
        </p:nvGraphicFramePr>
        <p:xfrm>
          <a:off x="261701" y="1734794"/>
          <a:ext cx="8738932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34505219"/>
              </p:ext>
            </p:extLst>
          </p:nvPr>
        </p:nvGraphicFramePr>
        <p:xfrm>
          <a:off x="2517091" y="1812366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557224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Monitoreo y Análisis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805999"/>
              </p:ext>
            </p:extLst>
          </p:nvPr>
        </p:nvGraphicFramePr>
        <p:xfrm>
          <a:off x="400050" y="1264029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05045410"/>
              </p:ext>
            </p:extLst>
          </p:nvPr>
        </p:nvGraphicFramePr>
        <p:xfrm>
          <a:off x="1098654" y="2445352"/>
          <a:ext cx="7207858" cy="382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8114867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60709879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6058912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16102373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0334149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49936879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6598573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46901707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59048169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90258590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29734962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94470345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de Administración de </a:t>
            </a:r>
            <a:b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80323018"/>
              </p:ext>
            </p:extLst>
          </p:nvPr>
        </p:nvGraphicFramePr>
        <p:xfrm>
          <a:off x="1310185" y="1702982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69514614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0144907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35001575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>
                <a:solidFill>
                  <a:schemeClr val="tx1"/>
                </a:solidFill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7986101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Gimnasio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7559560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65042038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Federales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3640037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802310"/>
              </p:ext>
            </p:extLst>
          </p:nvPr>
        </p:nvGraphicFramePr>
        <p:xfrm>
          <a:off x="2488851" y="1803163"/>
          <a:ext cx="4330692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38718970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86235290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93669829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1885810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96257640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00156591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Coordinación de Guardia Auxiliar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25975357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6984162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51325458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31200</TotalTime>
  <Words>2656</Words>
  <Application>Microsoft Office PowerPoint</Application>
  <PresentationFormat>Presentación en pantalla (4:3)</PresentationFormat>
  <Paragraphs>707</Paragraphs>
  <Slides>98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98</vt:i4>
      </vt:variant>
    </vt:vector>
  </HeadingPairs>
  <TitlesOfParts>
    <vt:vector size="106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1666</cp:revision>
  <cp:lastPrinted>2021-12-15T15:18:52Z</cp:lastPrinted>
  <dcterms:created xsi:type="dcterms:W3CDTF">2015-12-30T00:24:58Z</dcterms:created>
  <dcterms:modified xsi:type="dcterms:W3CDTF">2024-07-04T20:59:13Z</dcterms:modified>
</cp:coreProperties>
</file>