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1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2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3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4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5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6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7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8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99"/>
  </p:notesMasterIdLst>
  <p:handoutMasterIdLst>
    <p:handoutMasterId r:id="rId100"/>
  </p:handoutMasterIdLst>
  <p:sldIdLst>
    <p:sldId id="453" r:id="rId4"/>
    <p:sldId id="469" r:id="rId5"/>
    <p:sldId id="336" r:id="rId6"/>
    <p:sldId id="420" r:id="rId7"/>
    <p:sldId id="467" r:id="rId8"/>
    <p:sldId id="337" r:id="rId9"/>
    <p:sldId id="465" r:id="rId10"/>
    <p:sldId id="466" r:id="rId11"/>
    <p:sldId id="349" r:id="rId12"/>
    <p:sldId id="421" r:id="rId13"/>
    <p:sldId id="478" r:id="rId14"/>
    <p:sldId id="479" r:id="rId15"/>
    <p:sldId id="481" r:id="rId16"/>
    <p:sldId id="422" r:id="rId17"/>
    <p:sldId id="424" r:id="rId18"/>
    <p:sldId id="489" r:id="rId19"/>
    <p:sldId id="491" r:id="rId20"/>
    <p:sldId id="493" r:id="rId21"/>
    <p:sldId id="432" r:id="rId22"/>
    <p:sldId id="433" r:id="rId23"/>
    <p:sldId id="434" r:id="rId24"/>
    <p:sldId id="435" r:id="rId25"/>
    <p:sldId id="468" r:id="rId26"/>
    <p:sldId id="360" r:id="rId27"/>
    <p:sldId id="361" r:id="rId28"/>
    <p:sldId id="406" r:id="rId29"/>
    <p:sldId id="362" r:id="rId30"/>
    <p:sldId id="417" r:id="rId31"/>
    <p:sldId id="452" r:id="rId32"/>
    <p:sldId id="410" r:id="rId33"/>
    <p:sldId id="368" r:id="rId34"/>
    <p:sldId id="485" r:id="rId35"/>
    <p:sldId id="484" r:id="rId36"/>
    <p:sldId id="483" r:id="rId37"/>
    <p:sldId id="482" r:id="rId38"/>
    <p:sldId id="459" r:id="rId39"/>
    <p:sldId id="463" r:id="rId40"/>
    <p:sldId id="436" r:id="rId41"/>
    <p:sldId id="437" r:id="rId42"/>
    <p:sldId id="381" r:id="rId43"/>
    <p:sldId id="382" r:id="rId44"/>
    <p:sldId id="456" r:id="rId45"/>
    <p:sldId id="464" r:id="rId46"/>
    <p:sldId id="408" r:id="rId47"/>
    <p:sldId id="458" r:id="rId48"/>
    <p:sldId id="454" r:id="rId49"/>
    <p:sldId id="449" r:id="rId50"/>
    <p:sldId id="457" r:id="rId51"/>
    <p:sldId id="461" r:id="rId52"/>
    <p:sldId id="462" r:id="rId53"/>
    <p:sldId id="451" r:id="rId54"/>
    <p:sldId id="350" r:id="rId55"/>
    <p:sldId id="495" r:id="rId56"/>
    <p:sldId id="376" r:id="rId57"/>
    <p:sldId id="377" r:id="rId58"/>
    <p:sldId id="488" r:id="rId59"/>
    <p:sldId id="387" r:id="rId60"/>
    <p:sldId id="379" r:id="rId61"/>
    <p:sldId id="477" r:id="rId62"/>
    <p:sldId id="344" r:id="rId63"/>
    <p:sldId id="345" r:id="rId64"/>
    <p:sldId id="346" r:id="rId65"/>
    <p:sldId id="348" r:id="rId66"/>
    <p:sldId id="438" r:id="rId67"/>
    <p:sldId id="439" r:id="rId68"/>
    <p:sldId id="440" r:id="rId69"/>
    <p:sldId id="441" r:id="rId70"/>
    <p:sldId id="442" r:id="rId71"/>
    <p:sldId id="486" r:id="rId72"/>
    <p:sldId id="443" r:id="rId73"/>
    <p:sldId id="444" r:id="rId74"/>
    <p:sldId id="445" r:id="rId75"/>
    <p:sldId id="369" r:id="rId76"/>
    <p:sldId id="370" r:id="rId77"/>
    <p:sldId id="371" r:id="rId78"/>
    <p:sldId id="372" r:id="rId79"/>
    <p:sldId id="374" r:id="rId80"/>
    <p:sldId id="339" r:id="rId81"/>
    <p:sldId id="397" r:id="rId82"/>
    <p:sldId id="396" r:id="rId83"/>
    <p:sldId id="470" r:id="rId84"/>
    <p:sldId id="340" r:id="rId85"/>
    <p:sldId id="487" r:id="rId86"/>
    <p:sldId id="342" r:id="rId87"/>
    <p:sldId id="402" r:id="rId88"/>
    <p:sldId id="401" r:id="rId89"/>
    <p:sldId id="404" r:id="rId90"/>
    <p:sldId id="405" r:id="rId91"/>
    <p:sldId id="415" r:id="rId92"/>
    <p:sldId id="480" r:id="rId93"/>
    <p:sldId id="471" r:id="rId94"/>
    <p:sldId id="472" r:id="rId95"/>
    <p:sldId id="473" r:id="rId96"/>
    <p:sldId id="474" r:id="rId97"/>
    <p:sldId id="475" r:id="rId98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8D9"/>
    <a:srgbClr val="D2EBF1"/>
    <a:srgbClr val="FEFCEB"/>
    <a:srgbClr val="FCED87"/>
    <a:srgbClr val="FAE31E"/>
    <a:srgbClr val="C51A4A"/>
    <a:srgbClr val="D2B887"/>
    <a:srgbClr val="49C3B1"/>
    <a:srgbClr val="3F5588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4660"/>
  </p:normalViewPr>
  <p:slideViewPr>
    <p:cSldViewPr snapToGrid="0" snapToObjects="1" showGuides="1">
      <p:cViewPr varScale="1">
        <p:scale>
          <a:sx n="115" d="100"/>
          <a:sy n="115" d="100"/>
        </p:scale>
        <p:origin x="1806" y="114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viewProps" Target="viewProp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/>
            <a:t>Director(a) de Policía de Monterrey de Reacción</a:t>
          </a:r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 de Monterrey</a:t>
          </a:r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/>
            <a:t>Director(a) de Prevención de la Violencia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/>
            <a:t>Director(a) de Protección a la Ciudadanía</a:t>
          </a:r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209F47F6-469D-4187-969F-CE269413FCFD}">
      <dgm:prSet custT="1"/>
      <dgm:spPr/>
      <dgm:t>
        <a:bodyPr/>
        <a:lstStyle/>
        <a:p>
          <a:r>
            <a:rPr lang="es-ES" sz="1200" dirty="0"/>
            <a:t>Director(a) de Desarrollo Institucional y Carrera Policial</a:t>
          </a:r>
        </a:p>
      </dgm:t>
    </dgm:pt>
    <dgm:pt modelId="{6014960D-0CD6-4EAA-9657-A03FF7C283AA}" type="parTrans" cxnId="{D6B684D1-DEA8-4140-B1F4-3720A2D520EB}">
      <dgm:prSet/>
      <dgm:spPr/>
      <dgm:t>
        <a:bodyPr/>
        <a:lstStyle/>
        <a:p>
          <a:endParaRPr lang="es-ES"/>
        </a:p>
      </dgm:t>
    </dgm:pt>
    <dgm:pt modelId="{798B6ABA-F354-48AC-BA39-E1CE74E249A6}" type="sibTrans" cxnId="{D6B684D1-DEA8-4140-B1F4-3720A2D520EB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5339" custScaleY="165339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B30E9837-2814-4812-A597-5A75BC62557F}" type="pres">
      <dgm:prSet presAssocID="{1405121A-7B4C-48CD-A731-98D6CE58698C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1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1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4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2" presStyleCnt="10" custScaleX="115469" custScaleY="115469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2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3" presStyleCnt="10" custScaleX="115469" custScaleY="115469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4" presStyleCnt="10" custScaleX="115469" custScaleY="115469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4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5" presStyleCnt="10" custScaleX="115469" custScaleY="115469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5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hang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1922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382AEFE7-1A6F-4033-8DAC-889FD917EC66}" type="pres">
      <dgm:prSet presAssocID="{35B95EE1-2F52-478F-88C4-A0C96D18A66B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hang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6" presStyleCnt="10" custScaleX="115469" custScaleY="115469" custLinFactNeighborX="4221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6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7335EAF8-5A22-48CF-9FBC-DA010DB06D24}" type="pres">
      <dgm:prSet presAssocID="{B68A0FBE-C5AD-4DE8-9903-6E668EE1A29B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7" presStyleCnt="10" custScaleX="115469" custScaleY="115469" custLinFactNeighborX="35" custLinFactNeighborY="2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9ED2252F-4C75-4029-A814-84B09F3B8595}" type="pres">
      <dgm:prSet presAssocID="{85F3AAC0-B722-47A2-AA75-FE0C0CD359FA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hang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8" presStyleCnt="10" custScaleX="115469" custScaleY="115469" custLinFactNeighborX="4221" custLinFactNeighborY="9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3B16C6DA-CAD8-4405-93CD-A44A0224F4A8}" type="pres">
      <dgm:prSet presAssocID="{6014960D-0CD6-4EAA-9657-A03FF7C283A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E2027D33-FEFA-40E4-B638-732B9E99D6B9}" type="pres">
      <dgm:prSet presAssocID="{209F47F6-469D-4187-969F-CE269413FCFD}" presName="hierRoot2" presStyleCnt="0">
        <dgm:presLayoutVars>
          <dgm:hierBranch val="init"/>
        </dgm:presLayoutVars>
      </dgm:prSet>
      <dgm:spPr/>
    </dgm:pt>
    <dgm:pt modelId="{93B6A91A-2468-4794-9690-BED71E27DD0B}" type="pres">
      <dgm:prSet presAssocID="{209F47F6-469D-4187-969F-CE269413FCFD}" presName="rootComposite" presStyleCnt="0"/>
      <dgm:spPr/>
    </dgm:pt>
    <dgm:pt modelId="{7AA066BA-3E3D-4869-A90C-ECD9C7B8F2F2}" type="pres">
      <dgm:prSet presAssocID="{209F47F6-469D-4187-969F-CE269413FCFD}" presName="rootText" presStyleLbl="node3" presStyleIdx="9" presStyleCnt="10" custScaleX="115470" custScaleY="115469" custLinFactNeighborY="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BC635-19E5-4897-A644-C2A08C02F55A}" type="pres">
      <dgm:prSet presAssocID="{209F47F6-469D-4187-969F-CE269413FCFD}" presName="rootConnector" presStyleLbl="node3" presStyleIdx="9" presStyleCnt="10"/>
      <dgm:spPr/>
      <dgm:t>
        <a:bodyPr/>
        <a:lstStyle/>
        <a:p>
          <a:endParaRPr lang="es-ES"/>
        </a:p>
      </dgm:t>
    </dgm:pt>
    <dgm:pt modelId="{D3622C8F-BE99-4989-A278-20196D8556C7}" type="pres">
      <dgm:prSet presAssocID="{209F47F6-469D-4187-969F-CE269413FCFD}" presName="hierChild4" presStyleCnt="0"/>
      <dgm:spPr/>
    </dgm:pt>
    <dgm:pt modelId="{AD9C1D51-201D-4BF0-A0A2-4CFACBC3FF39}" type="pres">
      <dgm:prSet presAssocID="{209F47F6-469D-4187-969F-CE269413FCFD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C1328146-4927-4770-9F6A-FF43E398B9D4}" type="presOf" srcId="{209F47F6-469D-4187-969F-CE269413FCFD}" destId="{7AA066BA-3E3D-4869-A90C-ECD9C7B8F2F2}" srcOrd="0" destOrd="0" presId="urn:microsoft.com/office/officeart/2005/8/layout/orgChart1"/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71CCD35B-D48C-4463-A186-E74C8C917B6A}" type="presOf" srcId="{209F47F6-469D-4187-969F-CE269413FCFD}" destId="{58ABC635-19E5-4897-A644-C2A08C02F55A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E6CE3D36-1192-4F3D-9C3B-B41B6F734AA1}" srcId="{8618D4A7-8D19-42AD-9417-9204AB996A81}" destId="{1B0841D1-B52D-4AE1-A8EF-7B19D3641654}" srcOrd="1" destOrd="0" parTransId="{18CE551D-9CB3-4B39-9EFF-A07C0859E841}" sibTransId="{045C00BE-0BD3-46F4-80D1-30FFD72B51BB}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722B9DB4-FE54-428F-A4C2-36F65C306E0D}" type="presOf" srcId="{6014960D-0CD6-4EAA-9657-A03FF7C283AA}" destId="{3B16C6DA-CAD8-4405-93CD-A44A0224F4A8}" srcOrd="0" destOrd="0" presId="urn:microsoft.com/office/officeart/2005/8/layout/orgChart1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53103952-3684-43FA-A0D3-EBDDC7158EC6}" type="presOf" srcId="{B68A0FBE-C5AD-4DE8-9903-6E668EE1A29B}" destId="{7335EAF8-5A22-48CF-9FBC-DA010DB06D24}" srcOrd="0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D6B684D1-DEA8-4140-B1F4-3720A2D520EB}" srcId="{4616CF68-DE53-4E27-B3A4-711A0F9A33DF}" destId="{209F47F6-469D-4187-969F-CE269413FCFD}" srcOrd="3" destOrd="0" parTransId="{6014960D-0CD6-4EAA-9657-A03FF7C283AA}" sibTransId="{798B6ABA-F354-48AC-BA39-E1CE74E249A6}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F5E2FE49-C5E1-4A04-9905-9008080103A9}" type="presOf" srcId="{85F3AAC0-B722-47A2-AA75-FE0C0CD359FA}" destId="{9ED2252F-4C75-4029-A814-84B09F3B8595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F4A90E3-868D-42E9-AC1C-78D94F1F495B}" type="presOf" srcId="{35B95EE1-2F52-478F-88C4-A0C96D18A66B}" destId="{382AEFE7-1A6F-4033-8DAC-889FD917EC66}" srcOrd="0" destOrd="0" presId="urn:microsoft.com/office/officeart/2005/8/layout/orgChart1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2CA54D02-9DBC-4BAE-8DA4-0CC4EE009FB4}" type="presParOf" srcId="{6DE04AD7-1D80-4ADE-90C8-832786F3244C}" destId="{B30E9837-2814-4812-A597-5A75BC62557F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2" destOrd="0" presId="urn:microsoft.com/office/officeart/2005/8/layout/orgChart1"/>
    <dgm:cxn modelId="{24EF3E7F-1DD4-44F7-BEC3-2C3685CD1A43}" type="presParOf" srcId="{6DE04AD7-1D80-4ADE-90C8-832786F3244C}" destId="{DDFF9C25-D010-4E5F-A9AB-122D8188CEAA}" srcOrd="3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D35C7DDE-8724-4B49-A085-20FAC561B1E0}" type="presParOf" srcId="{62246071-DB70-49F7-9FF4-FF2914A33681}" destId="{382AEFE7-1A6F-4033-8DAC-889FD917EC66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76486C00-EE8A-49A3-B6A0-F0E95E53D7E2}" type="presParOf" srcId="{62246071-DB70-49F7-9FF4-FF2914A33681}" destId="{7335EAF8-5A22-48CF-9FBC-DA010DB06D24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3DD0A593-2D1D-4DCC-AE69-0D4AEAD472DB}" type="presParOf" srcId="{62246071-DB70-49F7-9FF4-FF2914A33681}" destId="{9ED2252F-4C75-4029-A814-84B09F3B8595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5305C16A-416C-4D91-B3AB-0734A2BEEF91}" type="presParOf" srcId="{62246071-DB70-49F7-9FF4-FF2914A33681}" destId="{3B16C6DA-CAD8-4405-93CD-A44A0224F4A8}" srcOrd="6" destOrd="0" presId="urn:microsoft.com/office/officeart/2005/8/layout/orgChart1"/>
    <dgm:cxn modelId="{C5468984-318E-43D7-8A41-9073B2E3818E}" type="presParOf" srcId="{62246071-DB70-49F7-9FF4-FF2914A33681}" destId="{E2027D33-FEFA-40E4-B638-732B9E99D6B9}" srcOrd="7" destOrd="0" presId="urn:microsoft.com/office/officeart/2005/8/layout/orgChart1"/>
    <dgm:cxn modelId="{2B533239-DC08-43AA-AF29-EBDCC8AB8EF1}" type="presParOf" srcId="{E2027D33-FEFA-40E4-B638-732B9E99D6B9}" destId="{93B6A91A-2468-4794-9690-BED71E27DD0B}" srcOrd="0" destOrd="0" presId="urn:microsoft.com/office/officeart/2005/8/layout/orgChart1"/>
    <dgm:cxn modelId="{DE2A259C-B41E-427A-AF54-29B0280B9F12}" type="presParOf" srcId="{93B6A91A-2468-4794-9690-BED71E27DD0B}" destId="{7AA066BA-3E3D-4869-A90C-ECD9C7B8F2F2}" srcOrd="0" destOrd="0" presId="urn:microsoft.com/office/officeart/2005/8/layout/orgChart1"/>
    <dgm:cxn modelId="{81179760-6E82-4763-BCE7-0FC9D35DE5B2}" type="presParOf" srcId="{93B6A91A-2468-4794-9690-BED71E27DD0B}" destId="{58ABC635-19E5-4897-A644-C2A08C02F55A}" srcOrd="1" destOrd="0" presId="urn:microsoft.com/office/officeart/2005/8/layout/orgChart1"/>
    <dgm:cxn modelId="{5683F705-C9FD-4D18-AACB-E156DB891B00}" type="presParOf" srcId="{E2027D33-FEFA-40E4-B638-732B9E99D6B9}" destId="{D3622C8F-BE99-4989-A278-20196D8556C7}" srcOrd="1" destOrd="0" presId="urn:microsoft.com/office/officeart/2005/8/layout/orgChart1"/>
    <dgm:cxn modelId="{D23D46CD-358C-4FDD-A284-5C91574DDAAB}" type="presParOf" srcId="{E2027D33-FEFA-40E4-B638-732B9E99D6B9}" destId="{AD9C1D51-201D-4BF0-A0A2-4CFACBC3FF39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Supervisores(as)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Coordinador 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</dgm:pt>
    <dgm:pt modelId="{904697D5-8968-4A83-A739-C11E2A00DFC3}" type="pres">
      <dgm:prSet presAssocID="{0C91185E-A5BB-454E-8A23-88826D65B962}" presName="rootComposite" presStyleCnt="0"/>
      <dgm:spPr/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</dgm:pt>
    <dgm:pt modelId="{335095C9-A8F9-4D0F-B0B6-3682BEA60AE3}" type="pres">
      <dgm:prSet presAssocID="{8AC6414F-5CB9-4AD0-A620-934C5FC9CBB4}" presName="rootComposite" presStyleCnt="0"/>
      <dgm:spPr/>
    </dgm:pt>
    <dgm:pt modelId="{30FFB312-E2B7-4DAF-BC4F-35A9624DCD38}" type="pres">
      <dgm:prSet presAssocID="{8AC6414F-5CB9-4AD0-A620-934C5FC9CBB4}" presName="rootText" presStyleLbl="node4" presStyleIdx="0" presStyleCnt="1" custScaleX="151777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</dgm:pt>
    <dgm:pt modelId="{61B70F68-FFCC-4390-B36E-18BC9A9C6738}" type="pres">
      <dgm:prSet presAssocID="{8AC6414F-5CB9-4AD0-A620-934C5FC9CBB4}" presName="hierChild5" presStyleCnt="0"/>
      <dgm:spPr/>
    </dgm:pt>
    <dgm:pt modelId="{E867B2FD-4BDF-4F87-9C02-E4BAF6D12A90}" type="pres">
      <dgm:prSet presAssocID="{0C91185E-A5BB-454E-8A23-88826D65B962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Director(a) de Policía de Monterrey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Ciudadana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8EF1AE02-DB8E-4F29-8374-F4500CACA8FA}">
      <dgm:prSet phldrT="[Texto]" custT="1"/>
      <dgm:spPr/>
      <dgm:t>
        <a:bodyPr/>
        <a:lstStyle/>
        <a:p>
          <a:r>
            <a:rPr lang="es-MX" altLang="es-MX" sz="1200" dirty="0"/>
            <a:t>Coordinador(a) de Servicios </a:t>
          </a:r>
          <a:r>
            <a:rPr lang="es-MX" altLang="es-MX" sz="1200" dirty="0" smtClean="0"/>
            <a:t>Generales</a:t>
          </a:r>
          <a:endParaRPr lang="es-MX" altLang="es-MX" sz="1200" dirty="0"/>
        </a:p>
      </dgm:t>
    </dgm:pt>
    <dgm:pt modelId="{940DC040-254A-47C0-91D5-DD25517F5C22}" type="parTrans" cxnId="{E1F6C00F-25FF-430B-A5AC-B804CA2E694A}">
      <dgm:prSet/>
      <dgm:spPr/>
      <dgm:t>
        <a:bodyPr/>
        <a:lstStyle/>
        <a:p>
          <a:endParaRPr lang="es-ES" sz="1200"/>
        </a:p>
      </dgm:t>
    </dgm:pt>
    <dgm:pt modelId="{7AC0C6BC-0160-46BF-90AD-FD96943355F4}" type="sibTrans" cxnId="{E1F6C00F-25FF-430B-A5AC-B804CA2E694A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Comercial</a:t>
          </a:r>
          <a:endParaRPr lang="es-MX" altLang="es-MX" sz="1200" dirty="0">
            <a:cs typeface="Arial" charset="0"/>
          </a:endParaRP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9696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4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4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1" presStyleCnt="4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1" presStyleCnt="4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4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4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5DC44784-5730-4192-ACB7-347E0143FD5C}" type="pres">
      <dgm:prSet presAssocID="{940DC040-254A-47C0-91D5-DD25517F5C22}" presName="Name37" presStyleLbl="parChTrans1D2" presStyleIdx="3" presStyleCnt="8"/>
      <dgm:spPr/>
      <dgm:t>
        <a:bodyPr/>
        <a:lstStyle/>
        <a:p>
          <a:endParaRPr lang="es-ES"/>
        </a:p>
      </dgm:t>
    </dgm:pt>
    <dgm:pt modelId="{55E8B588-63AB-4DA0-8FDA-DC0D7C7781FB}" type="pres">
      <dgm:prSet presAssocID="{8EF1AE02-DB8E-4F29-8374-F4500CACA8FA}" presName="hierRoot2" presStyleCnt="0">
        <dgm:presLayoutVars>
          <dgm:hierBranch val="init"/>
        </dgm:presLayoutVars>
      </dgm:prSet>
      <dgm:spPr/>
    </dgm:pt>
    <dgm:pt modelId="{98839BB1-383C-43E4-8593-408BF1817E9D}" type="pres">
      <dgm:prSet presAssocID="{8EF1AE02-DB8E-4F29-8374-F4500CACA8FA}" presName="rootComposite" presStyleCnt="0"/>
      <dgm:spPr/>
    </dgm:pt>
    <dgm:pt modelId="{73041D19-4A60-4864-BBDB-C3B3C38227FA}" type="pres">
      <dgm:prSet presAssocID="{8EF1AE02-DB8E-4F29-8374-F4500CACA8FA}" presName="rootText" presStyleLbl="node2" presStyleIdx="3" presStyleCnt="4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3532F-9D04-46C1-8F0E-7CD15A52D9DD}" type="pres">
      <dgm:prSet presAssocID="{8EF1AE02-DB8E-4F29-8374-F4500CACA8FA}" presName="rootConnector" presStyleLbl="node2" presStyleIdx="3" presStyleCnt="4"/>
      <dgm:spPr/>
      <dgm:t>
        <a:bodyPr/>
        <a:lstStyle/>
        <a:p>
          <a:endParaRPr lang="es-ES"/>
        </a:p>
      </dgm:t>
    </dgm:pt>
    <dgm:pt modelId="{D34C177D-1048-41B3-ABFF-2C415A9F4088}" type="pres">
      <dgm:prSet presAssocID="{8EF1AE02-DB8E-4F29-8374-F4500CACA8FA}" presName="hierChild4" presStyleCnt="0"/>
      <dgm:spPr/>
    </dgm:pt>
    <dgm:pt modelId="{E1B372BA-48DF-4F31-A007-D64A9CD4ABD2}" type="pres">
      <dgm:prSet presAssocID="{8EF1AE02-DB8E-4F29-8374-F4500CACA8FA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69138DA5-64B4-4E7D-9786-43085EA7ED1D}" type="presOf" srcId="{8EF1AE02-DB8E-4F29-8374-F4500CACA8FA}" destId="{8013532F-9D04-46C1-8F0E-7CD15A52D9DD}" srcOrd="1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2327AC37-DC42-482D-87BE-72B8C3DE940E}" type="presOf" srcId="{8EF1AE02-DB8E-4F29-8374-F4500CACA8FA}" destId="{73041D19-4A60-4864-BBDB-C3B3C38227FA}" srcOrd="0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E1F6C00F-25FF-430B-A5AC-B804CA2E694A}" srcId="{1A675F25-FDD3-4EF3-8931-B68E61D4CC89}" destId="{8EF1AE02-DB8E-4F29-8374-F4500CACA8FA}" srcOrd="7" destOrd="0" parTransId="{940DC040-254A-47C0-91D5-DD25517F5C22}" sibTransId="{7AC0C6BC-0160-46BF-90AD-FD96943355F4}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641D9DD1-AA0D-4AC4-BB98-62D4378D6034}" srcId="{1A675F25-FDD3-4EF3-8931-B68E61D4CC89}" destId="{6F4FDD98-0264-419D-BA32-22132F537833}" srcOrd="5" destOrd="0" parTransId="{7AA72FC3-8AE3-4208-973B-4B11A7D3AA97}" sibTransId="{9D7B0364-F003-4338-A98F-1010796E9B2F}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2BC14950-06D9-4DCF-BD74-48C697DC0B03}" type="presOf" srcId="{940DC040-254A-47C0-91D5-DD25517F5C22}" destId="{5DC44784-5730-4192-ACB7-347E0143FD5C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7340632F-FD14-4097-A408-E4133F643693}" type="presParOf" srcId="{AA52DF43-9C27-4229-B65B-693091F35EE0}" destId="{4D6335CC-DA5F-4209-B0EA-1A70217C8A32}" srcOrd="2" destOrd="0" presId="urn:microsoft.com/office/officeart/2005/8/layout/orgChart1"/>
    <dgm:cxn modelId="{C4D44B6C-EAD0-4BB4-8D6A-188A679B0310}" type="presParOf" srcId="{AA52DF43-9C27-4229-B65B-693091F35EE0}" destId="{4FAF89FD-3856-46A5-89FE-553945DC5B0A}" srcOrd="3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B8D40078-B7B8-4467-8B18-8B4F8D104B7C}" type="presParOf" srcId="{AA52DF43-9C27-4229-B65B-693091F35EE0}" destId="{5DC44784-5730-4192-ACB7-347E0143FD5C}" srcOrd="6" destOrd="0" presId="urn:microsoft.com/office/officeart/2005/8/layout/orgChart1"/>
    <dgm:cxn modelId="{7F25E840-C66C-41FC-822F-7B351DB50192}" type="presParOf" srcId="{AA52DF43-9C27-4229-B65B-693091F35EE0}" destId="{55E8B588-63AB-4DA0-8FDA-DC0D7C7781FB}" srcOrd="7" destOrd="0" presId="urn:microsoft.com/office/officeart/2005/8/layout/orgChart1"/>
    <dgm:cxn modelId="{0B2C2B81-9FF1-4F17-B1DE-CF15F7B7A143}" type="presParOf" srcId="{55E8B588-63AB-4DA0-8FDA-DC0D7C7781FB}" destId="{98839BB1-383C-43E4-8593-408BF1817E9D}" srcOrd="0" destOrd="0" presId="urn:microsoft.com/office/officeart/2005/8/layout/orgChart1"/>
    <dgm:cxn modelId="{1B332073-02AA-4C76-B558-E3D90EE6C8DD}" type="presParOf" srcId="{98839BB1-383C-43E4-8593-408BF1817E9D}" destId="{73041D19-4A60-4864-BBDB-C3B3C38227FA}" srcOrd="0" destOrd="0" presId="urn:microsoft.com/office/officeart/2005/8/layout/orgChart1"/>
    <dgm:cxn modelId="{B7891BD9-3ADC-4732-B649-9B53E316DA31}" type="presParOf" srcId="{98839BB1-383C-43E4-8593-408BF1817E9D}" destId="{8013532F-9D04-46C1-8F0E-7CD15A52D9DD}" srcOrd="1" destOrd="0" presId="urn:microsoft.com/office/officeart/2005/8/layout/orgChart1"/>
    <dgm:cxn modelId="{9444B5D2-E116-42C6-AC16-21726E1CD8C8}" type="presParOf" srcId="{55E8B588-63AB-4DA0-8FDA-DC0D7C7781FB}" destId="{D34C177D-1048-41B3-ABFF-2C415A9F4088}" srcOrd="1" destOrd="0" presId="urn:microsoft.com/office/officeart/2005/8/layout/orgChart1"/>
    <dgm:cxn modelId="{C9700A44-BA69-4701-80D9-AC6CE1B7487D}" type="presParOf" srcId="{55E8B588-63AB-4DA0-8FDA-DC0D7C7781FB}" destId="{E1B372BA-48DF-4F31-A007-D64A9CD4ABD2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 smtClean="0"/>
            <a:t>Policías</a:t>
          </a:r>
          <a:r>
            <a:rPr lang="es-MX" sz="1200" dirty="0"/>
            <a:t/>
          </a:r>
          <a:br>
            <a:rPr lang="es-MX" sz="1200" dirty="0"/>
          </a:br>
          <a:r>
            <a:rPr lang="es-ES" sz="1200" dirty="0" smtClean="0"/>
            <a:t>Policías 3ero</a:t>
          </a:r>
          <a:endParaRPr lang="es-ES" sz="1200" dirty="0" smtClean="0"/>
        </a:p>
        <a:p>
          <a:r>
            <a:rPr lang="es-ES" sz="1200" dirty="0" smtClean="0"/>
            <a:t>Policía 1ero</a:t>
          </a:r>
          <a:br>
            <a:rPr lang="es-ES" sz="1200" dirty="0" smtClean="0"/>
          </a:br>
          <a:endParaRPr lang="es-ES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 custLinFactNeighborY="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157287" custScaleY="250368" custLinFactNeighborY="-84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Zona Poniente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Ciudadana</a:t>
          </a:r>
          <a:br>
            <a:rPr lang="es-MX" altLang="es-MX" sz="1200" dirty="0"/>
          </a:br>
          <a:endParaRPr lang="es-ES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 1ero(a)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</a:t>
          </a:r>
          <a:endParaRPr lang="es-MX" altLang="es-MX" sz="115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Oriente</a:t>
          </a:r>
          <a:br>
            <a:rPr lang="es-MX" altLang="es-MX" sz="1200" dirty="0"/>
          </a:b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150" dirty="0"/>
            <a:t>Policías 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50" dirty="0"/>
            <a:t>Policías 1ro(a)</a:t>
          </a:r>
        </a:p>
        <a:p>
          <a:endParaRPr lang="es-MX" altLang="es-MX" sz="1150" dirty="0"/>
        </a:p>
        <a:p>
          <a:r>
            <a:rPr lang="es-MX" altLang="es-MX" sz="1150" dirty="0"/>
            <a:t>Policías 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90160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200169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Encargado(a)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</a:t>
          </a:r>
          <a:br>
            <a:rPr lang="es-MX" altLang="es-MX" sz="1200" dirty="0"/>
          </a:br>
          <a:r>
            <a:rPr lang="es-MX" altLang="es-MX" sz="1200" dirty="0"/>
            <a:t>de Proximidad </a:t>
          </a:r>
          <a:r>
            <a:rPr lang="es-MX" altLang="es-MX" sz="1200" dirty="0" smtClean="0"/>
            <a:t>Comercial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Encargado(a) de Grupo </a:t>
          </a:r>
          <a:r>
            <a:rPr lang="es-MX" altLang="es-MX" sz="1200" dirty="0" smtClean="0"/>
            <a:t>Residencial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Encargado(a)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Policía 2do(a).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MX" sz="1200" b="0" i="0" u="none" dirty="0">
              <a:solidFill>
                <a:schemeClr val="tx1"/>
              </a:solidFill>
            </a:rPr>
            <a:t>Policías 3ros(as</a:t>
          </a:r>
          <a:r>
            <a:rPr lang="es-MX" sz="1200" b="0" i="0" u="none" dirty="0" smtClean="0">
              <a:solidFill>
                <a:schemeClr val="tx1"/>
              </a:solidFill>
            </a:rPr>
            <a:t>)</a:t>
          </a:r>
        </a:p>
        <a:p>
          <a:r>
            <a:rPr lang="es-MX" sz="1200" b="0" i="0" u="none" dirty="0">
              <a:solidFill>
                <a:schemeClr val="tx1"/>
              </a:solidFill>
            </a:rPr>
            <a:t/>
          </a:r>
          <a:br>
            <a:rPr lang="es-MX" sz="1200" b="0" i="0" u="none" dirty="0">
              <a:solidFill>
                <a:schemeClr val="tx1"/>
              </a:solidFill>
            </a:rPr>
          </a:br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r>
            <a:rPr lang="es-MX" sz="1200" b="0" i="0" u="none" dirty="0">
              <a:solidFill>
                <a:schemeClr val="tx1"/>
              </a:solidFill>
            </a:rPr>
            <a:t/>
          </a:r>
          <a:br>
            <a:rPr lang="es-MX" sz="1200" b="0" i="0" u="none" dirty="0">
              <a:solidFill>
                <a:schemeClr val="tx1"/>
              </a:solidFill>
            </a:rPr>
          </a:b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154562-7C92-4AEA-A134-AC51F1F968B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5EF1B679-55E7-47CF-B54B-139EF19CBD4F}" type="parTrans" cxnId="{7DEC11AB-56B9-4276-9F61-FF50DD0577D9}">
      <dgm:prSet/>
      <dgm:spPr/>
      <dgm:t>
        <a:bodyPr/>
        <a:lstStyle/>
        <a:p>
          <a:endParaRPr lang="es-ES"/>
        </a:p>
      </dgm:t>
    </dgm:pt>
    <dgm:pt modelId="{F8DE0CEF-B414-4590-A698-B56E69F71324}" type="sibTrans" cxnId="{7DEC11AB-56B9-4276-9F61-FF50DD0577D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86768" custScaleY="216287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2" custScaleX="80551" custScaleY="84054" custLinFactNeighborX="-6878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  <dgm:pt modelId="{1E16E36C-0599-4862-95E8-60D613711361}" type="pres">
      <dgm:prSet presAssocID="{5EF1B679-55E7-47CF-B54B-139EF19CBD4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7CF87E8-E39A-4B59-B945-1BEDFA2193B7}" type="pres">
      <dgm:prSet presAssocID="{3B154562-7C92-4AEA-A134-AC51F1F968BB}" presName="hierRoot3" presStyleCnt="0">
        <dgm:presLayoutVars>
          <dgm:hierBranch val="init"/>
        </dgm:presLayoutVars>
      </dgm:prSet>
      <dgm:spPr/>
    </dgm:pt>
    <dgm:pt modelId="{17258329-597C-421C-B45D-C6106D4F5DF9}" type="pres">
      <dgm:prSet presAssocID="{3B154562-7C92-4AEA-A134-AC51F1F968BB}" presName="rootComposite3" presStyleCnt="0"/>
      <dgm:spPr/>
    </dgm:pt>
    <dgm:pt modelId="{4010E63F-AABA-4B6F-B764-70627A00FFBB}" type="pres">
      <dgm:prSet presAssocID="{3B154562-7C92-4AEA-A134-AC51F1F968BB}" presName="rootText3" presStyleLbl="asst1" presStyleIdx="1" presStyleCnt="2" custScaleX="80551" custScaleY="84054" custLinFactNeighborX="-8151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CFA504-DD0C-4DA0-B05E-237BAA39724D}" type="pres">
      <dgm:prSet presAssocID="{3B154562-7C92-4AEA-A134-AC51F1F968B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DBA1B3A-5219-4AEE-BBDE-7CB3F2084EFA}" type="pres">
      <dgm:prSet presAssocID="{3B154562-7C92-4AEA-A134-AC51F1F968BB}" presName="hierChild6" presStyleCnt="0"/>
      <dgm:spPr/>
    </dgm:pt>
    <dgm:pt modelId="{B7CC50EF-8BD1-4D19-9B2C-7F26AA9D9E46}" type="pres">
      <dgm:prSet presAssocID="{3B154562-7C92-4AEA-A134-AC51F1F968BB}" presName="hierChild7" presStyleCnt="0"/>
      <dgm:spPr/>
    </dgm:pt>
  </dgm:ptLst>
  <dgm:cxnLst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000FF3A4-1F90-4C8C-A6D7-458ED7433495}" type="presOf" srcId="{5EF1B679-55E7-47CF-B54B-139EF19CBD4F}" destId="{1E16E36C-0599-4862-95E8-60D613711361}" srcOrd="0" destOrd="0" presId="urn:microsoft.com/office/officeart/2005/8/layout/orgChart1"/>
    <dgm:cxn modelId="{456F52AD-382F-4913-B7EE-BC1355259D03}" type="presOf" srcId="{3B154562-7C92-4AEA-A134-AC51F1F968BB}" destId="{4010E63F-AABA-4B6F-B764-70627A00FFB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077599EF-14D9-4252-9B1E-B5974DE41CC8}" srcId="{9DEA55C1-E59C-4B5B-90DC-1D0B54C2B20C}" destId="{78BCC67F-0A97-483C-872A-73769C3F9E91}" srcOrd="2" destOrd="0" parTransId="{28BC60D3-8040-49C2-A02F-7FB675194687}" sibTransId="{C8A0BBC7-C162-4904-A5E8-0E7E8B9BFE79}"/>
    <dgm:cxn modelId="{C7CB002D-3393-4C16-96E1-017F02D11A30}" type="presOf" srcId="{3B154562-7C92-4AEA-A134-AC51F1F968BB}" destId="{8BCFA504-DD0C-4DA0-B05E-237BAA39724D}" srcOrd="1" destOrd="0" presId="urn:microsoft.com/office/officeart/2005/8/layout/orgChart1"/>
    <dgm:cxn modelId="{7DEC11AB-56B9-4276-9F61-FF50DD0577D9}" srcId="{9DEA55C1-E59C-4B5B-90DC-1D0B54C2B20C}" destId="{3B154562-7C92-4AEA-A134-AC51F1F968BB}" srcOrd="1" destOrd="0" parTransId="{5EF1B679-55E7-47CF-B54B-139EF19CBD4F}" sibTransId="{F8DE0CEF-B414-4590-A698-B56E69F71324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  <dgm:cxn modelId="{35BB4354-4850-492C-8F1A-14F40EDFF5A4}" type="presParOf" srcId="{E6CFA08A-7145-470C-A659-6A725D85622B}" destId="{1E16E36C-0599-4862-95E8-60D613711361}" srcOrd="2" destOrd="0" presId="urn:microsoft.com/office/officeart/2005/8/layout/orgChart1"/>
    <dgm:cxn modelId="{40B8018C-115D-49C0-AD9A-DBA40A9BB735}" type="presParOf" srcId="{E6CFA08A-7145-470C-A659-6A725D85622B}" destId="{B7CF87E8-E39A-4B59-B945-1BEDFA2193B7}" srcOrd="3" destOrd="0" presId="urn:microsoft.com/office/officeart/2005/8/layout/orgChart1"/>
    <dgm:cxn modelId="{B7B4A4DA-0FC8-4168-94D7-CD7E7119462F}" type="presParOf" srcId="{B7CF87E8-E39A-4B59-B945-1BEDFA2193B7}" destId="{17258329-597C-421C-B45D-C6106D4F5DF9}" srcOrd="0" destOrd="0" presId="urn:microsoft.com/office/officeart/2005/8/layout/orgChart1"/>
    <dgm:cxn modelId="{CAB2743C-C47C-4E92-9256-5C810290B8F7}" type="presParOf" srcId="{17258329-597C-421C-B45D-C6106D4F5DF9}" destId="{4010E63F-AABA-4B6F-B764-70627A00FFBB}" srcOrd="0" destOrd="0" presId="urn:microsoft.com/office/officeart/2005/8/layout/orgChart1"/>
    <dgm:cxn modelId="{78D78B8E-A539-47F8-9E03-6CC2CC9C7957}" type="presParOf" srcId="{17258329-597C-421C-B45D-C6106D4F5DF9}" destId="{8BCFA504-DD0C-4DA0-B05E-237BAA39724D}" srcOrd="1" destOrd="0" presId="urn:microsoft.com/office/officeart/2005/8/layout/orgChart1"/>
    <dgm:cxn modelId="{77A17B17-D8EC-4C68-B52D-73B097C310DC}" type="presParOf" srcId="{B7CF87E8-E39A-4B59-B945-1BEDFA2193B7}" destId="{4DBA1B3A-5219-4AEE-BBDE-7CB3F2084EFA}" srcOrd="1" destOrd="0" presId="urn:microsoft.com/office/officeart/2005/8/layout/orgChart1"/>
    <dgm:cxn modelId="{36EB597B-8946-49DD-9E10-0B0A57BFAA2A}" type="presParOf" srcId="{B7CF87E8-E39A-4B59-B945-1BEDFA2193B7}" destId="{B7CC50EF-8BD1-4D19-9B2C-7F26AA9D9E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Policía de Monterrey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r>
            <a:rPr lang="es-ES" sz="1200" dirty="0" smtClean="0"/>
            <a:t>Instructores</a:t>
          </a:r>
          <a:endParaRPr lang="es-ES" sz="1200" dirty="0"/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 smtClean="0">
              <a:cs typeface="Arial" panose="020B0604020202020204" pitchFamily="34" charset="0"/>
            </a:rPr>
            <a:t>Asistente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F7B83BF-9737-428F-9048-FD270736629F}" type="pres">
      <dgm:prSet presAssocID="{C3C001B1-9B73-41D2-B9BB-2AEA2E2B94D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0" presStyleCnt="1" custScaleX="102043" custScaleY="105780" custLinFactNeighborX="-4006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81726533-23CA-459D-B0AA-F98495A4CF51}" type="presOf" srcId="{0145B904-C077-48AA-A18C-5C2EB74B705F}" destId="{1E47266E-1BB3-4C95-9EAB-74CDAE96177F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FB7D60E-404A-4345-A4DA-DF95641A2BE9}" type="presOf" srcId="{0145B904-C077-48AA-A18C-5C2EB74B705F}" destId="{9FA66DBF-41E7-476A-8B6D-DC8355BAA785}" srcOrd="0" destOrd="0" presId="urn:microsoft.com/office/officeart/2005/8/layout/orgChart1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27C3E311-7E1D-45F9-9BDE-35981AD92C75}" srcId="{7D1C1E13-9232-4557-BF18-4BBE514AB07E}" destId="{0145B904-C077-48AA-A18C-5C2EB74B705F}" srcOrd="3" destOrd="0" parTransId="{C3C001B1-9B73-41D2-B9BB-2AEA2E2B94D3}" sibTransId="{C9063987-68AE-449E-9D2D-702B14635DB2}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CA2F0FB-69E4-4A89-AACA-6D778FABD4C7}" type="presOf" srcId="{C3C001B1-9B73-41D2-B9BB-2AEA2E2B94D3}" destId="{7F7B83BF-9737-428F-9048-FD270736629F}" srcOrd="0" destOrd="0" presId="urn:microsoft.com/office/officeart/2005/8/layout/orgChart1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  <dgm:cxn modelId="{72E83BD1-9365-4C5D-B4C0-F4A6FC03DFEB}" type="presParOf" srcId="{D541720C-0861-4C6E-9215-E5768383CAD5}" destId="{7F7B83BF-9737-428F-9048-FD270736629F}" srcOrd="0" destOrd="0" presId="urn:microsoft.com/office/officeart/2005/8/layout/orgChart1"/>
    <dgm:cxn modelId="{6B6965EE-0611-43DC-8C06-BA95862471AE}" type="presParOf" srcId="{D541720C-0861-4C6E-9215-E5768383CAD5}" destId="{0D5C3CA3-BA01-4001-B844-57BE8F799A6E}" srcOrd="1" destOrd="0" presId="urn:microsoft.com/office/officeart/2005/8/layout/orgChart1"/>
    <dgm:cxn modelId="{295848E2-C3EC-4FEB-9D73-07F080CA5BFA}" type="presParOf" srcId="{0D5C3CA3-BA01-4001-B844-57BE8F799A6E}" destId="{572CFC49-E3F3-48D5-A808-040F779B42AF}" srcOrd="0" destOrd="0" presId="urn:microsoft.com/office/officeart/2005/8/layout/orgChart1"/>
    <dgm:cxn modelId="{5279375E-B6BF-4B38-B3E4-5E437E030E58}" type="presParOf" srcId="{572CFC49-E3F3-48D5-A808-040F779B42AF}" destId="{9FA66DBF-41E7-476A-8B6D-DC8355BAA785}" srcOrd="0" destOrd="0" presId="urn:microsoft.com/office/officeart/2005/8/layout/orgChart1"/>
    <dgm:cxn modelId="{89B3867C-893E-4684-80D8-CA5D8DC57334}" type="presParOf" srcId="{572CFC49-E3F3-48D5-A808-040F779B42AF}" destId="{1E47266E-1BB3-4C95-9EAB-74CDAE96177F}" srcOrd="1" destOrd="0" presId="urn:microsoft.com/office/officeart/2005/8/layout/orgChart1"/>
    <dgm:cxn modelId="{F876621A-7614-48C7-90E0-EFE8302D2936}" type="presParOf" srcId="{0D5C3CA3-BA01-4001-B844-57BE8F799A6E}" destId="{12770F27-5197-4306-8867-281FFA6BBA29}" srcOrd="1" destOrd="0" presId="urn:microsoft.com/office/officeart/2005/8/layout/orgChart1"/>
    <dgm:cxn modelId="{01418136-6FED-4498-A54C-35592A522C18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/>
            <a:t>Policías 3ro(a)</a:t>
          </a:r>
          <a:br>
            <a:rPr lang="es-MX" sz="1200" b="0" i="0" u="none" dirty="0"/>
          </a:br>
          <a:endParaRPr lang="es-ES" sz="1200" b="0" i="0" u="none" dirty="0"/>
        </a:p>
        <a:p>
          <a:r>
            <a:rPr lang="es-MX" sz="1200" b="0" i="0" u="none" dirty="0"/>
            <a:t>Policía 2do(a)</a:t>
          </a:r>
        </a:p>
        <a:p>
          <a:r>
            <a:rPr lang="es-MX" sz="1200" b="0" i="0" u="none" dirty="0" smtClean="0"/>
            <a:t>Policías</a:t>
          </a:r>
          <a:endParaRPr lang="es-MX" sz="1200" b="0" i="0" u="none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D7461FE-38F9-40F7-AB6E-0FD6DECD8990}">
      <dgm:prSet custT="1"/>
      <dgm:spPr/>
      <dgm:t>
        <a:bodyPr/>
        <a:lstStyle/>
        <a:p>
          <a:r>
            <a:rPr lang="es-ES" sz="1200" dirty="0"/>
            <a:t>Jefe(a) de Medidas de </a:t>
          </a:r>
          <a:r>
            <a:rPr lang="es-ES" sz="1200" dirty="0" smtClean="0"/>
            <a:t>Protección</a:t>
          </a:r>
          <a:endParaRPr lang="es-ES" sz="1200" dirty="0"/>
        </a:p>
      </dgm:t>
    </dgm:pt>
    <dgm:pt modelId="{E6B7F5BA-479C-4EDC-B0C1-EDB46B76D15C}" type="parTrans" cxnId="{2874FA1F-55CF-4FC8-95F2-4AB92C5E9592}">
      <dgm:prSet/>
      <dgm:spPr/>
      <dgm:t>
        <a:bodyPr/>
        <a:lstStyle/>
        <a:p>
          <a:endParaRPr lang="es-ES"/>
        </a:p>
      </dgm:t>
    </dgm:pt>
    <dgm:pt modelId="{1D009A62-4C59-4DFD-9EF9-2E4BC29A3CFB}" type="sibTrans" cxnId="{2874FA1F-55CF-4FC8-95F2-4AB92C5E959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NeighborX="40415" custLinFactNeighborY="-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593C811-0807-4ED5-8BD3-E0421D1C667D}" type="pres">
      <dgm:prSet presAssocID="{C18B1D50-4B71-4134-9169-A1C4FBA01A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X="183895" custScaleY="315741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A5023D07-9C8C-4528-B476-A6E86C6E22B3}" type="pres">
      <dgm:prSet presAssocID="{E6B7F5BA-479C-4EDC-B0C1-EDB46B76D1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944C8F3F-6559-4EDC-ABD8-8AA71B8289D9}" type="pres">
      <dgm:prSet presAssocID="{BD7461FE-38F9-40F7-AB6E-0FD6DECD8990}" presName="hierRoot2" presStyleCnt="0">
        <dgm:presLayoutVars>
          <dgm:hierBranch val="init"/>
        </dgm:presLayoutVars>
      </dgm:prSet>
      <dgm:spPr/>
    </dgm:pt>
    <dgm:pt modelId="{CC99AC1F-444A-4238-B223-C9A61A93787A}" type="pres">
      <dgm:prSet presAssocID="{BD7461FE-38F9-40F7-AB6E-0FD6DECD8990}" presName="rootComposite" presStyleCnt="0"/>
      <dgm:spPr/>
    </dgm:pt>
    <dgm:pt modelId="{83D5A370-18A3-4766-B00B-E2C170CD33BF}" type="pres">
      <dgm:prSet presAssocID="{BD7461FE-38F9-40F7-AB6E-0FD6DECD89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8AA17-C84C-49F6-9AF1-F2756629343D}" type="pres">
      <dgm:prSet presAssocID="{BD7461FE-38F9-40F7-AB6E-0FD6DECD8990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C52A42-E74E-4B4E-B365-2F8639A29D1B}" type="pres">
      <dgm:prSet presAssocID="{BD7461FE-38F9-40F7-AB6E-0FD6DECD8990}" presName="hierChild4" presStyleCnt="0"/>
      <dgm:spPr/>
    </dgm:pt>
    <dgm:pt modelId="{31909270-7BF8-471A-934B-D0DE524FD831}" type="pres">
      <dgm:prSet presAssocID="{BD7461FE-38F9-40F7-AB6E-0FD6DECD899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2AD5698C-8291-4087-AB82-1B82A9A1DF1D}" type="presOf" srcId="{C18B1D50-4B71-4134-9169-A1C4FBA01A59}" destId="{A593C811-0807-4ED5-8BD3-E0421D1C667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874FA1F-55CF-4FC8-95F2-4AB92C5E9592}" srcId="{9DEA55C1-E59C-4B5B-90DC-1D0B54C2B20C}" destId="{BD7461FE-38F9-40F7-AB6E-0FD6DECD8990}" srcOrd="1" destOrd="0" parTransId="{E6B7F5BA-479C-4EDC-B0C1-EDB46B76D15C}" sibTransId="{1D009A62-4C59-4DFD-9EF9-2E4BC29A3CFB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40EAED1F-6D27-4ABA-A536-E819F9541A33}" type="presOf" srcId="{E6B7F5BA-479C-4EDC-B0C1-EDB46B76D15C}" destId="{A5023D07-9C8C-4528-B476-A6E86C6E22B3}" srcOrd="0" destOrd="0" presId="urn:microsoft.com/office/officeart/2005/8/layout/orgChart1"/>
    <dgm:cxn modelId="{91DB7647-D6A2-4E9C-AB21-CDB7EA2FC95B}" type="presOf" srcId="{BD7461FE-38F9-40F7-AB6E-0FD6DECD8990}" destId="{C588AA17-C84C-49F6-9AF1-F2756629343D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A6F4B1-FE4A-4E73-99DA-DF813CEF64AC}" type="presOf" srcId="{BD7461FE-38F9-40F7-AB6E-0FD6DECD8990}" destId="{83D5A370-18A3-4766-B00B-E2C170CD33B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13B1B81-AEA6-45D0-82F6-1661339F4B6E}" type="presParOf" srcId="{05E8A0F8-8F4A-4D16-B455-9B21EE5D83FA}" destId="{A593C811-0807-4ED5-8BD3-E0421D1C667D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97410D04-5851-45D7-8171-82EC4A03B743}" type="presParOf" srcId="{05E8A0F8-8F4A-4D16-B455-9B21EE5D83FA}" destId="{A5023D07-9C8C-4528-B476-A6E86C6E22B3}" srcOrd="2" destOrd="0" presId="urn:microsoft.com/office/officeart/2005/8/layout/orgChart1"/>
    <dgm:cxn modelId="{03EC78B8-3681-4958-A821-7A9938A83472}" type="presParOf" srcId="{05E8A0F8-8F4A-4D16-B455-9B21EE5D83FA}" destId="{944C8F3F-6559-4EDC-ABD8-8AA71B8289D9}" srcOrd="3" destOrd="0" presId="urn:microsoft.com/office/officeart/2005/8/layout/orgChart1"/>
    <dgm:cxn modelId="{696E39AD-4D51-4CED-BC36-B461F0C85511}" type="presParOf" srcId="{944C8F3F-6559-4EDC-ABD8-8AA71B8289D9}" destId="{CC99AC1F-444A-4238-B223-C9A61A93787A}" srcOrd="0" destOrd="0" presId="urn:microsoft.com/office/officeart/2005/8/layout/orgChart1"/>
    <dgm:cxn modelId="{D28900F7-447A-4CF0-ABFF-0A9F0DAD38EB}" type="presParOf" srcId="{CC99AC1F-444A-4238-B223-C9A61A93787A}" destId="{83D5A370-18A3-4766-B00B-E2C170CD33BF}" srcOrd="0" destOrd="0" presId="urn:microsoft.com/office/officeart/2005/8/layout/orgChart1"/>
    <dgm:cxn modelId="{BA97E467-ECD2-4D45-9929-6134A8F2CEA0}" type="presParOf" srcId="{CC99AC1F-444A-4238-B223-C9A61A93787A}" destId="{C588AA17-C84C-49F6-9AF1-F2756629343D}" srcOrd="1" destOrd="0" presId="urn:microsoft.com/office/officeart/2005/8/layout/orgChart1"/>
    <dgm:cxn modelId="{7CDCE6E7-78C2-4717-B242-210EA1339C71}" type="presParOf" srcId="{944C8F3F-6559-4EDC-ABD8-8AA71B8289D9}" destId="{29C52A42-E74E-4B4E-B365-2F8639A29D1B}" srcOrd="1" destOrd="0" presId="urn:microsoft.com/office/officeart/2005/8/layout/orgChart1"/>
    <dgm:cxn modelId="{A9679BD6-1C70-4456-B7B0-F579ED3361DB}" type="presParOf" srcId="{944C8F3F-6559-4EDC-ABD8-8AA71B8289D9}" destId="{31909270-7BF8-471A-934B-D0DE524FD8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Operativo(a)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Administrativa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Tránsito de </a:t>
          </a:r>
          <a:r>
            <a:rPr lang="es-MX" altLang="es-MX" sz="1200" dirty="0" smtClean="0"/>
            <a:t>Monterrey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/>
          </a:r>
          <a:br>
            <a:rPr lang="es-MX" sz="1200" dirty="0"/>
          </a:b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Accidentes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Asistente</a:t>
          </a:r>
          <a:endParaRPr lang="es-ES" sz="1200" dirty="0"/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Municipales</a:t>
          </a:r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328" custScaleY="115944" custLinFactNeighborX="-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1836" custScaleY="105469" custLinFactNeighborX="2252" custLinFactNeighborY="-5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31836" custScaleY="105469" custLinFactNeighborX="-1738" custLinFactNeighborY="-4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4" custScaleX="131836" custScaleY="105469" custLinFactNeighborX="-1180" custLinFactNeighborY="-5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4" custScaleX="131836" custScaleY="105469" custLinFactNeighborY="-5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31007" custScaleY="104805" custLinFactNeighborX="-13173" custLinFactNeighborY="-1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1" presStyleCnt="3" custScaleX="131007" custScaleY="104805" custLinFactNeighborX="8922" custLinFactNeighborY="-10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2" presStyleCnt="3" custScaleX="131007" custScaleY="104805" custLinFactX="61949" custLinFactNeighborX="100000" custLinFactNeighborY="-27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</dgm:ptLst>
  <dgm:cxnLst>
    <dgm:cxn modelId="{3BA2CE7D-AE4C-49FE-8F7B-4FABC244FA81}" srcId="{9DEA55C1-E59C-4B5B-90DC-1D0B54C2B20C}" destId="{3D5B3173-7352-45B8-87C7-8C299502E7B5}" srcOrd="5" destOrd="0" parTransId="{2DCCA69F-3CEC-4602-B992-0C6B626AEB59}" sibTransId="{45B7A08E-6292-4727-A1D5-4A891B390815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810E9195-90E5-4C4E-99F8-AF034F09C7EB}" srcId="{9DEA55C1-E59C-4B5B-90DC-1D0B54C2B20C}" destId="{8F0CFE6E-38EB-4F0B-9ABD-7BED8E0485EC}" srcOrd="4" destOrd="0" parTransId="{FA98D9DD-35D3-4868-9C2D-ABA8A1D9F8C5}" sibTransId="{951A43E9-406D-4984-A3CC-8D3333F82815}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CF023B0A-F057-4A16-9174-FAC55A829596}" type="presOf" srcId="{8F0CFE6E-38EB-4F0B-9ABD-7BED8E0485EC}" destId="{AA44A51D-8C28-491A-828E-3E746FA2003B}" srcOrd="1" destOrd="0" presId="urn:microsoft.com/office/officeart/2005/8/layout/orgChart1"/>
    <dgm:cxn modelId="{41CF623E-5E0D-444F-A91F-EE5121D4C0FB}" type="presOf" srcId="{8F0CFE6E-38EB-4F0B-9ABD-7BED8E0485EC}" destId="{C449438F-BAE6-4184-81D6-38A20A4ED509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8F864969-D243-45C7-A0C9-3119220F8C84}" type="presOf" srcId="{FA98D9DD-35D3-4868-9C2D-ABA8A1D9F8C5}" destId="{A3AE1FFF-2779-43AE-B3E9-186655E4831E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E33C024-5681-4A6B-9371-544252DD6B04}" srcId="{9DEA55C1-E59C-4B5B-90DC-1D0B54C2B20C}" destId="{7ABF2DD2-CBC5-45B6-A3FD-D9789FB4AFD3}" srcOrd="6" destOrd="0" parTransId="{3885A1AF-81AE-4D73-AFDE-51885CC541BD}" sibTransId="{A20ADCAF-B569-49A4-B6AE-04B416D7A9EC}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  <dgm:cxn modelId="{03365472-03B1-450B-89D1-C85CBF8CD420}" type="presParOf" srcId="{E6CFA08A-7145-470C-A659-6A725D85622B}" destId="{A3AE1FFF-2779-43AE-B3E9-186655E4831E}" srcOrd="4" destOrd="0" presId="urn:microsoft.com/office/officeart/2005/8/layout/orgChart1"/>
    <dgm:cxn modelId="{F769EF30-0A83-4183-9742-B8FA4DA7A127}" type="presParOf" srcId="{E6CFA08A-7145-470C-A659-6A725D85622B}" destId="{8C2EB159-A892-4092-9108-FCD3B326B242}" srcOrd="5" destOrd="0" presId="urn:microsoft.com/office/officeart/2005/8/layout/orgChart1"/>
    <dgm:cxn modelId="{8A48FE0C-23DB-4604-B858-A3A7B19D84C9}" type="presParOf" srcId="{8C2EB159-A892-4092-9108-FCD3B326B242}" destId="{BC453CF0-7FEF-454B-8513-C37ED1ABC82B}" srcOrd="0" destOrd="0" presId="urn:microsoft.com/office/officeart/2005/8/layout/orgChart1"/>
    <dgm:cxn modelId="{01610F78-9005-41E0-BAF8-65F6D91BB41C}" type="presParOf" srcId="{BC453CF0-7FEF-454B-8513-C37ED1ABC82B}" destId="{C449438F-BAE6-4184-81D6-38A20A4ED509}" srcOrd="0" destOrd="0" presId="urn:microsoft.com/office/officeart/2005/8/layout/orgChart1"/>
    <dgm:cxn modelId="{41BC0BE1-31E1-450E-8A4E-B8BBB8402C37}" type="presParOf" srcId="{BC453CF0-7FEF-454B-8513-C37ED1ABC82B}" destId="{AA44A51D-8C28-491A-828E-3E746FA2003B}" srcOrd="1" destOrd="0" presId="urn:microsoft.com/office/officeart/2005/8/layout/orgChart1"/>
    <dgm:cxn modelId="{58E7D280-1015-44A2-9801-3CF14F405680}" type="presParOf" srcId="{8C2EB159-A892-4092-9108-FCD3B326B242}" destId="{452C8D80-FE8B-41BC-9C38-D6E5AB9E3B3D}" srcOrd="1" destOrd="0" presId="urn:microsoft.com/office/officeart/2005/8/layout/orgChart1"/>
    <dgm:cxn modelId="{E68E3E9B-C64B-4EC4-B882-6FD008F367B9}" type="presParOf" srcId="{8C2EB159-A892-4092-9108-FCD3B326B242}" destId="{A0463D60-CF9E-445E-B58E-E6327CA4CC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Administrativa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/>
            <a:t>Auxiliar 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Jefes(as) Administrativos(as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5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35328" custLinFactNeighborX="1706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5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E47224E-A64A-429A-91FC-71E3B1651CC7}" type="pres">
      <dgm:prSet presAssocID="{EA4DF198-4946-4E6C-A6C6-58F5C379612C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0" presStyleCnt="1" custScaleX="108263" custScaleY="119089" custLinFactNeighborX="-12973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</dgm:ptLst>
  <dgm:cxnLst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FB6C6BBD-F131-49B8-B4D8-89319F3865DB}" type="presOf" srcId="{000BBA9F-79FE-4CA1-B290-445A0B05CE7A}" destId="{7A347B25-0258-473D-9FDB-927E0803C243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4EA968C2-EDF4-4C8F-904B-85CDE6539562}" type="presOf" srcId="{000BBA9F-79FE-4CA1-B290-445A0B05CE7A}" destId="{F7919E5D-2322-43A1-9A2A-15D4C63CC7E7}" srcOrd="1" destOrd="0" presId="urn:microsoft.com/office/officeart/2005/8/layout/orgChart1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68BAB3B0-02F1-4B99-8A66-3C9515ECE4A1}" type="presOf" srcId="{EA4DF198-4946-4E6C-A6C6-58F5C379612C}" destId="{7E47224E-A64A-429A-91FC-71E3B1651CC7}" srcOrd="0" destOrd="0" presId="urn:microsoft.com/office/officeart/2005/8/layout/orgChart1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C24DC65F-8BD8-4007-A170-F36B70577F6F}" srcId="{7D1C1E13-9232-4557-BF18-4BBE514AB07E}" destId="{000BBA9F-79FE-4CA1-B290-445A0B05CE7A}" srcOrd="4" destOrd="0" parTransId="{EA4DF198-4946-4E6C-A6C6-58F5C379612C}" sibTransId="{673ACA1B-1AC8-44CA-825E-4A2B8D1A8CAE}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BE74B733-2665-4B22-B0CE-ACAAC46E0275}" type="presParOf" srcId="{D541720C-0861-4C6E-9215-E5768383CAD5}" destId="{7E47224E-A64A-429A-91FC-71E3B1651CC7}" srcOrd="0" destOrd="0" presId="urn:microsoft.com/office/officeart/2005/8/layout/orgChart1"/>
    <dgm:cxn modelId="{B90CFB59-29C5-4618-BAC6-431A66253A9B}" type="presParOf" srcId="{D541720C-0861-4C6E-9215-E5768383CAD5}" destId="{81633D50-9A59-4059-B9F1-49FBD07A5126}" srcOrd="1" destOrd="0" presId="urn:microsoft.com/office/officeart/2005/8/layout/orgChart1"/>
    <dgm:cxn modelId="{2E93D40A-BB7D-4D8C-B4E8-4163D619FAF7}" type="presParOf" srcId="{81633D50-9A59-4059-B9F1-49FBD07A5126}" destId="{3D74AA1C-6D23-4A61-910B-87FC84CF701D}" srcOrd="0" destOrd="0" presId="urn:microsoft.com/office/officeart/2005/8/layout/orgChart1"/>
    <dgm:cxn modelId="{C571B28C-CCA5-4E0E-9789-F1A637A1B32F}" type="presParOf" srcId="{3D74AA1C-6D23-4A61-910B-87FC84CF701D}" destId="{7A347B25-0258-473D-9FDB-927E0803C243}" srcOrd="0" destOrd="0" presId="urn:microsoft.com/office/officeart/2005/8/layout/orgChart1"/>
    <dgm:cxn modelId="{6F5016B1-F5F1-4A4F-A07D-19253A037D92}" type="presParOf" srcId="{3D74AA1C-6D23-4A61-910B-87FC84CF701D}" destId="{F7919E5D-2322-43A1-9A2A-15D4C63CC7E7}" srcOrd="1" destOrd="0" presId="urn:microsoft.com/office/officeart/2005/8/layout/orgChart1"/>
    <dgm:cxn modelId="{FEF6750F-F139-4249-8832-CE3D8B0941D9}" type="presParOf" srcId="{81633D50-9A59-4059-B9F1-49FBD07A5126}" destId="{BE12DAF8-E859-4F89-BE7C-1F05751894DD}" srcOrd="1" destOrd="0" presId="urn:microsoft.com/office/officeart/2005/8/layout/orgChart1"/>
    <dgm:cxn modelId="{45CC2D91-4B18-47DC-B328-4B39A6DA2AEA}" type="presParOf" srcId="{81633D50-9A59-4059-B9F1-49FBD07A5126}" destId="{B3D87993-626F-4AFA-8945-AE57B87CBE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Atención y Orientación a el(la) Ciudadano(a</a:t>
          </a:r>
          <a:r>
            <a:rPr lang="es-MX" altLang="es-MX" sz="1200" dirty="0" smtClean="0"/>
            <a:t>)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Encargado(a) Área</a:t>
          </a:r>
          <a:br>
            <a:rPr lang="es-MX" altLang="es-MX" sz="1200" dirty="0"/>
          </a:br>
          <a:r>
            <a:rPr lang="es-MX" altLang="es-MX" sz="1200" dirty="0" smtClean="0"/>
            <a:t>Ayudante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Auxiliares </a:t>
          </a:r>
          <a:r>
            <a:rPr lang="es-MX" altLang="es-MX" sz="1200" dirty="0"/>
            <a:t>Administrativos(as)</a:t>
          </a:r>
          <a:br>
            <a:rPr lang="es-MX" altLang="es-MX" sz="1200" dirty="0"/>
          </a:br>
          <a:r>
            <a:rPr lang="es-MX" altLang="es-MX" sz="1200" dirty="0" smtClean="0"/>
            <a:t>Ayudante </a:t>
          </a:r>
          <a:r>
            <a:rPr lang="es-MX" altLang="es-MX" sz="1200" dirty="0"/>
            <a:t>de Auxilio Vial</a:t>
          </a:r>
          <a:br>
            <a:rPr lang="es-MX" altLang="es-MX" sz="1200" dirty="0"/>
          </a:br>
          <a:r>
            <a:rPr lang="es-MX" altLang="es-MX" sz="1200" dirty="0" smtClean="0"/>
            <a:t>Operador(a</a:t>
          </a:r>
          <a:r>
            <a:rPr lang="es-MX" altLang="es-MX" sz="1200" dirty="0"/>
            <a:t>) Conmutador</a:t>
          </a:r>
          <a:br>
            <a:rPr lang="es-MX" altLang="es-MX" sz="1200" dirty="0"/>
          </a:br>
          <a:r>
            <a:rPr lang="es-MX" altLang="es-MX" sz="1200" dirty="0" smtClean="0"/>
            <a:t>Mecánicos(as</a:t>
          </a:r>
          <a:r>
            <a:rPr lang="es-MX" altLang="es-MX" sz="1200" dirty="0"/>
            <a:t>) de Auxilio </a:t>
          </a:r>
          <a:r>
            <a:rPr lang="es-MX" altLang="es-MX" sz="1200" dirty="0" smtClean="0"/>
            <a:t>Vial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Mecánico(a)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11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157165" custScaleY="374518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/>
            <a:t>Grupo 2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1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FFCFD11-45F1-4588-9E06-CEA7B1B4895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fr-FR" altLang="es-MX" sz="1200" dirty="0"/>
            <a:t>Oficial </a:t>
          </a:r>
          <a:r>
            <a:rPr lang="fr-FR" altLang="es-MX" sz="1200" dirty="0" smtClean="0"/>
            <a:t>Motociclista</a:t>
          </a:r>
          <a:endParaRPr lang="fr-FR" altLang="es-MX" sz="1200" dirty="0"/>
        </a:p>
      </dgm:t>
    </dgm:pt>
    <dgm:pt modelId="{E267A9EB-085C-46B5-A157-777EB2EE7CBD}" type="par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013CC0D-7523-4E67-835F-CF546FF85C4F}" type="sib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68782" custScaleY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09443022-3FBE-4AB6-B42B-2CDBC286AB36}" type="pres">
      <dgm:prSet presAssocID="{E267A9EB-085C-46B5-A157-777EB2EE7CB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BDB82DB5-7A58-49D1-ACE2-CA37890642A6}" type="pres">
      <dgm:prSet presAssocID="{FFFCFD11-45F1-4588-9E06-CEA7B1B4895A}" presName="hierRoot3" presStyleCnt="0">
        <dgm:presLayoutVars>
          <dgm:hierBranch val="init"/>
        </dgm:presLayoutVars>
      </dgm:prSet>
      <dgm:spPr/>
    </dgm:pt>
    <dgm:pt modelId="{2DF8E993-4C2E-447D-9D68-BABB7311B7FD}" type="pres">
      <dgm:prSet presAssocID="{FFFCFD11-45F1-4588-9E06-CEA7B1B4895A}" presName="rootComposite3" presStyleCnt="0"/>
      <dgm:spPr/>
    </dgm:pt>
    <dgm:pt modelId="{F5056070-BB17-48EF-93F3-49678E0468A1}" type="pres">
      <dgm:prSet presAssocID="{FFFCFD11-45F1-4588-9E06-CEA7B1B4895A}" presName="rootText3" presStyleLbl="asst1" presStyleIdx="0" presStyleCnt="1" custScaleX="167772" custScaleY="109052" custLinFactNeighborX="1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5151F7-234E-476E-A86D-3579164024BD}" type="pres">
      <dgm:prSet presAssocID="{FFFCFD11-45F1-4588-9E06-CEA7B1B4895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F481FA4C-1EE1-4C37-9803-7A61BE83CC22}" type="pres">
      <dgm:prSet presAssocID="{FFFCFD11-45F1-4588-9E06-CEA7B1B4895A}" presName="hierChild6" presStyleCnt="0"/>
      <dgm:spPr/>
    </dgm:pt>
    <dgm:pt modelId="{DC323FEF-FB09-4D4A-B406-C259CC7954CA}" type="pres">
      <dgm:prSet presAssocID="{FFFCFD11-45F1-4588-9E06-CEA7B1B4895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3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151A9865-51C1-4C0A-B81C-91AE0D878F12}" type="presOf" srcId="{FFFCFD11-45F1-4588-9E06-CEA7B1B4895A}" destId="{F5056070-BB17-48EF-93F3-49678E0468A1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F9E657D-DE11-4FFD-A673-F6231D27940C}" type="presOf" srcId="{FFFCFD11-45F1-4588-9E06-CEA7B1B4895A}" destId="{F55151F7-234E-476E-A86D-3579164024BD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88001C70-68CB-4782-A8E5-28F87F152A3D}" srcId="{9DEA55C1-E59C-4B5B-90DC-1D0B54C2B20C}" destId="{FFFCFD11-45F1-4588-9E06-CEA7B1B4895A}" srcOrd="5" destOrd="0" parTransId="{E267A9EB-085C-46B5-A157-777EB2EE7CBD}" sibTransId="{4013CC0D-7523-4E67-835F-CF546FF85C4F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14A1FB6F-2E5F-4A8A-8153-E7DE11406E4D}" type="presOf" srcId="{E267A9EB-085C-46B5-A157-777EB2EE7CBD}" destId="{09443022-3FBE-4AB6-B42B-2CDBC286AB36}" srcOrd="0" destOrd="0" presId="urn:microsoft.com/office/officeart/2005/8/layout/orgChart1"/>
    <dgm:cxn modelId="{A4BFC748-F3C3-415E-BB09-1DFC2E774E55}" srcId="{9DEA55C1-E59C-4B5B-90DC-1D0B54C2B20C}" destId="{16F45068-8FB3-4142-8CF0-10CC755F1213}" srcOrd="4" destOrd="0" parTransId="{FE40CF90-1693-415C-8D86-33ECB8AA7563}" sibTransId="{06591F1C-8362-4370-BF0B-715A0E11A59A}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A1901434-E9B5-4BA8-8CBD-7A82389EBA87}" type="presParOf" srcId="{E6CFA08A-7145-470C-A659-6A725D85622B}" destId="{09443022-3FBE-4AB6-B42B-2CDBC286AB36}" srcOrd="0" destOrd="0" presId="urn:microsoft.com/office/officeart/2005/8/layout/orgChart1"/>
    <dgm:cxn modelId="{0712CF7E-2B85-435F-918A-087520F43FBF}" type="presParOf" srcId="{E6CFA08A-7145-470C-A659-6A725D85622B}" destId="{BDB82DB5-7A58-49D1-ACE2-CA37890642A6}" srcOrd="1" destOrd="0" presId="urn:microsoft.com/office/officeart/2005/8/layout/orgChart1"/>
    <dgm:cxn modelId="{2998AD0E-F758-4BE8-AEDC-4EF49F4F621F}" type="presParOf" srcId="{BDB82DB5-7A58-49D1-ACE2-CA37890642A6}" destId="{2DF8E993-4C2E-447D-9D68-BABB7311B7FD}" srcOrd="0" destOrd="0" presId="urn:microsoft.com/office/officeart/2005/8/layout/orgChart1"/>
    <dgm:cxn modelId="{37DBC806-016F-4976-9BB6-FA7ADA4AA42F}" type="presParOf" srcId="{2DF8E993-4C2E-447D-9D68-BABB7311B7FD}" destId="{F5056070-BB17-48EF-93F3-49678E0468A1}" srcOrd="0" destOrd="0" presId="urn:microsoft.com/office/officeart/2005/8/layout/orgChart1"/>
    <dgm:cxn modelId="{111FDDBE-437C-4A52-9CE5-C1AC8A3C67E1}" type="presParOf" srcId="{2DF8E993-4C2E-447D-9D68-BABB7311B7FD}" destId="{F55151F7-234E-476E-A86D-3579164024BD}" srcOrd="1" destOrd="0" presId="urn:microsoft.com/office/officeart/2005/8/layout/orgChart1"/>
    <dgm:cxn modelId="{5081B0F5-1C3F-4D43-AC53-8CCFC7A77CD7}" type="presParOf" srcId="{BDB82DB5-7A58-49D1-ACE2-CA37890642A6}" destId="{F481FA4C-1EE1-4C37-9803-7A61BE83CC22}" srcOrd="1" destOrd="0" presId="urn:microsoft.com/office/officeart/2005/8/layout/orgChart1"/>
    <dgm:cxn modelId="{89378A93-56B3-4628-88BB-F0D2F5028B2E}" type="presParOf" srcId="{BDB82DB5-7A58-49D1-ACE2-CA37890642A6}" destId="{DC323FEF-FB09-4D4A-B406-C259CC7954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Licencias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 </a:t>
          </a:r>
          <a:r>
            <a:rPr lang="es-MX" altLang="es-MX" sz="1200" dirty="0" smtClean="0"/>
            <a:t>Abogado(a)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Supervisor(a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Médicos(as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4C0A91F9-44E3-4342-98E2-FD4D25E92286}">
      <dgm:prSet custT="1"/>
      <dgm:spPr/>
      <dgm:t>
        <a:bodyPr/>
        <a:lstStyle/>
        <a:p>
          <a:r>
            <a:rPr lang="es-MX" altLang="es-MX" sz="1200" dirty="0"/>
            <a:t>Secretaria(o) </a:t>
          </a:r>
          <a:r>
            <a:rPr lang="es-MX" altLang="es-MX" sz="1200" dirty="0" smtClean="0"/>
            <a:t>D</a:t>
          </a:r>
          <a:endParaRPr lang="es-MX" altLang="es-MX" sz="1200" dirty="0"/>
        </a:p>
      </dgm:t>
    </dgm:pt>
    <dgm:pt modelId="{10EC89B1-D277-4EFF-8572-B305A2643A6A}" type="parTrans" cxnId="{55998ED0-C4F9-4A5E-AB1D-32DECB47EB49}">
      <dgm:prSet/>
      <dgm:spPr/>
      <dgm:t>
        <a:bodyPr/>
        <a:lstStyle/>
        <a:p>
          <a:endParaRPr lang="es-ES" sz="1200"/>
        </a:p>
      </dgm:t>
    </dgm:pt>
    <dgm:pt modelId="{CD8E6CB3-D9E0-4AB7-9BD5-C20E9E5A1A49}" type="sibTrans" cxnId="{55998ED0-C4F9-4A5E-AB1D-32DECB47EB4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6045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4" custScaleX="145130" custScaleY="368459" custLinFactNeighborX="-126" custLinFactNeighborY="90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4" custScaleX="145130" custScaleY="150361" custLinFactNeighborX="5465" custLinFactNeighborY="9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4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 val="hang"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7A91BBC-D0CC-4494-88A1-CA170A79A000}" type="pres">
      <dgm:prSet presAssocID="{857CD8D3-3327-435F-9ED4-B0EEB9648253}" presName="Name48" presStyleLbl="parChTrans1D3" presStyleIdx="2" presStyleCnt="4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2" presStyleCnt="4" custScaleX="145130" custLinFactNeighborY="6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4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76B73B3B-5D9B-4759-AE94-0435C2E3C069}" type="pres">
      <dgm:prSet presAssocID="{10EC89B1-D277-4EFF-8572-B305A2643A6A}" presName="Name48" presStyleLbl="parChTrans1D3" presStyleIdx="3" presStyleCnt="4"/>
      <dgm:spPr/>
      <dgm:t>
        <a:bodyPr/>
        <a:lstStyle/>
        <a:p>
          <a:endParaRPr lang="es-ES"/>
        </a:p>
      </dgm:t>
    </dgm:pt>
    <dgm:pt modelId="{A0A59F6C-F8AC-4D59-8831-61759097AE73}" type="pres">
      <dgm:prSet presAssocID="{4C0A91F9-44E3-4342-98E2-FD4D25E92286}" presName="hierRoot2" presStyleCnt="0">
        <dgm:presLayoutVars>
          <dgm:hierBranch val="hang"/>
        </dgm:presLayoutVars>
      </dgm:prSet>
      <dgm:spPr/>
    </dgm:pt>
    <dgm:pt modelId="{B362B717-068C-44B4-8A6A-E9DA5155FB3E}" type="pres">
      <dgm:prSet presAssocID="{4C0A91F9-44E3-4342-98E2-FD4D25E92286}" presName="rootComposite" presStyleCnt="0"/>
      <dgm:spPr/>
    </dgm:pt>
    <dgm:pt modelId="{A0BC9189-3C29-4EDD-8B6D-3F0BA77BED7C}" type="pres">
      <dgm:prSet presAssocID="{4C0A91F9-44E3-4342-98E2-FD4D25E92286}" presName="rootText" presStyleLbl="node3" presStyleIdx="3" presStyleCnt="4" custScaleX="145130" custLinFactNeighborY="6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9ECD4-5542-4824-866C-3B4A9CA6DDE5}" type="pres">
      <dgm:prSet presAssocID="{4C0A91F9-44E3-4342-98E2-FD4D25E92286}" presName="rootConnector" presStyleLbl="node3" presStyleIdx="3" presStyleCnt="4"/>
      <dgm:spPr/>
      <dgm:t>
        <a:bodyPr/>
        <a:lstStyle/>
        <a:p>
          <a:endParaRPr lang="es-ES"/>
        </a:p>
      </dgm:t>
    </dgm:pt>
    <dgm:pt modelId="{2D160587-DE3B-498B-928C-8066BCF8141E}" type="pres">
      <dgm:prSet presAssocID="{4C0A91F9-44E3-4342-98E2-FD4D25E92286}" presName="hierChild4" presStyleCnt="0"/>
      <dgm:spPr/>
    </dgm:pt>
    <dgm:pt modelId="{B073670A-92A1-48F3-AAB0-0CF2E1532E35}" type="pres">
      <dgm:prSet presAssocID="{4C0A91F9-44E3-4342-98E2-FD4D25E92286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E6EF1192-7E93-4ECD-A3D2-2760DF908C46}" type="presOf" srcId="{857CD8D3-3327-435F-9ED4-B0EEB9648253}" destId="{47A91BBC-D0CC-4494-88A1-CA170A79A000}" srcOrd="0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2DDC966D-A5B1-4060-9242-724F61E92347}" type="presOf" srcId="{4C0A91F9-44E3-4342-98E2-FD4D25E92286}" destId="{A0BC9189-3C29-4EDD-8B6D-3F0BA77BED7C}" srcOrd="0" destOrd="0" presId="urn:microsoft.com/office/officeart/2005/8/layout/orgChart1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745EC8DC-0A0C-4D17-94B6-C656AB6B35B0}" type="presOf" srcId="{10EC89B1-D277-4EFF-8572-B305A2643A6A}" destId="{76B73B3B-5D9B-4759-AE94-0435C2E3C069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55998ED0-C4F9-4A5E-AB1D-32DECB47EB49}" srcId="{1EC82BA6-23DF-4097-BDA4-A9E15E1AA085}" destId="{4C0A91F9-44E3-4342-98E2-FD4D25E92286}" srcOrd="1" destOrd="0" parTransId="{10EC89B1-D277-4EFF-8572-B305A2643A6A}" sibTransId="{CD8E6CB3-D9E0-4AB7-9BD5-C20E9E5A1A49}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4125FF42-2E79-4E33-A4EA-B3563237526A}" type="presOf" srcId="{4C0A91F9-44E3-4342-98E2-FD4D25E92286}" destId="{2059ECD4-5542-4824-866C-3B4A9CA6DDE5}" srcOrd="1" destOrd="0" presId="urn:microsoft.com/office/officeart/2005/8/layout/orgChart1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9903EC97-032D-48AC-86C6-C26354956E54}" type="presParOf" srcId="{1BCAF68B-E9F7-45FE-BD5D-38A0F4E02AAC}" destId="{47A91BBC-D0CC-4494-88A1-CA170A79A000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7082C43A-087A-4488-8F32-7CF049FEC97C}" type="presParOf" srcId="{1BCAF68B-E9F7-45FE-BD5D-38A0F4E02AAC}" destId="{76B73B3B-5D9B-4759-AE94-0435C2E3C069}" srcOrd="2" destOrd="0" presId="urn:microsoft.com/office/officeart/2005/8/layout/orgChart1"/>
    <dgm:cxn modelId="{3A84971D-39D8-4063-B519-6C9EEC108420}" type="presParOf" srcId="{1BCAF68B-E9F7-45FE-BD5D-38A0F4E02AAC}" destId="{A0A59F6C-F8AC-4D59-8831-61759097AE73}" srcOrd="3" destOrd="0" presId="urn:microsoft.com/office/officeart/2005/8/layout/orgChart1"/>
    <dgm:cxn modelId="{052BB4E4-71F2-48B0-B1A7-7F33F8CB038A}" type="presParOf" srcId="{A0A59F6C-F8AC-4D59-8831-61759097AE73}" destId="{B362B717-068C-44B4-8A6A-E9DA5155FB3E}" srcOrd="0" destOrd="0" presId="urn:microsoft.com/office/officeart/2005/8/layout/orgChart1"/>
    <dgm:cxn modelId="{C1167EF8-7BBF-4FC9-A149-A7326F3A3ADC}" type="presParOf" srcId="{B362B717-068C-44B4-8A6A-E9DA5155FB3E}" destId="{A0BC9189-3C29-4EDD-8B6D-3F0BA77BED7C}" srcOrd="0" destOrd="0" presId="urn:microsoft.com/office/officeart/2005/8/layout/orgChart1"/>
    <dgm:cxn modelId="{2F0C927A-A7AC-4638-9611-B478074928EA}" type="presParOf" srcId="{B362B717-068C-44B4-8A6A-E9DA5155FB3E}" destId="{2059ECD4-5542-4824-866C-3B4A9CA6DDE5}" srcOrd="1" destOrd="0" presId="urn:microsoft.com/office/officeart/2005/8/layout/orgChart1"/>
    <dgm:cxn modelId="{D66120B6-0E19-40EA-88CB-D47E9F83FB3A}" type="presParOf" srcId="{A0A59F6C-F8AC-4D59-8831-61759097AE73}" destId="{2D160587-DE3B-498B-928C-8066BCF8141E}" srcOrd="1" destOrd="0" presId="urn:microsoft.com/office/officeart/2005/8/layout/orgChart1"/>
    <dgm:cxn modelId="{257C64A2-0AE5-4BF9-8EBD-3E558457B28C}" type="presParOf" srcId="{A0A59F6C-F8AC-4D59-8831-61759097AE73}" destId="{B073670A-92A1-48F3-AAB0-0CF2E1532E35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Peritajes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Accidentes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/>
            <a:t>Jefe(a) de 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/>
            <a:t>Jefe(a) de Control Vehicular</a:t>
          </a:r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/>
            <a:t>Jefe(a) de Control de Infracciones</a:t>
          </a:r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6777" custScaleY="162635" custLinFactNeighborX="1043" custLinFactNeighborY="-4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Administrativos(as)</a:t>
          </a:r>
          <a:br>
            <a:rPr lang="es-MX" altLang="es-MX" sz="1200" dirty="0"/>
          </a:br>
          <a:endParaRPr lang="es-MX" altLang="es-MX" sz="1200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1119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929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2298" custLinFactNeighborY="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2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 smtClean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89046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1" custScaleX="69923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1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Administrativos(as)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104108" custScaleY="105460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8891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</a:t>
          </a:r>
          <a:r>
            <a:rPr lang="es-ES" sz="1200" dirty="0" smtClean="0"/>
            <a:t>Estadística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/>
            <a:t>Encargado(a) de </a:t>
          </a:r>
          <a:r>
            <a:rPr lang="es-ES" sz="1200" dirty="0" smtClean="0"/>
            <a:t>Estadísticas</a:t>
          </a:r>
          <a:endParaRPr lang="es-ES" sz="1200" dirty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/>
            <a:t>Encargado(a)</a:t>
          </a:r>
          <a:br>
            <a:rPr lang="es-MX" altLang="es-MX" sz="1200" dirty="0"/>
          </a:br>
          <a:r>
            <a:rPr lang="es-MX" altLang="es-MX" sz="1200" dirty="0" smtClean="0"/>
            <a:t>Auxiliares</a:t>
          </a:r>
          <a:endParaRPr lang="es-MX" altLang="es-MX" sz="1200" dirty="0"/>
        </a:p>
        <a:p>
          <a:r>
            <a:rPr lang="es-MX" altLang="es-MX" sz="1200" dirty="0"/>
            <a:t>Telefonista</a:t>
          </a:r>
          <a:br>
            <a:rPr lang="es-MX" altLang="es-MX" sz="1200" dirty="0"/>
          </a:b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75733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85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</a:t>
          </a:r>
          <a:r>
            <a:rPr lang="es-MX" altLang="es-MX" sz="1200" b="0" dirty="0" smtClean="0">
              <a:cs typeface="Arial" panose="020B0604020202020204" pitchFamily="34" charset="0"/>
            </a:rPr>
            <a:t>Oficina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Auxiliares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466B6F04-1EC0-422F-86F8-C3D5BA6F95EE}" type="pres">
      <dgm:prSet presAssocID="{9DEA55C1-E59C-4B5B-90DC-1D0B54C2B20C}" presName="rootComposite1" presStyleCnt="0"/>
      <dgm:spPr/>
    </dgm:pt>
    <dgm:pt modelId="{40C40432-B63B-47EE-9328-244C9DDB6179}" type="pres">
      <dgm:prSet presAssocID="{9DEA55C1-E59C-4B5B-90DC-1D0B54C2B20C}" presName="rootText1" presStyleLbl="node0" presStyleIdx="0" presStyleCnt="1" custScaleX="118727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</dgm:pt>
    <dgm:pt modelId="{D3A2FCF3-133C-4E45-AA78-781904907122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08372" custScaleY="90310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1A96BC-456D-43DB-8842-675BEA4BCDA0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 custScaleX="108372" custScaleY="90310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9884D51F-D297-4867-8690-E67821079C4B}" type="pres">
      <dgm:prSet presAssocID="{9DEA55C1-E59C-4B5B-90DC-1D0B54C2B20C}" presName="hierChild3" presStyleCnt="0"/>
      <dgm:spPr/>
    </dgm:pt>
  </dgm:ptLst>
  <dgm:cxnLst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</a:t>
          </a:r>
          <a:br>
            <a:rPr lang="es-MX" altLang="es-MX" sz="1200" dirty="0"/>
          </a:br>
          <a:r>
            <a:rPr lang="es-MX" altLang="es-MX" sz="1200" dirty="0" smtClean="0"/>
            <a:t>Municipales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Secretarias(os)</a:t>
          </a:r>
          <a:endParaRPr 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82EAA-DF72-4772-8558-C94FCD6CD6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Inspectores(as</a:t>
          </a:r>
          <a:r>
            <a:rPr lang="es-ES" sz="1200" dirty="0" smtClean="0"/>
            <a:t>)</a:t>
          </a:r>
          <a:endParaRPr lang="es-ES" sz="1200" dirty="0"/>
        </a:p>
      </dgm:t>
    </dgm:pt>
    <dgm:pt modelId="{6FC995DD-7A40-4643-8770-B354987F14A2}" type="parTrans" cxnId="{2561B0B9-9F1B-41C3-9400-B58A0C6CB35B}">
      <dgm:prSet/>
      <dgm:spPr/>
      <dgm:t>
        <a:bodyPr/>
        <a:lstStyle/>
        <a:p>
          <a:endParaRPr lang="es-ES"/>
        </a:p>
      </dgm:t>
    </dgm:pt>
    <dgm:pt modelId="{83D60F4F-9613-4646-A126-73C1B4D7A28A}" type="sibTrans" cxnId="{2561B0B9-9F1B-41C3-9400-B58A0C6CB35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2221" custScaleY="87360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70658" custScaleY="88644" custLinFactNeighborX="-31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0706AD73-E3FF-44D2-B911-E60DC3E9F37C}" type="pres">
      <dgm:prSet presAssocID="{6FC995DD-7A40-4643-8770-B354987F14A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A631A53-5345-4034-AA06-B586C1AAC393}" type="pres">
      <dgm:prSet presAssocID="{BD582EAA-DF72-4772-8558-C94FCD6CD61F}" presName="hierRoot2" presStyleCnt="0">
        <dgm:presLayoutVars>
          <dgm:hierBranch val="init"/>
        </dgm:presLayoutVars>
      </dgm:prSet>
      <dgm:spPr/>
    </dgm:pt>
    <dgm:pt modelId="{22A2D092-80F9-46FF-836A-FFC07DAB2C11}" type="pres">
      <dgm:prSet presAssocID="{BD582EAA-DF72-4772-8558-C94FCD6CD61F}" presName="rootComposite" presStyleCnt="0"/>
      <dgm:spPr/>
    </dgm:pt>
    <dgm:pt modelId="{FC5D019C-18CE-458A-ACE1-C9715B3D2B69}" type="pres">
      <dgm:prSet presAssocID="{BD582EAA-DF72-4772-8558-C94FCD6CD61F}" presName="rootText" presStyleLbl="node2" presStyleIdx="1" presStyleCnt="2" custScaleX="70658" custScaleY="88644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71C622-0ABD-4504-A1A5-300CF3F49C24}" type="pres">
      <dgm:prSet presAssocID="{BD582EAA-DF72-4772-8558-C94FCD6CD61F}" presName="rootConnector" presStyleLbl="node2" presStyleIdx="1" presStyleCnt="2"/>
      <dgm:spPr/>
      <dgm:t>
        <a:bodyPr/>
        <a:lstStyle/>
        <a:p>
          <a:endParaRPr lang="es-ES"/>
        </a:p>
      </dgm:t>
    </dgm:pt>
    <dgm:pt modelId="{540BF115-7970-4EF5-9DB8-7260AEB84A00}" type="pres">
      <dgm:prSet presAssocID="{BD582EAA-DF72-4772-8558-C94FCD6CD61F}" presName="hierChild4" presStyleCnt="0"/>
      <dgm:spPr/>
    </dgm:pt>
    <dgm:pt modelId="{0E4ADE72-930D-4921-8608-2E1A751DDE45}" type="pres">
      <dgm:prSet presAssocID="{BD582EAA-DF72-4772-8558-C94FCD6CD6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561B0B9-9F1B-41C3-9400-B58A0C6CB35B}" srcId="{9DEA55C1-E59C-4B5B-90DC-1D0B54C2B20C}" destId="{BD582EAA-DF72-4772-8558-C94FCD6CD61F}" srcOrd="1" destOrd="0" parTransId="{6FC995DD-7A40-4643-8770-B354987F14A2}" sibTransId="{83D60F4F-9613-4646-A126-73C1B4D7A28A}"/>
    <dgm:cxn modelId="{3490C750-239A-4F61-BA1A-27B4495F9B3C}" type="presOf" srcId="{BD582EAA-DF72-4772-8558-C94FCD6CD61F}" destId="{7A71C622-0ABD-4504-A1A5-300CF3F49C24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1818EE3-AD15-4272-99FD-ABC01E3B0C5B}" type="presOf" srcId="{BD582EAA-DF72-4772-8558-C94FCD6CD61F}" destId="{FC5D019C-18CE-458A-ACE1-C9715B3D2B69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FE76F269-F503-4340-BBB6-C3359644DC1A}" type="presOf" srcId="{6FC995DD-7A40-4643-8770-B354987F14A2}" destId="{0706AD73-E3FF-44D2-B911-E60DC3E9F37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224B965-3CEB-4106-9316-CEC9FB8746DA}" type="presParOf" srcId="{05E8A0F8-8F4A-4D16-B455-9B21EE5D83FA}" destId="{0706AD73-E3FF-44D2-B911-E60DC3E9F37C}" srcOrd="2" destOrd="0" presId="urn:microsoft.com/office/officeart/2005/8/layout/orgChart1"/>
    <dgm:cxn modelId="{86A4A67A-012D-47AC-8DBA-CE9CB417FA74}" type="presParOf" srcId="{05E8A0F8-8F4A-4D16-B455-9B21EE5D83FA}" destId="{8A631A53-5345-4034-AA06-B586C1AAC393}" srcOrd="3" destOrd="0" presId="urn:microsoft.com/office/officeart/2005/8/layout/orgChart1"/>
    <dgm:cxn modelId="{EC7A57ED-2316-4A2C-88EE-986FE3052AF8}" type="presParOf" srcId="{8A631A53-5345-4034-AA06-B586C1AAC393}" destId="{22A2D092-80F9-46FF-836A-FFC07DAB2C11}" srcOrd="0" destOrd="0" presId="urn:microsoft.com/office/officeart/2005/8/layout/orgChart1"/>
    <dgm:cxn modelId="{AE2F6A2E-2E41-4006-9601-0F59D686A2CD}" type="presParOf" srcId="{22A2D092-80F9-46FF-836A-FFC07DAB2C11}" destId="{FC5D019C-18CE-458A-ACE1-C9715B3D2B69}" srcOrd="0" destOrd="0" presId="urn:microsoft.com/office/officeart/2005/8/layout/orgChart1"/>
    <dgm:cxn modelId="{1CA60FD4-D3A0-4B03-B2BA-ABA5C5B18FFF}" type="presParOf" srcId="{22A2D092-80F9-46FF-836A-FFC07DAB2C11}" destId="{7A71C622-0ABD-4504-A1A5-300CF3F49C24}" srcOrd="1" destOrd="0" presId="urn:microsoft.com/office/officeart/2005/8/layout/orgChart1"/>
    <dgm:cxn modelId="{FBBF27E0-64E0-4F6E-B20B-896018B5D6BE}" type="presParOf" srcId="{8A631A53-5345-4034-AA06-B586C1AAC393}" destId="{540BF115-7970-4EF5-9DB8-7260AEB84A00}" srcOrd="1" destOrd="0" presId="urn:microsoft.com/office/officeart/2005/8/layout/orgChart1"/>
    <dgm:cxn modelId="{DD91F049-BF21-467D-8FFD-BDD4A522A3A4}" type="presParOf" srcId="{8A631A53-5345-4034-AA06-B586C1AAC393}" destId="{0E4ADE72-930D-4921-8608-2E1A751DDE45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Prevención de la Violencia y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 sz="1200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C125CB-A128-4731-A858-F06D02CFAE7C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2744119-3287-435F-90F1-C3B26D9F3A0E}" type="pres">
      <dgm:prSet presAssocID="{9DEA55C1-E59C-4B5B-90DC-1D0B54C2B20C}" presName="rootComposite1" presStyleCnt="0"/>
      <dgm:spPr/>
    </dgm:pt>
    <dgm:pt modelId="{B6F6EACB-B1BC-4655-B372-FD3F4ED5893E}" type="pres">
      <dgm:prSet presAssocID="{9DEA55C1-E59C-4B5B-90DC-1D0B54C2B20C}" presName="rootText1" presStyleLbl="node0" presStyleIdx="0" presStyleCnt="1" custScaleX="148755" custScaleY="170575" custLinFactNeighborY="-24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08DEE-D778-4E1C-8D1C-75A63189533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DC9C811-A712-4FF5-BE05-95DD76DFE40E}" type="pres">
      <dgm:prSet presAssocID="{9DEA55C1-E59C-4B5B-90DC-1D0B54C2B20C}" presName="hierChild2" presStyleCnt="0"/>
      <dgm:spPr/>
    </dgm:pt>
    <dgm:pt modelId="{6010683A-536E-42D5-8542-DC04F9AC4E74}" type="pres">
      <dgm:prSet presAssocID="{01E733E5-6CD0-475A-A0E4-B1B1831E39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/>
        </dgm:presLayoutVars>
      </dgm:prSet>
      <dgm:spPr/>
    </dgm:pt>
    <dgm:pt modelId="{D399D5CD-9A87-4ED8-B98E-1B2493FF4BB1}" type="pres">
      <dgm:prSet presAssocID="{5FCBC522-7667-4F38-883D-6E38D64584EC}" presName="rootComposite" presStyleCnt="0"/>
      <dgm:spPr/>
    </dgm:pt>
    <dgm:pt modelId="{64BB09E3-442C-4809-8EF5-E24550CE268F}" type="pres">
      <dgm:prSet presAssocID="{5FCBC522-7667-4F38-883D-6E38D64584EC}" presName="rootText" presStyleLbl="node2" presStyleIdx="0" presStyleCnt="1" custScaleY="129265" custLinFactNeighborX="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0" presStyleCnt="1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</dgm:pt>
    <dgm:pt modelId="{C1C2B086-CFF0-4530-B5DE-BDEB5B56B401}" type="pres">
      <dgm:prSet presAssocID="{5FCBC522-7667-4F38-883D-6E38D64584EC}" presName="hierChild5" presStyleCnt="0"/>
      <dgm:spPr/>
    </dgm:pt>
    <dgm:pt modelId="{E21B723E-4CE2-475A-BF36-B95C43FD42A7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0122BE8-A64F-48A9-82B2-1F03C60A5A81}" type="presOf" srcId="{5FCBC522-7667-4F38-883D-6E38D64584EC}" destId="{DB1BDB3B-AE76-4167-B459-11650CA5B904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4AB59D5-0C0A-470E-A965-49C6EC355EC7}" type="presOf" srcId="{9DEA55C1-E59C-4B5B-90DC-1D0B54C2B20C}" destId="{B6F6EACB-B1BC-4655-B372-FD3F4ED5893E}" srcOrd="0" destOrd="0" presId="urn:microsoft.com/office/officeart/2005/8/layout/orgChart1"/>
    <dgm:cxn modelId="{73C39A66-2203-457F-A437-EA42C4DF001D}" type="presOf" srcId="{01E733E5-6CD0-475A-A0E4-B1B1831E39F6}" destId="{6010683A-536E-42D5-8542-DC04F9AC4E74}" srcOrd="0" destOrd="0" presId="urn:microsoft.com/office/officeart/2005/8/layout/orgChart1"/>
    <dgm:cxn modelId="{ABBA3A21-EC1C-4658-AACC-F851B4248F4C}" srcId="{9DEA55C1-E59C-4B5B-90DC-1D0B54C2B20C}" destId="{5FCBC522-7667-4F38-883D-6E38D64584EC}" srcOrd="0" destOrd="0" parTransId="{01E733E5-6CD0-475A-A0E4-B1B1831E39F6}" sibTransId="{DA1CF409-6734-4E1D-9EC4-82CEF74356AC}"/>
    <dgm:cxn modelId="{1956B0C0-32F8-4965-B73B-1AE50D3EC6C5}" type="presOf" srcId="{5FCBC522-7667-4F38-883D-6E38D64584EC}" destId="{64BB09E3-442C-4809-8EF5-E24550CE268F}" srcOrd="0" destOrd="0" presId="urn:microsoft.com/office/officeart/2005/8/layout/orgChart1"/>
    <dgm:cxn modelId="{AE2BF6AF-7BD0-4630-A422-8E57A1A9B73F}" type="presOf" srcId="{9DEA55C1-E59C-4B5B-90DC-1D0B54C2B20C}" destId="{9C108DEE-D778-4E1C-8D1C-75A631895333}" srcOrd="1" destOrd="0" presId="urn:microsoft.com/office/officeart/2005/8/layout/orgChart1"/>
    <dgm:cxn modelId="{85B7403A-838E-480C-BD18-11433A6460B0}" type="presParOf" srcId="{B3263371-B20E-4D1C-87B0-F232DC5A756C}" destId="{2DC125CB-A128-4731-A858-F06D02CFAE7C}" srcOrd="0" destOrd="0" presId="urn:microsoft.com/office/officeart/2005/8/layout/orgChart1"/>
    <dgm:cxn modelId="{5B7C8FA3-8974-4C82-B5CC-ED369012FD57}" type="presParOf" srcId="{2DC125CB-A128-4731-A858-F06D02CFAE7C}" destId="{92744119-3287-435F-90F1-C3B26D9F3A0E}" srcOrd="0" destOrd="0" presId="urn:microsoft.com/office/officeart/2005/8/layout/orgChart1"/>
    <dgm:cxn modelId="{D2C1D6F2-695F-4F9F-B05F-DE4529B6FC34}" type="presParOf" srcId="{92744119-3287-435F-90F1-C3B26D9F3A0E}" destId="{B6F6EACB-B1BC-4655-B372-FD3F4ED5893E}" srcOrd="0" destOrd="0" presId="urn:microsoft.com/office/officeart/2005/8/layout/orgChart1"/>
    <dgm:cxn modelId="{4B751143-DF37-4F6E-A640-B85490C46F36}" type="presParOf" srcId="{92744119-3287-435F-90F1-C3B26D9F3A0E}" destId="{9C108DEE-D778-4E1C-8D1C-75A631895333}" srcOrd="1" destOrd="0" presId="urn:microsoft.com/office/officeart/2005/8/layout/orgChart1"/>
    <dgm:cxn modelId="{AFEB1C09-13FC-4A7C-B706-4E781F651CFE}" type="presParOf" srcId="{2DC125CB-A128-4731-A858-F06D02CFAE7C}" destId="{DDC9C811-A712-4FF5-BE05-95DD76DFE40E}" srcOrd="1" destOrd="0" presId="urn:microsoft.com/office/officeart/2005/8/layout/orgChart1"/>
    <dgm:cxn modelId="{B985496E-CCD5-4D3C-B0D7-B7527B12F424}" type="presParOf" srcId="{DDC9C811-A712-4FF5-BE05-95DD76DFE40E}" destId="{6010683A-536E-42D5-8542-DC04F9AC4E74}" srcOrd="0" destOrd="0" presId="urn:microsoft.com/office/officeart/2005/8/layout/orgChart1"/>
    <dgm:cxn modelId="{976154F8-47BD-48B3-9517-5FA106E769FC}" type="presParOf" srcId="{DDC9C811-A712-4FF5-BE05-95DD76DFE40E}" destId="{8B705548-9F70-42F9-A6DA-C4EB25C75310}" srcOrd="1" destOrd="0" presId="urn:microsoft.com/office/officeart/2005/8/layout/orgChart1"/>
    <dgm:cxn modelId="{FDF1D6F2-E5FE-4DCD-BE8A-BA31CE802DE1}" type="presParOf" srcId="{8B705548-9F70-42F9-A6DA-C4EB25C75310}" destId="{D399D5CD-9A87-4ED8-B98E-1B2493FF4BB1}" srcOrd="0" destOrd="0" presId="urn:microsoft.com/office/officeart/2005/8/layout/orgChart1"/>
    <dgm:cxn modelId="{B82CCA1E-2BC1-4529-A6C1-83D538ABBD4C}" type="presParOf" srcId="{D399D5CD-9A87-4ED8-B98E-1B2493FF4BB1}" destId="{64BB09E3-442C-4809-8EF5-E24550CE268F}" srcOrd="0" destOrd="0" presId="urn:microsoft.com/office/officeart/2005/8/layout/orgChart1"/>
    <dgm:cxn modelId="{94E38EF6-29A5-452F-BB52-2ADE5A055F0B}" type="presParOf" srcId="{D399D5CD-9A87-4ED8-B98E-1B2493FF4BB1}" destId="{DB1BDB3B-AE76-4167-B459-11650CA5B904}" srcOrd="1" destOrd="0" presId="urn:microsoft.com/office/officeart/2005/8/layout/orgChart1"/>
    <dgm:cxn modelId="{A81A29F3-7439-4784-AD6A-D06D20022593}" type="presParOf" srcId="{8B705548-9F70-42F9-A6DA-C4EB25C75310}" destId="{11CEE40A-8461-4A91-BAD2-99D699548CDE}" srcOrd="1" destOrd="0" presId="urn:microsoft.com/office/officeart/2005/8/layout/orgChart1"/>
    <dgm:cxn modelId="{6C9CCBCB-87A0-48A6-9970-D4B73B3DE062}" type="presParOf" srcId="{8B705548-9F70-42F9-A6DA-C4EB25C75310}" destId="{C1C2B086-CFF0-4530-B5DE-BDEB5B56B401}" srcOrd="2" destOrd="0" presId="urn:microsoft.com/office/officeart/2005/8/layout/orgChart1"/>
    <dgm:cxn modelId="{5FBF6E2E-B683-4E19-BBC0-637759CFC8A6}" type="presParOf" srcId="{2DC125CB-A128-4731-A858-F06D02CFAE7C}" destId="{E21B723E-4CE2-475A-BF36-B95C43FD42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Niños, Niñas, Adolescentes y Jóvenes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Prevención </a:t>
          </a:r>
          <a:br>
            <a:rPr lang="es-MX" altLang="es-MX" sz="1200" dirty="0"/>
          </a:br>
          <a:r>
            <a:rPr lang="es-MX" altLang="es-MX" sz="1200" dirty="0"/>
            <a:t>de la </a:t>
          </a:r>
          <a:r>
            <a:rPr lang="es-MX" altLang="es-MX" sz="1200" dirty="0" smtClean="0"/>
            <a:t>Violencia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Policía Digno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Seguridad Vecinal</a:t>
          </a:r>
          <a:endParaRPr lang="es-MX" altLang="es-MX" sz="1200" dirty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1033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3" custScaleX="102222" custScaleY="114806" custLinFactNeighborX="5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02222" custScaleY="114806" custLinFactNeighborX="1337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3" custScaleX="102222" custScaleY="114806" custLinFactNeighborX="-8547" custLinFactNeighborY="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15D7069C-F83D-45B5-926B-CC9CBFD10141}" type="pres">
      <dgm:prSet presAssocID="{E3FA77B6-C6C4-405D-B833-5E4AC1442E6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</dgm:pt>
    <dgm:pt modelId="{FEEAF0CB-AC61-46A7-AFC3-B64846F77A2C}" type="pres">
      <dgm:prSet presAssocID="{CBD768CB-8468-4595-BC33-5BEFEC44512C}" presName="rootComposite3" presStyleCnt="0"/>
      <dgm:spPr/>
    </dgm:pt>
    <dgm:pt modelId="{17741458-C968-41EF-B922-14AB4D8DA4F4}" type="pres">
      <dgm:prSet presAssocID="{CBD768CB-8468-4595-BC33-5BEFEC44512C}" presName="rootText3" presStyleLbl="asst1" presStyleIdx="0" presStyleCnt="1" custScaleX="121630" custLinFactNeighborX="-85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</dgm:pt>
    <dgm:pt modelId="{AFD7579B-A5E0-4B23-B5C7-521D3E5B5B00}" type="pres">
      <dgm:prSet presAssocID="{CBD768CB-8468-4595-BC33-5BEFEC44512C}" presName="hierChild7" presStyleCnt="0"/>
      <dgm:spPr/>
    </dgm:pt>
  </dgm:ptLst>
  <dgm:cxnLst>
    <dgm:cxn modelId="{244D1E0F-5CD0-407E-9312-DFC83B8CB5ED}" type="presOf" srcId="{15D8348C-41C2-4A70-BC44-BE6B7E3AC350}" destId="{D7468021-52D5-4C70-8CC0-6578BEF4DABC}" srcOrd="0" destOrd="0" presId="urn:microsoft.com/office/officeart/2005/8/layout/orgChart1"/>
    <dgm:cxn modelId="{05A6FF70-E5B3-473B-9223-D69358F7286A}" type="presOf" srcId="{E3FA77B6-C6C4-405D-B833-5E4AC1442E64}" destId="{15D7069C-F83D-45B5-926B-CC9CBFD10141}" srcOrd="0" destOrd="0" presId="urn:microsoft.com/office/officeart/2005/8/layout/orgChart1"/>
    <dgm:cxn modelId="{57DEA6DE-E763-4AC9-8E7D-5BAC706B077A}" type="presOf" srcId="{FAB0C027-5E8D-4491-918F-932C3C71562D}" destId="{670DBD27-C988-455F-9F3D-9D5712F27AB9}" srcOrd="0" destOrd="0" presId="urn:microsoft.com/office/officeart/2005/8/layout/orgChart1"/>
    <dgm:cxn modelId="{DA9A7CAF-7EF1-4839-BAC2-47A956593E75}" type="presOf" srcId="{9DEA55C1-E59C-4B5B-90DC-1D0B54C2B20C}" destId="{86D99192-4F64-487A-BE9B-B4D3790AE7BC}" srcOrd="0" destOrd="0" presId="urn:microsoft.com/office/officeart/2005/8/layout/orgChart1"/>
    <dgm:cxn modelId="{4BCA0DF7-6EBE-4547-93C8-207DFA3377C1}" type="presOf" srcId="{8F42620E-70AF-41F7-B855-39052B3D4CD0}" destId="{D243284D-CFFF-40A3-8991-2AAA75556417}" srcOrd="1" destOrd="0" presId="urn:microsoft.com/office/officeart/2005/8/layout/orgChart1"/>
    <dgm:cxn modelId="{F4DC5F90-0DD5-4094-B9BD-65AEBC56EE2D}" type="presOf" srcId="{CBD768CB-8468-4595-BC33-5BEFEC44512C}" destId="{C58CA3D4-696A-4A8F-8F6F-1F2CA81867E7}" srcOrd="1" destOrd="0" presId="urn:microsoft.com/office/officeart/2005/8/layout/orgChart1"/>
    <dgm:cxn modelId="{6AD04A46-9848-4DCA-8ECE-B80799A9D9BE}" type="presOf" srcId="{8F42620E-70AF-41F7-B855-39052B3D4CD0}" destId="{8D82B08E-BDF6-4FA8-BD59-87DE0C0F4070}" srcOrd="0" destOrd="0" presId="urn:microsoft.com/office/officeart/2005/8/layout/orgChart1"/>
    <dgm:cxn modelId="{5147A8F9-0010-4905-8FE3-3EE9DBAEF0F6}" type="presOf" srcId="{F5A8035B-ADED-4223-BFBA-3296C24DA967}" destId="{F21E685F-6405-4BF2-871E-BED3C36234CE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BFF1713F-BE9E-44A1-A090-D9E13772E9C5}" type="presOf" srcId="{12AE14D0-27D7-40F2-A1C2-C7F51F5026A7}" destId="{453053D7-D80D-4229-A709-DBF0F5DE8E49}" srcOrd="1" destOrd="0" presId="urn:microsoft.com/office/officeart/2005/8/layout/orgChart1"/>
    <dgm:cxn modelId="{5FD59722-968B-466D-96CA-703704C33CC1}" type="presOf" srcId="{CBD768CB-8468-4595-BC33-5BEFEC44512C}" destId="{17741458-C968-41EF-B922-14AB4D8DA4F4}" srcOrd="0" destOrd="0" presId="urn:microsoft.com/office/officeart/2005/8/layout/orgChart1"/>
    <dgm:cxn modelId="{CC6A3E48-4E40-4003-B00B-24FAFFC46362}" type="presOf" srcId="{9DEA55C1-E59C-4B5B-90DC-1D0B54C2B20C}" destId="{B2A4EFCD-7609-4E18-A214-10BA88B362DC}" srcOrd="1" destOrd="0" presId="urn:microsoft.com/office/officeart/2005/8/layout/orgChart1"/>
    <dgm:cxn modelId="{34A1B469-51D3-41B7-ACA9-751505D9F519}" type="presOf" srcId="{F5A8035B-ADED-4223-BFBA-3296C24DA967}" destId="{059C864B-D7DE-474F-9F63-92FF8C7F16AF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65BE163-7941-4264-B6C3-B6376700E68F}" type="presOf" srcId="{5CC21BCF-3000-404B-85B7-0033E9E264E7}" destId="{D0F443D5-3AED-4A87-9F39-941BAA2D38F8}" srcOrd="0" destOrd="0" presId="urn:microsoft.com/office/officeart/2005/8/layout/orgChart1"/>
    <dgm:cxn modelId="{225AE647-E54B-46A3-8143-850DF60279CB}" type="presOf" srcId="{12AE14D0-27D7-40F2-A1C2-C7F51F5026A7}" destId="{7C576A7F-97E5-41B2-A453-F3F548F4D3EA}" srcOrd="0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57EE4B13-53AB-41F1-BBEB-8A6D093D8564}" type="presParOf" srcId="{B3263371-B20E-4D1C-87B0-F232DC5A756C}" destId="{8CDE9839-8DE1-472C-9904-C93FC90AA559}" srcOrd="0" destOrd="0" presId="urn:microsoft.com/office/officeart/2005/8/layout/orgChart1"/>
    <dgm:cxn modelId="{C4EC772B-F0A6-4FCF-9834-BF73AA786D61}" type="presParOf" srcId="{8CDE9839-8DE1-472C-9904-C93FC90AA559}" destId="{A15FBA2B-7AAA-4593-A287-168E70F88188}" srcOrd="0" destOrd="0" presId="urn:microsoft.com/office/officeart/2005/8/layout/orgChart1"/>
    <dgm:cxn modelId="{2D180618-3E21-43AA-B7D3-496D9B572275}" type="presParOf" srcId="{A15FBA2B-7AAA-4593-A287-168E70F88188}" destId="{86D99192-4F64-487A-BE9B-B4D3790AE7BC}" srcOrd="0" destOrd="0" presId="urn:microsoft.com/office/officeart/2005/8/layout/orgChart1"/>
    <dgm:cxn modelId="{A08E0B28-5B65-42D7-B5B6-15BA041F1922}" type="presParOf" srcId="{A15FBA2B-7AAA-4593-A287-168E70F88188}" destId="{B2A4EFCD-7609-4E18-A214-10BA88B362DC}" srcOrd="1" destOrd="0" presId="urn:microsoft.com/office/officeart/2005/8/layout/orgChart1"/>
    <dgm:cxn modelId="{A16696B1-7042-4676-82F8-82DC26B92413}" type="presParOf" srcId="{8CDE9839-8DE1-472C-9904-C93FC90AA559}" destId="{05E8A0F8-8F4A-4D16-B455-9B21EE5D83FA}" srcOrd="1" destOrd="0" presId="urn:microsoft.com/office/officeart/2005/8/layout/orgChart1"/>
    <dgm:cxn modelId="{C6BD9499-79E8-49BD-918C-F8AA751CC7C7}" type="presParOf" srcId="{05E8A0F8-8F4A-4D16-B455-9B21EE5D83FA}" destId="{D0F443D5-3AED-4A87-9F39-941BAA2D38F8}" srcOrd="0" destOrd="0" presId="urn:microsoft.com/office/officeart/2005/8/layout/orgChart1"/>
    <dgm:cxn modelId="{CF72CB9C-8B9B-4120-980A-E283468CD586}" type="presParOf" srcId="{05E8A0F8-8F4A-4D16-B455-9B21EE5D83FA}" destId="{20F41A63-32FA-44CF-AFA5-3CDCB848857C}" srcOrd="1" destOrd="0" presId="urn:microsoft.com/office/officeart/2005/8/layout/orgChart1"/>
    <dgm:cxn modelId="{29108F8F-4121-4BF8-B4F5-E2297308BA9D}" type="presParOf" srcId="{20F41A63-32FA-44CF-AFA5-3CDCB848857C}" destId="{0595839C-CDF4-4A82-B0D4-260B192005CF}" srcOrd="0" destOrd="0" presId="urn:microsoft.com/office/officeart/2005/8/layout/orgChart1"/>
    <dgm:cxn modelId="{C6A4491E-A84E-4BF7-9ED2-07852FC9BF15}" type="presParOf" srcId="{0595839C-CDF4-4A82-B0D4-260B192005CF}" destId="{F21E685F-6405-4BF2-871E-BED3C36234CE}" srcOrd="0" destOrd="0" presId="urn:microsoft.com/office/officeart/2005/8/layout/orgChart1"/>
    <dgm:cxn modelId="{2017D842-0DE6-43E6-8F9D-224DE2C927AA}" type="presParOf" srcId="{0595839C-CDF4-4A82-B0D4-260B192005CF}" destId="{059C864B-D7DE-474F-9F63-92FF8C7F16AF}" srcOrd="1" destOrd="0" presId="urn:microsoft.com/office/officeart/2005/8/layout/orgChart1"/>
    <dgm:cxn modelId="{C1611C87-2459-4749-AE6A-BB64B9DB25C3}" type="presParOf" srcId="{20F41A63-32FA-44CF-AFA5-3CDCB848857C}" destId="{59A5864B-F362-43DB-A1F1-2C74307B505D}" srcOrd="1" destOrd="0" presId="urn:microsoft.com/office/officeart/2005/8/layout/orgChart1"/>
    <dgm:cxn modelId="{8D2E1DD1-E1A5-4453-87F3-BC10BDDDEDB6}" type="presParOf" srcId="{20F41A63-32FA-44CF-AFA5-3CDCB848857C}" destId="{8520C62E-4B0C-4FB5-87DA-4AD1C3E1E7FA}" srcOrd="2" destOrd="0" presId="urn:microsoft.com/office/officeart/2005/8/layout/orgChart1"/>
    <dgm:cxn modelId="{F6BDF31A-39C5-4DDF-95D5-D3AB6EE754EF}" type="presParOf" srcId="{05E8A0F8-8F4A-4D16-B455-9B21EE5D83FA}" destId="{D7468021-52D5-4C70-8CC0-6578BEF4DABC}" srcOrd="2" destOrd="0" presId="urn:microsoft.com/office/officeart/2005/8/layout/orgChart1"/>
    <dgm:cxn modelId="{0373CF04-720A-4BD1-BF0F-C99BD66F2882}" type="presParOf" srcId="{05E8A0F8-8F4A-4D16-B455-9B21EE5D83FA}" destId="{C8500CB5-83C0-450B-AAE1-C892DE8C0FC1}" srcOrd="3" destOrd="0" presId="urn:microsoft.com/office/officeart/2005/8/layout/orgChart1"/>
    <dgm:cxn modelId="{70474C53-C43F-4305-BE01-1C6B611DCCB3}" type="presParOf" srcId="{C8500CB5-83C0-450B-AAE1-C892DE8C0FC1}" destId="{BA438CBC-95FD-4B6F-89FB-D1DBC09D14CB}" srcOrd="0" destOrd="0" presId="urn:microsoft.com/office/officeart/2005/8/layout/orgChart1"/>
    <dgm:cxn modelId="{D059D7AA-05AC-43AE-957B-333124528968}" type="presParOf" srcId="{BA438CBC-95FD-4B6F-89FB-D1DBC09D14CB}" destId="{7C576A7F-97E5-41B2-A453-F3F548F4D3EA}" srcOrd="0" destOrd="0" presId="urn:microsoft.com/office/officeart/2005/8/layout/orgChart1"/>
    <dgm:cxn modelId="{E4B43A02-4743-4CE9-8586-0A95FEDF660D}" type="presParOf" srcId="{BA438CBC-95FD-4B6F-89FB-D1DBC09D14CB}" destId="{453053D7-D80D-4229-A709-DBF0F5DE8E49}" srcOrd="1" destOrd="0" presId="urn:microsoft.com/office/officeart/2005/8/layout/orgChart1"/>
    <dgm:cxn modelId="{1F5EDBD4-2D70-4EC4-A423-617599AFE8E7}" type="presParOf" srcId="{C8500CB5-83C0-450B-AAE1-C892DE8C0FC1}" destId="{17BEF8F9-B316-4B27-BDDB-31B4D251E6B3}" srcOrd="1" destOrd="0" presId="urn:microsoft.com/office/officeart/2005/8/layout/orgChart1"/>
    <dgm:cxn modelId="{5A7185A1-1EB4-4E89-A7CD-D964D61083EC}" type="presParOf" srcId="{C8500CB5-83C0-450B-AAE1-C892DE8C0FC1}" destId="{8C2D9F3F-AEE3-4DCD-9754-B40EEBBFF7B1}" srcOrd="2" destOrd="0" presId="urn:microsoft.com/office/officeart/2005/8/layout/orgChart1"/>
    <dgm:cxn modelId="{8C55427B-B2FE-4A5B-8FC3-1D742480A93E}" type="presParOf" srcId="{05E8A0F8-8F4A-4D16-B455-9B21EE5D83FA}" destId="{670DBD27-C988-455F-9F3D-9D5712F27AB9}" srcOrd="4" destOrd="0" presId="urn:microsoft.com/office/officeart/2005/8/layout/orgChart1"/>
    <dgm:cxn modelId="{AF44C426-6986-400E-9657-F3593A10CCAA}" type="presParOf" srcId="{05E8A0F8-8F4A-4D16-B455-9B21EE5D83FA}" destId="{5C5D4352-7283-4C36-A591-E50D59698C36}" srcOrd="5" destOrd="0" presId="urn:microsoft.com/office/officeart/2005/8/layout/orgChart1"/>
    <dgm:cxn modelId="{50F76230-68F8-4266-9BA0-EE90A97B3A64}" type="presParOf" srcId="{5C5D4352-7283-4C36-A591-E50D59698C36}" destId="{0DC9CE63-AF76-4740-B5FA-17D705FAADF5}" srcOrd="0" destOrd="0" presId="urn:microsoft.com/office/officeart/2005/8/layout/orgChart1"/>
    <dgm:cxn modelId="{577393C7-D595-452B-A2A9-C654F811FF42}" type="presParOf" srcId="{0DC9CE63-AF76-4740-B5FA-17D705FAADF5}" destId="{8D82B08E-BDF6-4FA8-BD59-87DE0C0F4070}" srcOrd="0" destOrd="0" presId="urn:microsoft.com/office/officeart/2005/8/layout/orgChart1"/>
    <dgm:cxn modelId="{16D70E86-563D-42C6-82B8-91DD250385EC}" type="presParOf" srcId="{0DC9CE63-AF76-4740-B5FA-17D705FAADF5}" destId="{D243284D-CFFF-40A3-8991-2AAA75556417}" srcOrd="1" destOrd="0" presId="urn:microsoft.com/office/officeart/2005/8/layout/orgChart1"/>
    <dgm:cxn modelId="{C3A4CC1E-BE3A-4EA4-A427-3BF4B4DC863F}" type="presParOf" srcId="{5C5D4352-7283-4C36-A591-E50D59698C36}" destId="{C936D635-4A18-4BDA-8692-9B527B58BB4E}" srcOrd="1" destOrd="0" presId="urn:microsoft.com/office/officeart/2005/8/layout/orgChart1"/>
    <dgm:cxn modelId="{1CA8503E-86A1-4CCB-94D6-CD47265EF93B}" type="presParOf" srcId="{5C5D4352-7283-4C36-A591-E50D59698C36}" destId="{C963F222-0B7E-44F3-A933-A5D36C0621F3}" srcOrd="2" destOrd="0" presId="urn:microsoft.com/office/officeart/2005/8/layout/orgChart1"/>
    <dgm:cxn modelId="{00E8AF43-7393-448A-9FBD-DD129738CADC}" type="presParOf" srcId="{8CDE9839-8DE1-472C-9904-C93FC90AA559}" destId="{E6CFA08A-7145-470C-A659-6A725D85622B}" srcOrd="2" destOrd="0" presId="urn:microsoft.com/office/officeart/2005/8/layout/orgChart1"/>
    <dgm:cxn modelId="{719D48B6-8985-450F-9411-AD38E6CD1AA5}" type="presParOf" srcId="{E6CFA08A-7145-470C-A659-6A725D85622B}" destId="{15D7069C-F83D-45B5-926B-CC9CBFD10141}" srcOrd="0" destOrd="0" presId="urn:microsoft.com/office/officeart/2005/8/layout/orgChart1"/>
    <dgm:cxn modelId="{87D2F8C9-959F-4B8C-8744-EE49551C89ED}" type="presParOf" srcId="{E6CFA08A-7145-470C-A659-6A725D85622B}" destId="{786D88F2-9456-4D6A-8431-05D03E358472}" srcOrd="1" destOrd="0" presId="urn:microsoft.com/office/officeart/2005/8/layout/orgChart1"/>
    <dgm:cxn modelId="{B692EC37-38C5-4B14-B20D-4FC509399B2D}" type="presParOf" srcId="{786D88F2-9456-4D6A-8431-05D03E358472}" destId="{FEEAF0CB-AC61-46A7-AFC3-B64846F77A2C}" srcOrd="0" destOrd="0" presId="urn:microsoft.com/office/officeart/2005/8/layout/orgChart1"/>
    <dgm:cxn modelId="{0339A6DC-4C71-486A-898F-1E95EEBA50CA}" type="presParOf" srcId="{FEEAF0CB-AC61-46A7-AFC3-B64846F77A2C}" destId="{17741458-C968-41EF-B922-14AB4D8DA4F4}" srcOrd="0" destOrd="0" presId="urn:microsoft.com/office/officeart/2005/8/layout/orgChart1"/>
    <dgm:cxn modelId="{D2578C47-4066-4BF8-B83E-56CA2A35354D}" type="presParOf" srcId="{FEEAF0CB-AC61-46A7-AFC3-B64846F77A2C}" destId="{C58CA3D4-696A-4A8F-8F6F-1F2CA81867E7}" srcOrd="1" destOrd="0" presId="urn:microsoft.com/office/officeart/2005/8/layout/orgChart1"/>
    <dgm:cxn modelId="{4284F1A5-4C96-4145-AA92-0489F7037375}" type="presParOf" srcId="{786D88F2-9456-4D6A-8431-05D03E358472}" destId="{20BFFD2F-48C4-449B-A5F3-A9306AED2C17}" srcOrd="1" destOrd="0" presId="urn:microsoft.com/office/officeart/2005/8/layout/orgChart1"/>
    <dgm:cxn modelId="{89B93F95-5C71-42D2-9EFD-ECDC27601504}" type="presParOf" srcId="{786D88F2-9456-4D6A-8431-05D03E358472}" destId="{AFD7579B-A5E0-4B23-B5C7-521D3E5B5B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Seguridad </a:t>
          </a:r>
          <a:br>
            <a:rPr lang="es-MX" altLang="es-MX" sz="1200" dirty="0">
              <a:latin typeface="+mn-lt"/>
            </a:rPr>
          </a:b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8690F25-F31F-460C-8099-A97018876F0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53E129BE-908E-4CEC-B5A2-24213036249F}" type="parTrans" cxnId="{80CD1DF2-A119-4EE8-8EF5-D736429DB44A}">
      <dgm:prSet/>
      <dgm:spPr/>
      <dgm:t>
        <a:bodyPr/>
        <a:lstStyle/>
        <a:p>
          <a:endParaRPr lang="es-MX" sz="1200"/>
        </a:p>
      </dgm:t>
    </dgm:pt>
    <dgm:pt modelId="{92BABEF0-EDBD-4B6A-8A5B-E7D4D31ADAC5}" type="sibTrans" cxnId="{80CD1DF2-A119-4EE8-8EF5-D736429DB44A}">
      <dgm:prSet/>
      <dgm:spPr/>
      <dgm:t>
        <a:bodyPr/>
        <a:lstStyle/>
        <a:p>
          <a:endParaRPr lang="es-MX" sz="1200"/>
        </a:p>
      </dgm:t>
    </dgm:pt>
    <dgm:pt modelId="{A35BD882-7467-478A-9189-80A605C1E7F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954CC11D-C327-40DF-84EE-B4F133DF4F6F}" type="parTrans" cxnId="{A5937792-7DA1-4BC2-B6C3-5FBE1A41C378}">
      <dgm:prSet/>
      <dgm:spPr/>
      <dgm:t>
        <a:bodyPr/>
        <a:lstStyle/>
        <a:p>
          <a:endParaRPr lang="es-MX" sz="1200"/>
        </a:p>
      </dgm:t>
    </dgm:pt>
    <dgm:pt modelId="{1769C77A-0E43-48EB-9B12-D9577C8379E7}" type="sibTrans" cxnId="{A5937792-7DA1-4BC2-B6C3-5FBE1A41C378}">
      <dgm:prSet/>
      <dgm:spPr/>
      <dgm:t>
        <a:bodyPr/>
        <a:lstStyle/>
        <a:p>
          <a:endParaRPr lang="es-MX" sz="1200"/>
        </a:p>
      </dgm:t>
    </dgm:pt>
    <dgm:pt modelId="{A5DF9A38-00AF-4AAB-ABB6-EB2FD08B186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de Seguridad </a:t>
          </a: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>
            <a:latin typeface="+mn-lt"/>
          </a:endParaRPr>
        </a:p>
      </dgm:t>
    </dgm:pt>
    <dgm:pt modelId="{F78C9261-3B47-423A-B0D5-EF1B659EA45F}" type="parTrans" cxnId="{E8838028-F8B0-4CDE-B3F7-9C9F1076F131}">
      <dgm:prSet/>
      <dgm:spPr/>
      <dgm:t>
        <a:bodyPr/>
        <a:lstStyle/>
        <a:p>
          <a:endParaRPr lang="es-ES" sz="1200"/>
        </a:p>
      </dgm:t>
    </dgm:pt>
    <dgm:pt modelId="{81562823-1DEC-48AD-9A3C-38DBBDBBA584}" type="sibTrans" cxnId="{E8838028-F8B0-4CDE-B3F7-9C9F1076F13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25366F-A651-46CA-9E53-3C19AB34FE11}" type="pres">
      <dgm:prSet presAssocID="{A5DF9A38-00AF-4AAB-ABB6-EB2FD08B1865}" presName="hierRoot1" presStyleCnt="0">
        <dgm:presLayoutVars>
          <dgm:hierBranch val="init"/>
        </dgm:presLayoutVars>
      </dgm:prSet>
      <dgm:spPr/>
    </dgm:pt>
    <dgm:pt modelId="{E2E039BD-519B-40F9-9C71-A6673DFE42DD}" type="pres">
      <dgm:prSet presAssocID="{A5DF9A38-00AF-4AAB-ABB6-EB2FD08B1865}" presName="rootComposite1" presStyleCnt="0"/>
      <dgm:spPr/>
    </dgm:pt>
    <dgm:pt modelId="{0F3995BD-AFA0-4F25-9C3F-AD2EA2807A1E}" type="pres">
      <dgm:prSet presAssocID="{A5DF9A38-00AF-4AAB-ABB6-EB2FD08B186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A40A63-DEB1-4D06-A0FB-C065B658D6BB}" type="pres">
      <dgm:prSet presAssocID="{A5DF9A38-00AF-4AAB-ABB6-EB2FD08B186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EB3B2C8-437A-410D-A262-25828F60CDA3}" type="pres">
      <dgm:prSet presAssocID="{A5DF9A38-00AF-4AAB-ABB6-EB2FD08B1865}" presName="hierChild2" presStyleCnt="0"/>
      <dgm:spPr/>
    </dgm:pt>
    <dgm:pt modelId="{1742292A-9F75-41F8-B8C6-14D161DF0422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80BCAA7-13F0-4620-A5AD-72D53773DB73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9AFCE117-EC17-4DDA-A698-62C9139CE748}" type="pres">
      <dgm:prSet presAssocID="{9DEA55C1-E59C-4B5B-90DC-1D0B54C2B20C}" presName="rootComposite" presStyleCnt="0"/>
      <dgm:spPr/>
    </dgm:pt>
    <dgm:pt modelId="{900E50D1-0956-43DE-AEB8-346018A7B451}" type="pres">
      <dgm:prSet presAssocID="{9DEA55C1-E59C-4B5B-90DC-1D0B54C2B20C}" presName="rootText" presStyleLbl="node2" presStyleIdx="0" presStyleCnt="1" custScaleX="84810" custScaleY="86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84D219-E6A8-4F77-A0EF-2E5334FD0522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31D3C1-2902-4EBD-A3FE-D00B356CDEBE}" type="pres">
      <dgm:prSet presAssocID="{9DEA55C1-E59C-4B5B-90DC-1D0B54C2B20C}" presName="hierChild4" presStyleCnt="0"/>
      <dgm:spPr/>
    </dgm:pt>
    <dgm:pt modelId="{D4F060E4-5D08-43FA-82F6-BA3D3F71B85F}" type="pres">
      <dgm:prSet presAssocID="{53E129BE-908E-4CEC-B5A2-24213036249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E1D717B1-8627-4EA5-98A1-1939D86BE5DC}" type="pres">
      <dgm:prSet presAssocID="{48690F25-F31F-460C-8099-A97018876F00}" presName="hierRoot2" presStyleCnt="0">
        <dgm:presLayoutVars>
          <dgm:hierBranch val="init"/>
        </dgm:presLayoutVars>
      </dgm:prSet>
      <dgm:spPr/>
    </dgm:pt>
    <dgm:pt modelId="{479AF447-4816-4BB2-9F9A-A89377638B0D}" type="pres">
      <dgm:prSet presAssocID="{48690F25-F31F-460C-8099-A97018876F00}" presName="rootComposite" presStyleCnt="0"/>
      <dgm:spPr/>
    </dgm:pt>
    <dgm:pt modelId="{A7C033D5-2C1D-406C-BA7F-E97ACCA13D49}" type="pres">
      <dgm:prSet presAssocID="{48690F25-F31F-460C-8099-A97018876F00}" presName="rootText" presStyleLbl="node3" presStyleIdx="0" presStyleCnt="2" custScaleX="85665" custScaleY="85665" custLinFactNeighborX="-60" custLinFactNeighborY="295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9D76CB-72FD-49DA-9A9E-E47341841FA4}" type="pres">
      <dgm:prSet presAssocID="{48690F25-F31F-460C-8099-A97018876F00}" presName="rootConnector" presStyleLbl="node3" presStyleIdx="0" presStyleCnt="2"/>
      <dgm:spPr/>
      <dgm:t>
        <a:bodyPr/>
        <a:lstStyle/>
        <a:p>
          <a:endParaRPr lang="es-ES"/>
        </a:p>
      </dgm:t>
    </dgm:pt>
    <dgm:pt modelId="{1E8B8CF3-169C-4D41-9B5C-CA3F6C09280D}" type="pres">
      <dgm:prSet presAssocID="{48690F25-F31F-460C-8099-A97018876F00}" presName="hierChild4" presStyleCnt="0"/>
      <dgm:spPr/>
    </dgm:pt>
    <dgm:pt modelId="{A28CF388-EA68-4A12-A913-15388701FEC4}" type="pres">
      <dgm:prSet presAssocID="{48690F25-F31F-460C-8099-A97018876F00}" presName="hierChild5" presStyleCnt="0"/>
      <dgm:spPr/>
    </dgm:pt>
    <dgm:pt modelId="{38350B71-F3DE-456D-BA79-C8B3564E9032}" type="pres">
      <dgm:prSet presAssocID="{954CC11D-C327-40DF-84EE-B4F133DF4F6F}" presName="Name35" presStyleLbl="parChTrans1D3" presStyleIdx="1" presStyleCnt="2"/>
      <dgm:spPr/>
      <dgm:t>
        <a:bodyPr/>
        <a:lstStyle/>
        <a:p>
          <a:endParaRPr lang="es-ES"/>
        </a:p>
      </dgm:t>
    </dgm:pt>
    <dgm:pt modelId="{1BA022D8-32E8-4C2C-8AA0-2E96DB11642E}" type="pres">
      <dgm:prSet presAssocID="{A35BD882-7467-478A-9189-80A605C1E7FB}" presName="hierRoot2" presStyleCnt="0">
        <dgm:presLayoutVars>
          <dgm:hierBranch val="init"/>
        </dgm:presLayoutVars>
      </dgm:prSet>
      <dgm:spPr/>
    </dgm:pt>
    <dgm:pt modelId="{02570F41-CFBC-48D5-A62C-EFF1B5F97AB0}" type="pres">
      <dgm:prSet presAssocID="{A35BD882-7467-478A-9189-80A605C1E7FB}" presName="rootComposite" presStyleCnt="0"/>
      <dgm:spPr/>
    </dgm:pt>
    <dgm:pt modelId="{74A5CF14-2696-4B2E-9CAA-24EA2083AAB4}" type="pres">
      <dgm:prSet presAssocID="{A35BD882-7467-478A-9189-80A605C1E7FB}" presName="rootText" presStyleLbl="node3" presStyleIdx="1" presStyleCnt="2" custScaleX="85665" custScaleY="85665" custLinFactNeighborX="60" custLinFactNeighborY="295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74BC24-2A91-491F-98AE-40618367158A}" type="pres">
      <dgm:prSet presAssocID="{A35BD882-7467-478A-9189-80A605C1E7FB}" presName="rootConnector" presStyleLbl="node3" presStyleIdx="1" presStyleCnt="2"/>
      <dgm:spPr/>
      <dgm:t>
        <a:bodyPr/>
        <a:lstStyle/>
        <a:p>
          <a:endParaRPr lang="es-ES"/>
        </a:p>
      </dgm:t>
    </dgm:pt>
    <dgm:pt modelId="{FB8D05ED-C962-4A67-9F7C-733B71B29013}" type="pres">
      <dgm:prSet presAssocID="{A35BD882-7467-478A-9189-80A605C1E7FB}" presName="hierChild4" presStyleCnt="0"/>
      <dgm:spPr/>
    </dgm:pt>
    <dgm:pt modelId="{C5227BEA-D63C-403F-B169-402D34C5FF47}" type="pres">
      <dgm:prSet presAssocID="{A35BD882-7467-478A-9189-80A605C1E7FB}" presName="hierChild5" presStyleCnt="0"/>
      <dgm:spPr/>
    </dgm:pt>
    <dgm:pt modelId="{25B23C6D-B47E-4863-8EEC-FE99B9EC4125}" type="pres">
      <dgm:prSet presAssocID="{9DEA55C1-E59C-4B5B-90DC-1D0B54C2B20C}" presName="hierChild5" presStyleCnt="0"/>
      <dgm:spPr/>
    </dgm:pt>
    <dgm:pt modelId="{5BBD9F75-3B08-48E8-B196-7354CEB1B21E}" type="pres">
      <dgm:prSet presAssocID="{A5DF9A38-00AF-4AAB-ABB6-EB2FD08B1865}" presName="hierChild3" presStyleCnt="0"/>
      <dgm:spPr/>
    </dgm:pt>
  </dgm:ptLst>
  <dgm:cxnLst>
    <dgm:cxn modelId="{E8838028-F8B0-4CDE-B3F7-9C9F1076F131}" srcId="{BD3D72B1-EEF6-4EB4-803A-A74A6B419346}" destId="{A5DF9A38-00AF-4AAB-ABB6-EB2FD08B1865}" srcOrd="0" destOrd="0" parTransId="{F78C9261-3B47-423A-B0D5-EF1B659EA45F}" sibTransId="{81562823-1DEC-48AD-9A3C-38DBBDBBA584}"/>
    <dgm:cxn modelId="{8A5DB468-224C-469D-86B4-5D65111C6486}" type="presOf" srcId="{9DEA55C1-E59C-4B5B-90DC-1D0B54C2B20C}" destId="{900E50D1-0956-43DE-AEB8-346018A7B451}" srcOrd="0" destOrd="0" presId="urn:microsoft.com/office/officeart/2005/8/layout/orgChart1"/>
    <dgm:cxn modelId="{6C40A4F9-C222-4E6F-BC51-11985F8D8A32}" type="presOf" srcId="{A35BD882-7467-478A-9189-80A605C1E7FB}" destId="{2B74BC24-2A91-491F-98AE-40618367158A}" srcOrd="1" destOrd="0" presId="urn:microsoft.com/office/officeart/2005/8/layout/orgChart1"/>
    <dgm:cxn modelId="{C44A457A-2109-4DF7-B962-F01A0B3D91B8}" type="presOf" srcId="{9DEA55C1-E59C-4B5B-90DC-1D0B54C2B20C}" destId="{1A84D219-E6A8-4F77-A0EF-2E5334FD0522}" srcOrd="1" destOrd="0" presId="urn:microsoft.com/office/officeart/2005/8/layout/orgChart1"/>
    <dgm:cxn modelId="{7099C92C-2597-47D5-BCF0-7F8F8A30A555}" type="presOf" srcId="{A35BD882-7467-478A-9189-80A605C1E7FB}" destId="{74A5CF14-2696-4B2E-9CAA-24EA2083AAB4}" srcOrd="0" destOrd="0" presId="urn:microsoft.com/office/officeart/2005/8/layout/orgChart1"/>
    <dgm:cxn modelId="{BE87880E-322F-4C9A-A0C2-3A4CE1F717A7}" type="presOf" srcId="{48690F25-F31F-460C-8099-A97018876F00}" destId="{9A9D76CB-72FD-49DA-9A9E-E47341841FA4}" srcOrd="1" destOrd="0" presId="urn:microsoft.com/office/officeart/2005/8/layout/orgChart1"/>
    <dgm:cxn modelId="{DB080E2A-71CB-4663-A331-64E816E04355}" type="presOf" srcId="{53E129BE-908E-4CEC-B5A2-24213036249F}" destId="{D4F060E4-5D08-43FA-82F6-BA3D3F71B85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0CD1DF2-A119-4EE8-8EF5-D736429DB44A}" srcId="{9DEA55C1-E59C-4B5B-90DC-1D0B54C2B20C}" destId="{48690F25-F31F-460C-8099-A97018876F00}" srcOrd="0" destOrd="0" parTransId="{53E129BE-908E-4CEC-B5A2-24213036249F}" sibTransId="{92BABEF0-EDBD-4B6A-8A5B-E7D4D31ADAC5}"/>
    <dgm:cxn modelId="{909B39C4-F890-4F23-B46B-CF0E80024CBC}" type="presOf" srcId="{A5DF9A38-00AF-4AAB-ABB6-EB2FD08B1865}" destId="{F3A40A63-DEB1-4D06-A0FB-C065B658D6BB}" srcOrd="1" destOrd="0" presId="urn:microsoft.com/office/officeart/2005/8/layout/orgChart1"/>
    <dgm:cxn modelId="{82E66A3C-03D5-45DC-8C4B-8A19C2BF0663}" type="presOf" srcId="{A5DF9A38-00AF-4AAB-ABB6-EB2FD08B1865}" destId="{0F3995BD-AFA0-4F25-9C3F-AD2EA2807A1E}" srcOrd="0" destOrd="0" presId="urn:microsoft.com/office/officeart/2005/8/layout/orgChart1"/>
    <dgm:cxn modelId="{3AEA6F28-61B9-4FF2-9D0B-6EA1D4FB77B4}" type="presOf" srcId="{DC431621-F922-42D7-987E-BC6EADD572A1}" destId="{1742292A-9F75-41F8-B8C6-14D161DF0422}" srcOrd="0" destOrd="0" presId="urn:microsoft.com/office/officeart/2005/8/layout/orgChart1"/>
    <dgm:cxn modelId="{CA825F75-24DB-47C9-BA43-6F41CCC98D25}" type="presOf" srcId="{48690F25-F31F-460C-8099-A97018876F00}" destId="{A7C033D5-2C1D-406C-BA7F-E97ACCA13D49}" srcOrd="0" destOrd="0" presId="urn:microsoft.com/office/officeart/2005/8/layout/orgChart1"/>
    <dgm:cxn modelId="{A5937792-7DA1-4BC2-B6C3-5FBE1A41C378}" srcId="{9DEA55C1-E59C-4B5B-90DC-1D0B54C2B20C}" destId="{A35BD882-7467-478A-9189-80A605C1E7FB}" srcOrd="1" destOrd="0" parTransId="{954CC11D-C327-40DF-84EE-B4F133DF4F6F}" sibTransId="{1769C77A-0E43-48EB-9B12-D9577C8379E7}"/>
    <dgm:cxn modelId="{A8D79CBD-D6B1-47A0-AC40-C5A8E1F275DC}" type="presOf" srcId="{954CC11D-C327-40DF-84EE-B4F133DF4F6F}" destId="{38350B71-F3DE-456D-BA79-C8B3564E9032}" srcOrd="0" destOrd="0" presId="urn:microsoft.com/office/officeart/2005/8/layout/orgChart1"/>
    <dgm:cxn modelId="{249329A8-F917-44DE-879B-81493D40AFAF}" srcId="{A5DF9A38-00AF-4AAB-ABB6-EB2FD08B1865}" destId="{9DEA55C1-E59C-4B5B-90DC-1D0B54C2B20C}" srcOrd="0" destOrd="0" parTransId="{DC431621-F922-42D7-987E-BC6EADD572A1}" sibTransId="{1C0576D0-2BD9-4D61-BC42-6FFE9C63440E}"/>
    <dgm:cxn modelId="{0CFADBF3-0EB3-4061-9A10-75DF77F4271B}" type="presParOf" srcId="{B3263371-B20E-4D1C-87B0-F232DC5A756C}" destId="{3525366F-A651-46CA-9E53-3C19AB34FE11}" srcOrd="0" destOrd="0" presId="urn:microsoft.com/office/officeart/2005/8/layout/orgChart1"/>
    <dgm:cxn modelId="{EC549CD9-D39E-4C18-839B-D0FBB447E639}" type="presParOf" srcId="{3525366F-A651-46CA-9E53-3C19AB34FE11}" destId="{E2E039BD-519B-40F9-9C71-A6673DFE42DD}" srcOrd="0" destOrd="0" presId="urn:microsoft.com/office/officeart/2005/8/layout/orgChart1"/>
    <dgm:cxn modelId="{C6D38B2B-51E2-4CA8-96D1-F9AAB1D59906}" type="presParOf" srcId="{E2E039BD-519B-40F9-9C71-A6673DFE42DD}" destId="{0F3995BD-AFA0-4F25-9C3F-AD2EA2807A1E}" srcOrd="0" destOrd="0" presId="urn:microsoft.com/office/officeart/2005/8/layout/orgChart1"/>
    <dgm:cxn modelId="{7EED2E42-33C6-49DB-B2AC-878639694679}" type="presParOf" srcId="{E2E039BD-519B-40F9-9C71-A6673DFE42DD}" destId="{F3A40A63-DEB1-4D06-A0FB-C065B658D6BB}" srcOrd="1" destOrd="0" presId="urn:microsoft.com/office/officeart/2005/8/layout/orgChart1"/>
    <dgm:cxn modelId="{72B0552A-CCE5-4E8A-BB40-237B8AEC242D}" type="presParOf" srcId="{3525366F-A651-46CA-9E53-3C19AB34FE11}" destId="{9EB3B2C8-437A-410D-A262-25828F60CDA3}" srcOrd="1" destOrd="0" presId="urn:microsoft.com/office/officeart/2005/8/layout/orgChart1"/>
    <dgm:cxn modelId="{F24BAB05-EBC0-4653-9F76-1D0281BCAEE9}" type="presParOf" srcId="{9EB3B2C8-437A-410D-A262-25828F60CDA3}" destId="{1742292A-9F75-41F8-B8C6-14D161DF0422}" srcOrd="0" destOrd="0" presId="urn:microsoft.com/office/officeart/2005/8/layout/orgChart1"/>
    <dgm:cxn modelId="{28868B09-6A36-411B-9DA9-FE6DE52D5264}" type="presParOf" srcId="{9EB3B2C8-437A-410D-A262-25828F60CDA3}" destId="{680BCAA7-13F0-4620-A5AD-72D53773DB73}" srcOrd="1" destOrd="0" presId="urn:microsoft.com/office/officeart/2005/8/layout/orgChart1"/>
    <dgm:cxn modelId="{A713BDD6-3D64-408A-BFF6-14D9AC84994E}" type="presParOf" srcId="{680BCAA7-13F0-4620-A5AD-72D53773DB73}" destId="{9AFCE117-EC17-4DDA-A698-62C9139CE748}" srcOrd="0" destOrd="0" presId="urn:microsoft.com/office/officeart/2005/8/layout/orgChart1"/>
    <dgm:cxn modelId="{C58FA929-4BB8-49CF-BBB1-F612DA669ADB}" type="presParOf" srcId="{9AFCE117-EC17-4DDA-A698-62C9139CE748}" destId="{900E50D1-0956-43DE-AEB8-346018A7B451}" srcOrd="0" destOrd="0" presId="urn:microsoft.com/office/officeart/2005/8/layout/orgChart1"/>
    <dgm:cxn modelId="{4B7AD74A-59F9-4F94-BF10-0149B01FB456}" type="presParOf" srcId="{9AFCE117-EC17-4DDA-A698-62C9139CE748}" destId="{1A84D219-E6A8-4F77-A0EF-2E5334FD0522}" srcOrd="1" destOrd="0" presId="urn:microsoft.com/office/officeart/2005/8/layout/orgChart1"/>
    <dgm:cxn modelId="{4A5CD6CB-252E-4100-9436-DE96C5C2543F}" type="presParOf" srcId="{680BCAA7-13F0-4620-A5AD-72D53773DB73}" destId="{3931D3C1-2902-4EBD-A3FE-D00B356CDEBE}" srcOrd="1" destOrd="0" presId="urn:microsoft.com/office/officeart/2005/8/layout/orgChart1"/>
    <dgm:cxn modelId="{709D964B-A565-4F39-99A4-144CD4A79041}" type="presParOf" srcId="{3931D3C1-2902-4EBD-A3FE-D00B356CDEBE}" destId="{D4F060E4-5D08-43FA-82F6-BA3D3F71B85F}" srcOrd="0" destOrd="0" presId="urn:microsoft.com/office/officeart/2005/8/layout/orgChart1"/>
    <dgm:cxn modelId="{3FABF53A-1776-448C-80F6-21D716D268CA}" type="presParOf" srcId="{3931D3C1-2902-4EBD-A3FE-D00B356CDEBE}" destId="{E1D717B1-8627-4EA5-98A1-1939D86BE5DC}" srcOrd="1" destOrd="0" presId="urn:microsoft.com/office/officeart/2005/8/layout/orgChart1"/>
    <dgm:cxn modelId="{5B16A0BB-0C80-437A-A380-0895CB8065BA}" type="presParOf" srcId="{E1D717B1-8627-4EA5-98A1-1939D86BE5DC}" destId="{479AF447-4816-4BB2-9F9A-A89377638B0D}" srcOrd="0" destOrd="0" presId="urn:microsoft.com/office/officeart/2005/8/layout/orgChart1"/>
    <dgm:cxn modelId="{FB456C1B-3B58-45C1-96B8-C264497D880B}" type="presParOf" srcId="{479AF447-4816-4BB2-9F9A-A89377638B0D}" destId="{A7C033D5-2C1D-406C-BA7F-E97ACCA13D49}" srcOrd="0" destOrd="0" presId="urn:microsoft.com/office/officeart/2005/8/layout/orgChart1"/>
    <dgm:cxn modelId="{7757BD4F-7827-4F07-8F28-61CC3FEC52DA}" type="presParOf" srcId="{479AF447-4816-4BB2-9F9A-A89377638B0D}" destId="{9A9D76CB-72FD-49DA-9A9E-E47341841FA4}" srcOrd="1" destOrd="0" presId="urn:microsoft.com/office/officeart/2005/8/layout/orgChart1"/>
    <dgm:cxn modelId="{438F2439-09D8-48AC-9C0E-AAF0BE3F2142}" type="presParOf" srcId="{E1D717B1-8627-4EA5-98A1-1939D86BE5DC}" destId="{1E8B8CF3-169C-4D41-9B5C-CA3F6C09280D}" srcOrd="1" destOrd="0" presId="urn:microsoft.com/office/officeart/2005/8/layout/orgChart1"/>
    <dgm:cxn modelId="{635059BB-CF43-4E31-8C23-1C42DAE99063}" type="presParOf" srcId="{E1D717B1-8627-4EA5-98A1-1939D86BE5DC}" destId="{A28CF388-EA68-4A12-A913-15388701FEC4}" srcOrd="2" destOrd="0" presId="urn:microsoft.com/office/officeart/2005/8/layout/orgChart1"/>
    <dgm:cxn modelId="{CECEDC71-4F2B-44A6-9474-EA0C5E7B173E}" type="presParOf" srcId="{3931D3C1-2902-4EBD-A3FE-D00B356CDEBE}" destId="{38350B71-F3DE-456D-BA79-C8B3564E9032}" srcOrd="2" destOrd="0" presId="urn:microsoft.com/office/officeart/2005/8/layout/orgChart1"/>
    <dgm:cxn modelId="{D2767B96-4C53-48A0-A13E-874EC683B50A}" type="presParOf" srcId="{3931D3C1-2902-4EBD-A3FE-D00B356CDEBE}" destId="{1BA022D8-32E8-4C2C-8AA0-2E96DB11642E}" srcOrd="3" destOrd="0" presId="urn:microsoft.com/office/officeart/2005/8/layout/orgChart1"/>
    <dgm:cxn modelId="{C92CEB4E-9D3B-40B0-8A5A-7881717044D6}" type="presParOf" srcId="{1BA022D8-32E8-4C2C-8AA0-2E96DB11642E}" destId="{02570F41-CFBC-48D5-A62C-EFF1B5F97AB0}" srcOrd="0" destOrd="0" presId="urn:microsoft.com/office/officeart/2005/8/layout/orgChart1"/>
    <dgm:cxn modelId="{4C46DD2E-F6A2-44E1-995B-20456CACF1AF}" type="presParOf" srcId="{02570F41-CFBC-48D5-A62C-EFF1B5F97AB0}" destId="{74A5CF14-2696-4B2E-9CAA-24EA2083AAB4}" srcOrd="0" destOrd="0" presId="urn:microsoft.com/office/officeart/2005/8/layout/orgChart1"/>
    <dgm:cxn modelId="{A14ACCDE-F0FE-4FC4-9141-C9E57B275B32}" type="presParOf" srcId="{02570F41-CFBC-48D5-A62C-EFF1B5F97AB0}" destId="{2B74BC24-2A91-491F-98AE-40618367158A}" srcOrd="1" destOrd="0" presId="urn:microsoft.com/office/officeart/2005/8/layout/orgChart1"/>
    <dgm:cxn modelId="{D39DDF7F-A320-4A34-9FFE-706E15C39B79}" type="presParOf" srcId="{1BA022D8-32E8-4C2C-8AA0-2E96DB11642E}" destId="{FB8D05ED-C962-4A67-9F7C-733B71B29013}" srcOrd="1" destOrd="0" presId="urn:microsoft.com/office/officeart/2005/8/layout/orgChart1"/>
    <dgm:cxn modelId="{058D056D-4EB1-41ED-9E47-824B02361023}" type="presParOf" srcId="{1BA022D8-32E8-4C2C-8AA0-2E96DB11642E}" destId="{C5227BEA-D63C-403F-B169-402D34C5FF47}" srcOrd="2" destOrd="0" presId="urn:microsoft.com/office/officeart/2005/8/layout/orgChart1"/>
    <dgm:cxn modelId="{FF9A5816-1530-484B-9667-1B167E99DE65}" type="presParOf" srcId="{680BCAA7-13F0-4620-A5AD-72D53773DB73}" destId="{25B23C6D-B47E-4863-8EEC-FE99B9EC4125}" srcOrd="2" destOrd="0" presId="urn:microsoft.com/office/officeart/2005/8/layout/orgChart1"/>
    <dgm:cxn modelId="{2F017B37-DF31-4E11-A2F0-FEFDBF52FC78}" type="presParOf" srcId="{3525366F-A651-46CA-9E53-3C19AB34FE11}" destId="{5BBD9F75-3B08-48E8-B196-7354CEB1B2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Programas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Niños, Niñas, Adolescentes y </a:t>
          </a:r>
          <a:r>
            <a:rPr lang="es-MX" altLang="es-MX" sz="1200" dirty="0" smtClean="0"/>
            <a:t>Jóvenes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Estudios e Investigación</a:t>
          </a: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Auxiliar</a:t>
          </a:r>
        </a:p>
        <a:p>
          <a:r>
            <a:rPr lang="es-MX" sz="1200" dirty="0" smtClean="0">
              <a:latin typeface="+mn-lt"/>
            </a:rPr>
            <a:t>Secretaria(o</a:t>
          </a:r>
          <a:r>
            <a:rPr lang="es-MX" sz="1200" dirty="0">
              <a:latin typeface="+mn-lt"/>
            </a:rPr>
            <a:t>) </a:t>
          </a: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2824961-751D-4608-8FE9-869740B1F93F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Norte</a:t>
          </a:r>
          <a:endParaRPr lang="es-ES" sz="1200" dirty="0">
            <a:latin typeface="+mn-lt"/>
          </a:endParaRPr>
        </a:p>
      </dgm:t>
    </dgm:pt>
    <dgm:pt modelId="{E9478873-0214-4454-99CB-4DF9AD1FA5B4}" type="par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23F263-ED66-479B-BE70-2E87A73D15B8}" type="sib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D3A3FD-08DD-4564-AA40-7B250044CD2B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Sur</a:t>
          </a:r>
          <a:endParaRPr lang="es-ES" sz="1200" dirty="0">
            <a:latin typeface="+mn-lt"/>
          </a:endParaRPr>
        </a:p>
      </dgm:t>
    </dgm:pt>
    <dgm:pt modelId="{EBBBFBDC-F76F-47A5-8ADC-5524507CE472}" type="parTrans" cxnId="{38C45F62-F5BE-4399-AFC1-A8DD2A897CC4}">
      <dgm:prSet/>
      <dgm:spPr/>
      <dgm:t>
        <a:bodyPr/>
        <a:lstStyle/>
        <a:p>
          <a:endParaRPr lang="es-ES" sz="1200"/>
        </a:p>
      </dgm:t>
    </dgm:pt>
    <dgm:pt modelId="{2BC1E123-4B1F-4366-964F-A9A5B5A061FC}" type="sibTrans" cxnId="{38C45F62-F5BE-4399-AFC1-A8DD2A897CC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835" custScaleY="118835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92742" custScaleY="115927" custLinFactNeighborX="-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4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4" custScaleX="92742" custScaleY="115927" custLinFactNeighborX="-35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087E1E36-A3AA-4169-A2F1-BBD7804D11D0}" type="pres">
      <dgm:prSet presAssocID="{C88F3FBF-B31D-4F7A-83BB-6BA985D886B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</dgm:pt>
    <dgm:pt modelId="{37C1FE41-B047-457C-9BD9-953B3341BE98}" type="pres">
      <dgm:prSet presAssocID="{AE453876-F1D2-40AF-AC98-26D1106B1A1F}" presName="rootComposite" presStyleCnt="0"/>
      <dgm:spPr/>
    </dgm:pt>
    <dgm:pt modelId="{6F8E8689-D830-4092-89BB-9B0EB4D8171A}" type="pres">
      <dgm:prSet presAssocID="{AE453876-F1D2-40AF-AC98-26D1106B1A1F}" presName="rootText" presStyleLbl="node3" presStyleIdx="0" presStyleCnt="1" custScaleX="92742" custScaleY="115927" custLinFactNeighborX="-3674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</dgm:pt>
    <dgm:pt modelId="{0C5296EF-F973-4F64-BDDA-C88FE41FADEC}" type="pres">
      <dgm:prSet presAssocID="{AE453876-F1D2-40AF-AC98-26D1106B1A1F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DBA54A59-C49D-41EB-A9B5-1E41FFC1D3CB}" type="pres">
      <dgm:prSet presAssocID="{E9478873-0214-4454-99CB-4DF9AD1FA5B4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6A97724-6604-465D-9F8D-7E7C733AB5D3}" type="pres">
      <dgm:prSet presAssocID="{52824961-751D-4608-8FE9-869740B1F93F}" presName="hierRoot2" presStyleCnt="0">
        <dgm:presLayoutVars>
          <dgm:hierBranch val="init"/>
        </dgm:presLayoutVars>
      </dgm:prSet>
      <dgm:spPr/>
    </dgm:pt>
    <dgm:pt modelId="{DB96CEE2-9674-4D7A-97C2-C3094E827FE5}" type="pres">
      <dgm:prSet presAssocID="{52824961-751D-4608-8FE9-869740B1F93F}" presName="rootComposite" presStyleCnt="0"/>
      <dgm:spPr/>
    </dgm:pt>
    <dgm:pt modelId="{B8D7337C-95FC-4075-B7B5-F790D89EAB4D}" type="pres">
      <dgm:prSet presAssocID="{52824961-751D-4608-8FE9-869740B1F93F}" presName="rootText" presStyleLbl="node2" presStyleIdx="2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6BA653-D322-4D80-A3EB-4A744D18CB24}" type="pres">
      <dgm:prSet presAssocID="{52824961-751D-4608-8FE9-869740B1F93F}" presName="rootConnector" presStyleLbl="node2" presStyleIdx="2" presStyleCnt="4"/>
      <dgm:spPr/>
      <dgm:t>
        <a:bodyPr/>
        <a:lstStyle/>
        <a:p>
          <a:endParaRPr lang="es-ES"/>
        </a:p>
      </dgm:t>
    </dgm:pt>
    <dgm:pt modelId="{254894F4-DEB5-4A37-AF6A-473108C34C37}" type="pres">
      <dgm:prSet presAssocID="{52824961-751D-4608-8FE9-869740B1F93F}" presName="hierChild4" presStyleCnt="0"/>
      <dgm:spPr/>
    </dgm:pt>
    <dgm:pt modelId="{A1E9869B-A6DC-4407-8866-CB36129ADE6B}" type="pres">
      <dgm:prSet presAssocID="{52824961-751D-4608-8FE9-869740B1F93F}" presName="hierChild5" presStyleCnt="0"/>
      <dgm:spPr/>
    </dgm:pt>
    <dgm:pt modelId="{C4E488AD-1BBE-4FA0-B600-A9DC3BF3113D}" type="pres">
      <dgm:prSet presAssocID="{EBBBFBDC-F76F-47A5-8ADC-5524507CE472}" presName="Name35" presStyleLbl="parChTrans1D2" presStyleIdx="3" presStyleCnt="4"/>
      <dgm:spPr/>
      <dgm:t>
        <a:bodyPr/>
        <a:lstStyle/>
        <a:p>
          <a:endParaRPr lang="es-ES"/>
        </a:p>
      </dgm:t>
    </dgm:pt>
    <dgm:pt modelId="{9DF7E66F-DA87-4712-8BB6-E3CCE842F3FF}" type="pres">
      <dgm:prSet presAssocID="{AED3A3FD-08DD-4564-AA40-7B250044CD2B}" presName="hierRoot2" presStyleCnt="0">
        <dgm:presLayoutVars>
          <dgm:hierBranch val="init"/>
        </dgm:presLayoutVars>
      </dgm:prSet>
      <dgm:spPr/>
    </dgm:pt>
    <dgm:pt modelId="{725A244D-E87B-4042-BFC8-DC885FFC1797}" type="pres">
      <dgm:prSet presAssocID="{AED3A3FD-08DD-4564-AA40-7B250044CD2B}" presName="rootComposite" presStyleCnt="0"/>
      <dgm:spPr/>
    </dgm:pt>
    <dgm:pt modelId="{D0C6542B-594F-4A9C-8E85-89707140665A}" type="pres">
      <dgm:prSet presAssocID="{AED3A3FD-08DD-4564-AA40-7B250044CD2B}" presName="rootText" presStyleLbl="node2" presStyleIdx="3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67AD94-4D13-482B-811A-8A0B5D4DCAD8}" type="pres">
      <dgm:prSet presAssocID="{AED3A3FD-08DD-4564-AA40-7B250044CD2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D72587E-AB8A-4045-A505-DD369616B06E}" type="pres">
      <dgm:prSet presAssocID="{AED3A3FD-08DD-4564-AA40-7B250044CD2B}" presName="hierChild4" presStyleCnt="0"/>
      <dgm:spPr/>
    </dgm:pt>
    <dgm:pt modelId="{4209FB69-5C56-4C3A-9C92-354DEC543010}" type="pres">
      <dgm:prSet presAssocID="{AED3A3FD-08DD-4564-AA40-7B250044CD2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B9C85BF1-3BA9-4E44-892A-EA202D0DA7ED}" type="presOf" srcId="{E9478873-0214-4454-99CB-4DF9AD1FA5B4}" destId="{DBA54A59-C49D-41EB-A9B5-1E41FFC1D3CB}" srcOrd="0" destOrd="0" presId="urn:microsoft.com/office/officeart/2005/8/layout/orgChart1"/>
    <dgm:cxn modelId="{B7B61629-22C1-4496-A1D6-5DB7FBD88522}" type="presOf" srcId="{AED3A3FD-08DD-4564-AA40-7B250044CD2B}" destId="{4267AD94-4D13-482B-811A-8A0B5D4DCAD8}" srcOrd="1" destOrd="0" presId="urn:microsoft.com/office/officeart/2005/8/layout/orgChart1"/>
    <dgm:cxn modelId="{BE56D206-77C5-41DF-A491-DBEBF5386C3E}" type="presOf" srcId="{52824961-751D-4608-8FE9-869740B1F93F}" destId="{2C6BA653-D322-4D80-A3EB-4A744D18CB24}" srcOrd="1" destOrd="0" presId="urn:microsoft.com/office/officeart/2005/8/layout/orgChart1"/>
    <dgm:cxn modelId="{F21ABF79-47BD-4B2E-BC07-BF431B0D200D}" srcId="{9DEA55C1-E59C-4B5B-90DC-1D0B54C2B20C}" destId="{52824961-751D-4608-8FE9-869740B1F93F}" srcOrd="2" destOrd="0" parTransId="{E9478873-0214-4454-99CB-4DF9AD1FA5B4}" sibTransId="{1E23F263-ED66-479B-BE70-2E87A73D15B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3171D89-484F-4536-94CF-9333B1F23916}" type="presOf" srcId="{AE453876-F1D2-40AF-AC98-26D1106B1A1F}" destId="{99A72362-5F5A-4ECA-AA2D-4F03A4EC0751}" srcOrd="1" destOrd="0" presId="urn:microsoft.com/office/officeart/2005/8/layout/orgChart1"/>
    <dgm:cxn modelId="{3CA0CB75-3D7D-43CB-A929-51EF8D27081D}" type="presOf" srcId="{C88F3FBF-B31D-4F7A-83BB-6BA985D886B1}" destId="{087E1E36-A3AA-4169-A2F1-BBD7804D11D0}" srcOrd="0" destOrd="0" presId="urn:microsoft.com/office/officeart/2005/8/layout/orgChart1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7C3BFC6-3EC5-4157-9616-8A39776953BF}" srcId="{DFB2B979-46A5-44F3-A390-2BD1002F9F12}" destId="{AE453876-F1D2-40AF-AC98-26D1106B1A1F}" srcOrd="0" destOrd="0" parTransId="{C88F3FBF-B31D-4F7A-83BB-6BA985D886B1}" sibTransId="{2CAFDB35-467A-449F-8BD2-7B185A9C47C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22494F5-ED92-47F2-B5D8-5F2C11EE996F}" type="presOf" srcId="{52824961-751D-4608-8FE9-869740B1F93F}" destId="{B8D7337C-95FC-4075-B7B5-F790D89EAB4D}" srcOrd="0" destOrd="0" presId="urn:microsoft.com/office/officeart/2005/8/layout/orgChart1"/>
    <dgm:cxn modelId="{84142768-2EC8-4E64-AD20-9C09F9CA1AF8}" type="presOf" srcId="{AE453876-F1D2-40AF-AC98-26D1106B1A1F}" destId="{6F8E8689-D830-4092-89BB-9B0EB4D8171A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8DB543F9-D488-4182-91CB-2892A614DC7A}" type="presOf" srcId="{EBBBFBDC-F76F-47A5-8ADC-5524507CE472}" destId="{C4E488AD-1BBE-4FA0-B600-A9DC3BF3113D}" srcOrd="0" destOrd="0" presId="urn:microsoft.com/office/officeart/2005/8/layout/orgChart1"/>
    <dgm:cxn modelId="{FFF33D63-9329-45D1-BD8A-09C387503017}" type="presOf" srcId="{AED3A3FD-08DD-4564-AA40-7B250044CD2B}" destId="{D0C6542B-594F-4A9C-8E85-89707140665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8C45F62-F5BE-4399-AFC1-A8DD2A897CC4}" srcId="{9DEA55C1-E59C-4B5B-90DC-1D0B54C2B20C}" destId="{AED3A3FD-08DD-4564-AA40-7B250044CD2B}" srcOrd="3" destOrd="0" parTransId="{EBBBFBDC-F76F-47A5-8ADC-5524507CE472}" sibTransId="{2BC1E123-4B1F-4366-964F-A9A5B5A061FC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E0541FD6-9E18-4BAA-88A1-7D58116ED590}" type="presParOf" srcId="{5231FADC-2860-492F-9D83-314D1CA465A3}" destId="{087E1E36-A3AA-4169-A2F1-BBD7804D11D0}" srcOrd="0" destOrd="0" presId="urn:microsoft.com/office/officeart/2005/8/layout/orgChart1"/>
    <dgm:cxn modelId="{A420F431-7796-4CBC-8DD1-54C678132217}" type="presParOf" srcId="{5231FADC-2860-492F-9D83-314D1CA465A3}" destId="{0FD48D90-7C05-4683-99C8-0DECE1FC4F22}" srcOrd="1" destOrd="0" presId="urn:microsoft.com/office/officeart/2005/8/layout/orgChart1"/>
    <dgm:cxn modelId="{8503B18F-3666-40B5-A4F2-3BAE05400AD8}" type="presParOf" srcId="{0FD48D90-7C05-4683-99C8-0DECE1FC4F22}" destId="{37C1FE41-B047-457C-9BD9-953B3341BE98}" srcOrd="0" destOrd="0" presId="urn:microsoft.com/office/officeart/2005/8/layout/orgChart1"/>
    <dgm:cxn modelId="{6CCBD335-034C-498C-870B-6A49FAE3FF0A}" type="presParOf" srcId="{37C1FE41-B047-457C-9BD9-953B3341BE98}" destId="{6F8E8689-D830-4092-89BB-9B0EB4D8171A}" srcOrd="0" destOrd="0" presId="urn:microsoft.com/office/officeart/2005/8/layout/orgChart1"/>
    <dgm:cxn modelId="{85CCACF4-E425-4A2A-BC0C-2446476D89E9}" type="presParOf" srcId="{37C1FE41-B047-457C-9BD9-953B3341BE98}" destId="{99A72362-5F5A-4ECA-AA2D-4F03A4EC0751}" srcOrd="1" destOrd="0" presId="urn:microsoft.com/office/officeart/2005/8/layout/orgChart1"/>
    <dgm:cxn modelId="{850078FE-5CDC-4EEA-8DF4-468C1664E0E5}" type="presParOf" srcId="{0FD48D90-7C05-4683-99C8-0DECE1FC4F22}" destId="{19B48DAF-C8B3-4962-9E4D-249EF04E7F90}" srcOrd="1" destOrd="0" presId="urn:microsoft.com/office/officeart/2005/8/layout/orgChart1"/>
    <dgm:cxn modelId="{0EA353D7-5325-4349-B300-47AD249A4670}" type="presParOf" srcId="{0FD48D90-7C05-4683-99C8-0DECE1FC4F22}" destId="{0C5296EF-F973-4F64-BDDA-C88FE41FADEC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7CE6FB6E-D0A2-46EA-9477-F2F33E2E4CC4}" type="presParOf" srcId="{05E8A0F8-8F4A-4D16-B455-9B21EE5D83FA}" destId="{DBA54A59-C49D-41EB-A9B5-1E41FFC1D3CB}" srcOrd="4" destOrd="0" presId="urn:microsoft.com/office/officeart/2005/8/layout/orgChart1"/>
    <dgm:cxn modelId="{1C3A45B7-3D1C-4491-8608-7C355BC2AEA4}" type="presParOf" srcId="{05E8A0F8-8F4A-4D16-B455-9B21EE5D83FA}" destId="{86A97724-6604-465D-9F8D-7E7C733AB5D3}" srcOrd="5" destOrd="0" presId="urn:microsoft.com/office/officeart/2005/8/layout/orgChart1"/>
    <dgm:cxn modelId="{CF87B32D-F0E8-4A5B-A03F-8F3FAC18DBDA}" type="presParOf" srcId="{86A97724-6604-465D-9F8D-7E7C733AB5D3}" destId="{DB96CEE2-9674-4D7A-97C2-C3094E827FE5}" srcOrd="0" destOrd="0" presId="urn:microsoft.com/office/officeart/2005/8/layout/orgChart1"/>
    <dgm:cxn modelId="{5F5A8486-AA58-4EBC-B909-D41A92EF57B4}" type="presParOf" srcId="{DB96CEE2-9674-4D7A-97C2-C3094E827FE5}" destId="{B8D7337C-95FC-4075-B7B5-F790D89EAB4D}" srcOrd="0" destOrd="0" presId="urn:microsoft.com/office/officeart/2005/8/layout/orgChart1"/>
    <dgm:cxn modelId="{9BF012BC-A3FD-4298-9D84-A2CFAC0FC533}" type="presParOf" srcId="{DB96CEE2-9674-4D7A-97C2-C3094E827FE5}" destId="{2C6BA653-D322-4D80-A3EB-4A744D18CB24}" srcOrd="1" destOrd="0" presId="urn:microsoft.com/office/officeart/2005/8/layout/orgChart1"/>
    <dgm:cxn modelId="{32EFF66E-C19E-4C0E-987F-432744A2E1B8}" type="presParOf" srcId="{86A97724-6604-465D-9F8D-7E7C733AB5D3}" destId="{254894F4-DEB5-4A37-AF6A-473108C34C37}" srcOrd="1" destOrd="0" presId="urn:microsoft.com/office/officeart/2005/8/layout/orgChart1"/>
    <dgm:cxn modelId="{494FEA40-81D2-4D79-B7F5-A2A187BC4EEE}" type="presParOf" srcId="{86A97724-6604-465D-9F8D-7E7C733AB5D3}" destId="{A1E9869B-A6DC-4407-8866-CB36129ADE6B}" srcOrd="2" destOrd="0" presId="urn:microsoft.com/office/officeart/2005/8/layout/orgChart1"/>
    <dgm:cxn modelId="{05C571EF-7E09-480D-A802-B0237EE61A7F}" type="presParOf" srcId="{05E8A0F8-8F4A-4D16-B455-9B21EE5D83FA}" destId="{C4E488AD-1BBE-4FA0-B600-A9DC3BF3113D}" srcOrd="6" destOrd="0" presId="urn:microsoft.com/office/officeart/2005/8/layout/orgChart1"/>
    <dgm:cxn modelId="{CA8AD89B-2E86-4C4E-8E69-A9EE88B910D8}" type="presParOf" srcId="{05E8A0F8-8F4A-4D16-B455-9B21EE5D83FA}" destId="{9DF7E66F-DA87-4712-8BB6-E3CCE842F3FF}" srcOrd="7" destOrd="0" presId="urn:microsoft.com/office/officeart/2005/8/layout/orgChart1"/>
    <dgm:cxn modelId="{2EEE4DCB-66D2-444F-A607-87288DBA24FF}" type="presParOf" srcId="{9DF7E66F-DA87-4712-8BB6-E3CCE842F3FF}" destId="{725A244D-E87B-4042-BFC8-DC885FFC1797}" srcOrd="0" destOrd="0" presId="urn:microsoft.com/office/officeart/2005/8/layout/orgChart1"/>
    <dgm:cxn modelId="{13FC86B8-E002-4530-9BE1-9C1F91ABD563}" type="presParOf" srcId="{725A244D-E87B-4042-BFC8-DC885FFC1797}" destId="{D0C6542B-594F-4A9C-8E85-89707140665A}" srcOrd="0" destOrd="0" presId="urn:microsoft.com/office/officeart/2005/8/layout/orgChart1"/>
    <dgm:cxn modelId="{75B9E405-4626-4B3F-AEF5-5E15DD93880F}" type="presParOf" srcId="{725A244D-E87B-4042-BFC8-DC885FFC1797}" destId="{4267AD94-4D13-482B-811A-8A0B5D4DCAD8}" srcOrd="1" destOrd="0" presId="urn:microsoft.com/office/officeart/2005/8/layout/orgChart1"/>
    <dgm:cxn modelId="{826E8D26-5C11-4DFB-8A4A-5576170B2840}" type="presParOf" srcId="{9DF7E66F-DA87-4712-8BB6-E3CCE842F3FF}" destId="{DD72587E-AB8A-4045-A505-DD369616B06E}" srcOrd="1" destOrd="0" presId="urn:microsoft.com/office/officeart/2005/8/layout/orgChart1"/>
    <dgm:cxn modelId="{8C529758-4DA6-45FE-9A33-94BAAEED542D}" type="presParOf" srcId="{9DF7E66F-DA87-4712-8BB6-E3CCE842F3FF}" destId="{4209FB69-5C56-4C3A-9C92-354DEC54301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Programas</a:t>
          </a: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7633E1E-682E-42CE-8501-2C55AEB2CBC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Criminólogo(a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686488E-45BB-4A7B-8ED9-0189DB039295}" type="parTrans" cxnId="{7B46D346-1CDE-4DB8-A69F-2DDE8D139F1A}">
      <dgm:prSet/>
      <dgm:spPr/>
      <dgm:t>
        <a:bodyPr/>
        <a:lstStyle/>
        <a:p>
          <a:endParaRPr lang="es-ES" sz="1200"/>
        </a:p>
      </dgm:t>
    </dgm:pt>
    <dgm:pt modelId="{D4EE0C4F-6249-4501-B18D-91837861FD21}" type="sibTrans" cxnId="{7B46D346-1CDE-4DB8-A69F-2DDE8D139F1A}">
      <dgm:prSet/>
      <dgm:spPr/>
      <dgm:t>
        <a:bodyPr/>
        <a:lstStyle/>
        <a:p>
          <a:endParaRPr lang="es-ES" sz="1200"/>
        </a:p>
      </dgm:t>
    </dgm:pt>
    <dgm:pt modelId="{AF7D52D9-274F-4EB8-84E1-75C9647D09A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Trabajador(a) </a:t>
          </a:r>
          <a:r>
            <a:rPr lang="es-MX" altLang="es-MX" sz="1200" dirty="0" smtClean="0">
              <a:latin typeface="+mn-lt"/>
            </a:rPr>
            <a:t>Social</a:t>
          </a:r>
          <a:endParaRPr lang="es-MX" altLang="es-MX" sz="1200" dirty="0">
            <a:latin typeface="+mn-lt"/>
          </a:endParaRPr>
        </a:p>
      </dgm:t>
    </dgm:pt>
    <dgm:pt modelId="{F4AE6A07-1D4A-4087-BE99-485759417F4B}" type="parTrans" cxnId="{B81539D6-0E80-48D0-A543-88A4F4403979}">
      <dgm:prSet/>
      <dgm:spPr/>
      <dgm:t>
        <a:bodyPr/>
        <a:lstStyle/>
        <a:p>
          <a:endParaRPr lang="es-ES" sz="1200"/>
        </a:p>
      </dgm:t>
    </dgm:pt>
    <dgm:pt modelId="{8EBCD5C0-B8A9-48A9-AF21-931296656EBD}" type="sibTrans" cxnId="{B81539D6-0E80-48D0-A543-88A4F440397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130103" custScaleY="141931" custLinFactY="-1429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D026655A-2967-434D-8558-0BD21EFA6A47}" type="pres">
      <dgm:prSet presAssocID="{01D63B24-331E-43AD-9D51-2DA3E96B9D73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</dgm:pt>
    <dgm:pt modelId="{977A179C-B83C-4BEE-A896-FFF65F606AFC}" type="pres">
      <dgm:prSet presAssocID="{4C1FDA08-8025-44D0-A1E0-0F140ED7F28C}" presName="rootComposite" presStyleCnt="0"/>
      <dgm:spPr/>
    </dgm:pt>
    <dgm:pt modelId="{3532192F-1A19-43A1-8FD9-6F817771F58C}" type="pres">
      <dgm:prSet presAssocID="{4C1FDA08-8025-44D0-A1E0-0F140ED7F28C}" presName="rootText" presStyleLbl="node2" presStyleIdx="0" presStyleCnt="4" custScaleX="104751" custScaleY="141931" custLinFactNeighborX="112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0" presStyleCnt="4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</dgm:pt>
    <dgm:pt modelId="{FDAF1928-CD3C-4981-BA37-B2D5F99A799A}" type="pres">
      <dgm:prSet presAssocID="{4C1FDA08-8025-44D0-A1E0-0F140ED7F28C}" presName="hierChild5" presStyleCnt="0"/>
      <dgm:spPr/>
    </dgm:pt>
    <dgm:pt modelId="{4516E44A-3DBE-44EC-8B67-E4FF6E5B2484}" type="pres">
      <dgm:prSet presAssocID="{6CB3CBAB-1EA7-4768-B362-46E633E823C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1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2B99E3C2-01EC-4C19-BBC7-729D0AD16FA7}" type="pres">
      <dgm:prSet presAssocID="{0686488E-45BB-4A7B-8ED9-0189DB03929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990C49-1279-4FCF-B337-D869FE40A81A}" type="pres">
      <dgm:prSet presAssocID="{67633E1E-682E-42CE-8501-2C55AEB2CBC3}" presName="hierRoot2" presStyleCnt="0">
        <dgm:presLayoutVars>
          <dgm:hierBranch val="init"/>
        </dgm:presLayoutVars>
      </dgm:prSet>
      <dgm:spPr/>
    </dgm:pt>
    <dgm:pt modelId="{5FE56B9B-5237-4B66-908C-0F6257AAE0E0}" type="pres">
      <dgm:prSet presAssocID="{67633E1E-682E-42CE-8501-2C55AEB2CBC3}" presName="rootComposite" presStyleCnt="0"/>
      <dgm:spPr/>
    </dgm:pt>
    <dgm:pt modelId="{3E40463C-5714-4226-8D1A-0B9D85FAE369}" type="pres">
      <dgm:prSet presAssocID="{67633E1E-682E-42CE-8501-2C55AEB2CBC3}" presName="rootText" presStyleLbl="node2" presStyleIdx="2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E1E46-FB10-41F3-9A5A-717745EA6048}" type="pres">
      <dgm:prSet presAssocID="{67633E1E-682E-42CE-8501-2C55AEB2CBC3}" presName="rootConnector" presStyleLbl="node2" presStyleIdx="2" presStyleCnt="4"/>
      <dgm:spPr/>
      <dgm:t>
        <a:bodyPr/>
        <a:lstStyle/>
        <a:p>
          <a:endParaRPr lang="es-ES"/>
        </a:p>
      </dgm:t>
    </dgm:pt>
    <dgm:pt modelId="{AD263663-77DA-4DB5-9456-5020D85E9F9E}" type="pres">
      <dgm:prSet presAssocID="{67633E1E-682E-42CE-8501-2C55AEB2CBC3}" presName="hierChild4" presStyleCnt="0"/>
      <dgm:spPr/>
    </dgm:pt>
    <dgm:pt modelId="{A68BD9AD-8E1A-4F27-95EF-C935B857FD22}" type="pres">
      <dgm:prSet presAssocID="{67633E1E-682E-42CE-8501-2C55AEB2CBC3}" presName="hierChild5" presStyleCnt="0"/>
      <dgm:spPr/>
    </dgm:pt>
    <dgm:pt modelId="{274BFAD2-4219-450B-8AEE-0E4213DE7A5F}" type="pres">
      <dgm:prSet presAssocID="{F4AE6A07-1D4A-4087-BE99-485759417F4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7077084-82A5-4540-880F-BD0C5DF83A4D}" type="pres">
      <dgm:prSet presAssocID="{AF7D52D9-274F-4EB8-84E1-75C9647D09AF}" presName="hierRoot2" presStyleCnt="0">
        <dgm:presLayoutVars>
          <dgm:hierBranch val="init"/>
        </dgm:presLayoutVars>
      </dgm:prSet>
      <dgm:spPr/>
    </dgm:pt>
    <dgm:pt modelId="{42138C58-A824-4EB1-9C29-0D917DA20D32}" type="pres">
      <dgm:prSet presAssocID="{AF7D52D9-274F-4EB8-84E1-75C9647D09AF}" presName="rootComposite" presStyleCnt="0"/>
      <dgm:spPr/>
    </dgm:pt>
    <dgm:pt modelId="{73B09CD3-8FD7-4976-803E-174822E0AA5E}" type="pres">
      <dgm:prSet presAssocID="{AF7D52D9-274F-4EB8-84E1-75C9647D09AF}" presName="rootText" presStyleLbl="node2" presStyleIdx="3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F75BB2-2A46-48E8-B5AE-90148C987120}" type="pres">
      <dgm:prSet presAssocID="{AF7D52D9-274F-4EB8-84E1-75C9647D09AF}" presName="rootConnector" presStyleLbl="node2" presStyleIdx="3" presStyleCnt="4"/>
      <dgm:spPr/>
      <dgm:t>
        <a:bodyPr/>
        <a:lstStyle/>
        <a:p>
          <a:endParaRPr lang="es-ES"/>
        </a:p>
      </dgm:t>
    </dgm:pt>
    <dgm:pt modelId="{196EDBD9-FE15-4B4A-82E5-1D13B86241BD}" type="pres">
      <dgm:prSet presAssocID="{AF7D52D9-274F-4EB8-84E1-75C9647D09AF}" presName="hierChild4" presStyleCnt="0"/>
      <dgm:spPr/>
    </dgm:pt>
    <dgm:pt modelId="{1B12759F-0B14-4398-9FA2-56628CE4523D}" type="pres">
      <dgm:prSet presAssocID="{AF7D52D9-274F-4EB8-84E1-75C9647D09AF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31FDB5-A170-4332-83CC-BA5E194B485E}" type="presOf" srcId="{01D63B24-331E-43AD-9D51-2DA3E96B9D73}" destId="{D026655A-2967-434D-8558-0BD21EFA6A47}" srcOrd="0" destOrd="0" presId="urn:microsoft.com/office/officeart/2005/8/layout/orgChart1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2E86B3A0-5BEB-47DB-BAC4-820867FBB34E}" type="presOf" srcId="{AF7D52D9-274F-4EB8-84E1-75C9647D09AF}" destId="{72F75BB2-2A46-48E8-B5AE-90148C987120}" srcOrd="1" destOrd="0" presId="urn:microsoft.com/office/officeart/2005/8/layout/orgChart1"/>
    <dgm:cxn modelId="{D18D94C0-AD33-466B-943E-9FED8821AFD6}" type="presOf" srcId="{67633E1E-682E-42CE-8501-2C55AEB2CBC3}" destId="{127E1E46-FB10-41F3-9A5A-717745EA6048}" srcOrd="1" destOrd="0" presId="urn:microsoft.com/office/officeart/2005/8/layout/orgChart1"/>
    <dgm:cxn modelId="{43894535-2F4A-4707-90EA-4BB537DE38A2}" type="presOf" srcId="{AF7D52D9-274F-4EB8-84E1-75C9647D09AF}" destId="{73B09CD3-8FD7-4976-803E-174822E0AA5E}" srcOrd="0" destOrd="0" presId="urn:microsoft.com/office/officeart/2005/8/layout/orgChart1"/>
    <dgm:cxn modelId="{C8EECB27-CBDF-47C5-ABC6-603F384C1578}" type="presOf" srcId="{F4AE6A07-1D4A-4087-BE99-485759417F4B}" destId="{274BFAD2-4219-450B-8AEE-0E4213DE7A5F}" srcOrd="0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A5E46623-F702-4412-8C2A-37E02921CFED}" type="presOf" srcId="{4C1FDA08-8025-44D0-A1E0-0F140ED7F28C}" destId="{3532192F-1A19-43A1-8FD9-6F817771F58C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7E6A289E-970B-4EDC-A959-9BA708A22460}" type="presOf" srcId="{0686488E-45BB-4A7B-8ED9-0189DB039295}" destId="{2B99E3C2-01EC-4C19-BBC7-729D0AD16FA7}" srcOrd="0" destOrd="0" presId="urn:microsoft.com/office/officeart/2005/8/layout/orgChart1"/>
    <dgm:cxn modelId="{1E7D6BF1-7F8D-427E-BC64-DCEECB61CC94}" type="presOf" srcId="{67633E1E-682E-42CE-8501-2C55AEB2CBC3}" destId="{3E40463C-5714-4226-8D1A-0B9D85FAE369}" srcOrd="0" destOrd="0" presId="urn:microsoft.com/office/officeart/2005/8/layout/orgChart1"/>
    <dgm:cxn modelId="{7B46D346-1CDE-4DB8-A69F-2DDE8D139F1A}" srcId="{D6CFC760-038A-415E-8FD4-61A62CF01B43}" destId="{67633E1E-682E-42CE-8501-2C55AEB2CBC3}" srcOrd="2" destOrd="0" parTransId="{0686488E-45BB-4A7B-8ED9-0189DB039295}" sibTransId="{D4EE0C4F-6249-4501-B18D-91837861FD21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B81539D6-0E80-48D0-A543-88A4F4403979}" srcId="{D6CFC760-038A-415E-8FD4-61A62CF01B43}" destId="{AF7D52D9-274F-4EB8-84E1-75C9647D09AF}" srcOrd="3" destOrd="0" parTransId="{F4AE6A07-1D4A-4087-BE99-485759417F4B}" sibTransId="{8EBCD5C0-B8A9-48A9-AF21-931296656EBD}"/>
    <dgm:cxn modelId="{7CF735BC-D733-49D5-A30D-38B35B225E7E}" srcId="{D6CFC760-038A-415E-8FD4-61A62CF01B43}" destId="{E2DBCB48-A1D0-40FF-8341-46B8ACEBBCA7}" srcOrd="1" destOrd="0" parTransId="{6CB3CBAB-1EA7-4768-B362-46E633E823C8}" sibTransId="{7BADC7B1-DA39-4941-85CC-A93362235BFC}"/>
    <dgm:cxn modelId="{69559F43-77B5-4233-9A06-6CA1DAB23619}" srcId="{D6CFC760-038A-415E-8FD4-61A62CF01B43}" destId="{4C1FDA08-8025-44D0-A1E0-0F140ED7F28C}" srcOrd="0" destOrd="0" parTransId="{01D63B24-331E-43AD-9D51-2DA3E96B9D73}" sibTransId="{0B178CB8-6C26-44EF-BBCE-0985F233FB4F}"/>
    <dgm:cxn modelId="{5AEBE8AF-95F5-4515-AC60-DFCE1B2E49E8}" type="presOf" srcId="{4C1FDA08-8025-44D0-A1E0-0F140ED7F28C}" destId="{1A34051E-A331-40E2-AB55-171AFA3B237E}" srcOrd="1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3DA6FE57-C0EE-4762-93F7-103C0B0F52AA}" type="presParOf" srcId="{9C552DF8-B982-4E95-8282-7347AC18DF1F}" destId="{D026655A-2967-434D-8558-0BD21EFA6A47}" srcOrd="0" destOrd="0" presId="urn:microsoft.com/office/officeart/2005/8/layout/orgChart1"/>
    <dgm:cxn modelId="{DBAE4DBD-3DB0-493D-9D50-221B43D23C0D}" type="presParOf" srcId="{9C552DF8-B982-4E95-8282-7347AC18DF1F}" destId="{701490B7-A7A1-4D11-AF5A-70FCF6D4334C}" srcOrd="1" destOrd="0" presId="urn:microsoft.com/office/officeart/2005/8/layout/orgChart1"/>
    <dgm:cxn modelId="{4BC7979B-FA31-41DE-9195-EC8196379B5E}" type="presParOf" srcId="{701490B7-A7A1-4D11-AF5A-70FCF6D4334C}" destId="{977A179C-B83C-4BEE-A896-FFF65F606AFC}" srcOrd="0" destOrd="0" presId="urn:microsoft.com/office/officeart/2005/8/layout/orgChart1"/>
    <dgm:cxn modelId="{26DD1CB1-182A-4707-BEBF-91DCE56F7594}" type="presParOf" srcId="{977A179C-B83C-4BEE-A896-FFF65F606AFC}" destId="{3532192F-1A19-43A1-8FD9-6F817771F58C}" srcOrd="0" destOrd="0" presId="urn:microsoft.com/office/officeart/2005/8/layout/orgChart1"/>
    <dgm:cxn modelId="{50B58907-54AD-440D-95C2-D9E1E6B4280E}" type="presParOf" srcId="{977A179C-B83C-4BEE-A896-FFF65F606AFC}" destId="{1A34051E-A331-40E2-AB55-171AFA3B237E}" srcOrd="1" destOrd="0" presId="urn:microsoft.com/office/officeart/2005/8/layout/orgChart1"/>
    <dgm:cxn modelId="{BFA5B223-C2A0-4154-A51C-D61419C9C6F5}" type="presParOf" srcId="{701490B7-A7A1-4D11-AF5A-70FCF6D4334C}" destId="{9A7D6AE5-352E-4F86-BD79-A5B00D560C73}" srcOrd="1" destOrd="0" presId="urn:microsoft.com/office/officeart/2005/8/layout/orgChart1"/>
    <dgm:cxn modelId="{24B8E7B6-7590-46A0-933B-B07896219334}" type="presParOf" srcId="{701490B7-A7A1-4D11-AF5A-70FCF6D4334C}" destId="{FDAF1928-CD3C-4981-BA37-B2D5F99A799A}" srcOrd="2" destOrd="0" presId="urn:microsoft.com/office/officeart/2005/8/layout/orgChart1"/>
    <dgm:cxn modelId="{91A2866A-EDF9-4460-A765-FABE1FCDFB4D}" type="presParOf" srcId="{9C552DF8-B982-4E95-8282-7347AC18DF1F}" destId="{4516E44A-3DBE-44EC-8B67-E4FF6E5B2484}" srcOrd="2" destOrd="0" presId="urn:microsoft.com/office/officeart/2005/8/layout/orgChart1"/>
    <dgm:cxn modelId="{0F9AD20D-0793-4228-A165-69D5A7927CE1}" type="presParOf" srcId="{9C552DF8-B982-4E95-8282-7347AC18DF1F}" destId="{5814F706-C048-49A3-9F65-8EB546B59354}" srcOrd="3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59C38715-D4D4-4780-81A3-42BF8A9CAE76}" type="presParOf" srcId="{9C552DF8-B982-4E95-8282-7347AC18DF1F}" destId="{2B99E3C2-01EC-4C19-BBC7-729D0AD16FA7}" srcOrd="4" destOrd="0" presId="urn:microsoft.com/office/officeart/2005/8/layout/orgChart1"/>
    <dgm:cxn modelId="{2E2C0087-3AD3-4748-A614-C46009617891}" type="presParOf" srcId="{9C552DF8-B982-4E95-8282-7347AC18DF1F}" destId="{F1990C49-1279-4FCF-B337-D869FE40A81A}" srcOrd="5" destOrd="0" presId="urn:microsoft.com/office/officeart/2005/8/layout/orgChart1"/>
    <dgm:cxn modelId="{A227D83D-17BF-40BB-99EE-788D001B90BF}" type="presParOf" srcId="{F1990C49-1279-4FCF-B337-D869FE40A81A}" destId="{5FE56B9B-5237-4B66-908C-0F6257AAE0E0}" srcOrd="0" destOrd="0" presId="urn:microsoft.com/office/officeart/2005/8/layout/orgChart1"/>
    <dgm:cxn modelId="{1989C138-9D6D-406D-8DE7-91F7550B2183}" type="presParOf" srcId="{5FE56B9B-5237-4B66-908C-0F6257AAE0E0}" destId="{3E40463C-5714-4226-8D1A-0B9D85FAE369}" srcOrd="0" destOrd="0" presId="urn:microsoft.com/office/officeart/2005/8/layout/orgChart1"/>
    <dgm:cxn modelId="{1B1FE4F8-F96F-4FD5-B23B-2FF2C6BC5CE6}" type="presParOf" srcId="{5FE56B9B-5237-4B66-908C-0F6257AAE0E0}" destId="{127E1E46-FB10-41F3-9A5A-717745EA6048}" srcOrd="1" destOrd="0" presId="urn:microsoft.com/office/officeart/2005/8/layout/orgChart1"/>
    <dgm:cxn modelId="{A5DA4987-B6CD-4602-AA05-24DE3984544B}" type="presParOf" srcId="{F1990C49-1279-4FCF-B337-D869FE40A81A}" destId="{AD263663-77DA-4DB5-9456-5020D85E9F9E}" srcOrd="1" destOrd="0" presId="urn:microsoft.com/office/officeart/2005/8/layout/orgChart1"/>
    <dgm:cxn modelId="{B8949DB7-BD29-4B40-9F21-20071EA564F9}" type="presParOf" srcId="{F1990C49-1279-4FCF-B337-D869FE40A81A}" destId="{A68BD9AD-8E1A-4F27-95EF-C935B857FD22}" srcOrd="2" destOrd="0" presId="urn:microsoft.com/office/officeart/2005/8/layout/orgChart1"/>
    <dgm:cxn modelId="{9D033933-A6E6-4098-B5FB-6B6E08DC0C37}" type="presParOf" srcId="{9C552DF8-B982-4E95-8282-7347AC18DF1F}" destId="{274BFAD2-4219-450B-8AEE-0E4213DE7A5F}" srcOrd="6" destOrd="0" presId="urn:microsoft.com/office/officeart/2005/8/layout/orgChart1"/>
    <dgm:cxn modelId="{FC0BBCE6-9D0B-45C0-A05C-3BB8ACB0B6D8}" type="presParOf" srcId="{9C552DF8-B982-4E95-8282-7347AC18DF1F}" destId="{87077084-82A5-4540-880F-BD0C5DF83A4D}" srcOrd="7" destOrd="0" presId="urn:microsoft.com/office/officeart/2005/8/layout/orgChart1"/>
    <dgm:cxn modelId="{31385319-48F4-4BFF-BE61-8F309078FDCA}" type="presParOf" srcId="{87077084-82A5-4540-880F-BD0C5DF83A4D}" destId="{42138C58-A824-4EB1-9C29-0D917DA20D32}" srcOrd="0" destOrd="0" presId="urn:microsoft.com/office/officeart/2005/8/layout/orgChart1"/>
    <dgm:cxn modelId="{0179F29C-941F-40A8-9862-E89EB6BD4895}" type="presParOf" srcId="{42138C58-A824-4EB1-9C29-0D917DA20D32}" destId="{73B09CD3-8FD7-4976-803E-174822E0AA5E}" srcOrd="0" destOrd="0" presId="urn:microsoft.com/office/officeart/2005/8/layout/orgChart1"/>
    <dgm:cxn modelId="{6B468853-BCB5-4345-AF22-F38299BEFFB5}" type="presParOf" srcId="{42138C58-A824-4EB1-9C29-0D917DA20D32}" destId="{72F75BB2-2A46-48E8-B5AE-90148C987120}" srcOrd="1" destOrd="0" presId="urn:microsoft.com/office/officeart/2005/8/layout/orgChart1"/>
    <dgm:cxn modelId="{24D0443B-25AC-405D-A0D7-FE87A1DCF214}" type="presParOf" srcId="{87077084-82A5-4540-880F-BD0C5DF83A4D}" destId="{196EDBD9-FE15-4B4A-82E5-1D13B86241BD}" srcOrd="1" destOrd="0" presId="urn:microsoft.com/office/officeart/2005/8/layout/orgChart1"/>
    <dgm:cxn modelId="{297B352F-2EAE-4C2A-80E6-F446BEBFAEE8}" type="presParOf" srcId="{87077084-82A5-4540-880F-BD0C5DF83A4D}" destId="{1B12759F-0B14-4398-9FA2-56628CE4523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AF45036-F48B-4CA8-9C01-43DF8A5B2DBE}">
      <dgm:prSet custT="1"/>
      <dgm:spPr/>
      <dgm:t>
        <a:bodyPr/>
        <a:lstStyle/>
        <a:p>
          <a:r>
            <a:rPr lang="es-MX" sz="1200" dirty="0"/>
            <a:t>Psicólogos(as</a:t>
          </a:r>
          <a:r>
            <a:rPr lang="es-MX" sz="1200" dirty="0" smtClean="0"/>
            <a:t>)</a:t>
          </a:r>
          <a:endParaRPr lang="es-MX" sz="1200" dirty="0"/>
        </a:p>
      </dgm:t>
    </dgm:pt>
    <dgm:pt modelId="{2F642D1F-BC6F-4990-BE4B-A6FAEA4B9352}" type="parTrans" cxnId="{4CF7D6AF-389E-4CEC-99F7-6E0A23FBA608}">
      <dgm:prSet/>
      <dgm:spPr/>
      <dgm:t>
        <a:bodyPr/>
        <a:lstStyle/>
        <a:p>
          <a:endParaRPr lang="es-ES" sz="1200"/>
        </a:p>
      </dgm:t>
    </dgm:pt>
    <dgm:pt modelId="{934FAD0E-8598-4631-A947-8163B739C58F}" type="sibTrans" cxnId="{4CF7D6AF-389E-4CEC-99F7-6E0A23FBA608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74764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74764" custScaleY="75453" custLinFactNeighborX="16266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A8B25544-DD1A-4BA1-B889-066F80A31EDF}" type="pres">
      <dgm:prSet presAssocID="{2F642D1F-BC6F-4990-BE4B-A6FAEA4B935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2900B45-5C03-415F-B7D8-FA61A8967660}" type="pres">
      <dgm:prSet presAssocID="{CAF45036-F48B-4CA8-9C01-43DF8A5B2DBE}" presName="hierRoot2" presStyleCnt="0">
        <dgm:presLayoutVars>
          <dgm:hierBranch val="init"/>
        </dgm:presLayoutVars>
      </dgm:prSet>
      <dgm:spPr/>
    </dgm:pt>
    <dgm:pt modelId="{4810A157-F7E8-42F2-AEEE-436435B3D8EA}" type="pres">
      <dgm:prSet presAssocID="{CAF45036-F48B-4CA8-9C01-43DF8A5B2DBE}" presName="rootComposite" presStyleCnt="0"/>
      <dgm:spPr/>
    </dgm:pt>
    <dgm:pt modelId="{9B33882E-CBBB-4CE6-BD14-F7467B0ABD94}" type="pres">
      <dgm:prSet presAssocID="{CAF45036-F48B-4CA8-9C01-43DF8A5B2DBE}" presName="rootText" presStyleLbl="node3" presStyleIdx="0" presStyleCnt="1" custScaleX="74764" custScaleY="63365" custLinFactNeighborX="16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FF7870-C043-4F5E-A23A-D48C00EA4C48}" type="pres">
      <dgm:prSet presAssocID="{CAF45036-F48B-4CA8-9C01-43DF8A5B2DBE}" presName="rootConnector" presStyleLbl="node3" presStyleIdx="0" presStyleCnt="1"/>
      <dgm:spPr/>
      <dgm:t>
        <a:bodyPr/>
        <a:lstStyle/>
        <a:p>
          <a:endParaRPr lang="es-ES"/>
        </a:p>
      </dgm:t>
    </dgm:pt>
    <dgm:pt modelId="{53E29CF7-37D7-42F7-BBC5-1731B447B48C}" type="pres">
      <dgm:prSet presAssocID="{CAF45036-F48B-4CA8-9C01-43DF8A5B2DBE}" presName="hierChild4" presStyleCnt="0"/>
      <dgm:spPr/>
    </dgm:pt>
    <dgm:pt modelId="{6F1E7776-685D-4E35-9E19-029C6091399D}" type="pres">
      <dgm:prSet presAssocID="{CAF45036-F48B-4CA8-9C01-43DF8A5B2DBE}" presName="hierChild5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B1B94DE7-4347-42A7-B28E-AC4FACA95EAA}" type="presOf" srcId="{2F642D1F-BC6F-4990-BE4B-A6FAEA4B9352}" destId="{A8B25544-DD1A-4BA1-B889-066F80A31EDF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1916B3B4-DE24-4F41-96FE-FC6C4D3CD9B0}" type="presOf" srcId="{1E74C958-0047-4DF0-9C81-61EEEAC0FD99}" destId="{904671E4-08E7-44D7-9255-D391EC77C4BA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28C9F2C-2AF6-4DFB-B4E3-97BC1B516BEA}" type="presOf" srcId="{1E74C958-0047-4DF0-9C81-61EEEAC0FD99}" destId="{BF6B2332-7318-444E-94EB-8CECB5C3C94E}" srcOrd="1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20C271AC-9E7E-42BC-BC0D-F687AF2B0B80}" type="presOf" srcId="{CAF45036-F48B-4CA8-9C01-43DF8A5B2DBE}" destId="{B6FF7870-C043-4F5E-A23A-D48C00EA4C48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2D18B163-F804-458D-AF85-EE9099C452BB}" type="presOf" srcId="{CAF45036-F48B-4CA8-9C01-43DF8A5B2DBE}" destId="{9B33882E-CBBB-4CE6-BD14-F7467B0ABD94}" srcOrd="0" destOrd="0" presId="urn:microsoft.com/office/officeart/2005/8/layout/orgChart1"/>
    <dgm:cxn modelId="{CDD2F3FB-5872-40A7-A94C-197070586B76}" type="presOf" srcId="{2A3AD50A-A71C-418C-B961-2EBA54D3861D}" destId="{DE6F526C-7078-4DE3-AED6-18399056E64B}" srcOrd="0" destOrd="0" presId="urn:microsoft.com/office/officeart/2005/8/layout/orgChart1"/>
    <dgm:cxn modelId="{4CF7D6AF-389E-4CEC-99F7-6E0A23FBA608}" srcId="{1E74C958-0047-4DF0-9C81-61EEEAC0FD99}" destId="{CAF45036-F48B-4CA8-9C01-43DF8A5B2DBE}" srcOrd="0" destOrd="0" parTransId="{2F642D1F-BC6F-4990-BE4B-A6FAEA4B9352}" sibTransId="{934FAD0E-8598-4631-A947-8163B739C58F}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91A2866A-EDF9-4460-A765-FABE1FCDFB4D}" type="presParOf" srcId="{9C552DF8-B982-4E95-8282-7347AC18DF1F}" destId="{4516E44A-3DBE-44EC-8B67-E4FF6E5B2484}" srcOrd="0" destOrd="0" presId="urn:microsoft.com/office/officeart/2005/8/layout/orgChart1"/>
    <dgm:cxn modelId="{0F9AD20D-0793-4228-A165-69D5A7927CE1}" type="presParOf" srcId="{9C552DF8-B982-4E95-8282-7347AC18DF1F}" destId="{5814F706-C048-49A3-9F65-8EB546B59354}" srcOrd="1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A78A3781-7869-4051-ABBF-AFD49DCEE881}" type="presParOf" srcId="{9C552DF8-B982-4E95-8282-7347AC18DF1F}" destId="{DE6F526C-7078-4DE3-AED6-18399056E64B}" srcOrd="2" destOrd="0" presId="urn:microsoft.com/office/officeart/2005/8/layout/orgChart1"/>
    <dgm:cxn modelId="{424CF9A0-5C5D-4E13-AE91-70DA4063729D}" type="presParOf" srcId="{9C552DF8-B982-4E95-8282-7347AC18DF1F}" destId="{BDF33615-A1E9-4E87-9790-3452DEC00902}" srcOrd="3" destOrd="0" presId="urn:microsoft.com/office/officeart/2005/8/layout/orgChart1"/>
    <dgm:cxn modelId="{DA6A1DC3-D625-4D6E-B1B5-83ADE1A417DC}" type="presParOf" srcId="{BDF33615-A1E9-4E87-9790-3452DEC00902}" destId="{316B9832-D19E-43AD-A757-87EECE8D80B6}" srcOrd="0" destOrd="0" presId="urn:microsoft.com/office/officeart/2005/8/layout/orgChart1"/>
    <dgm:cxn modelId="{BAB28FC3-5D7F-4790-9F9E-DA61902BB2F2}" type="presParOf" srcId="{316B9832-D19E-43AD-A757-87EECE8D80B6}" destId="{904671E4-08E7-44D7-9255-D391EC77C4BA}" srcOrd="0" destOrd="0" presId="urn:microsoft.com/office/officeart/2005/8/layout/orgChart1"/>
    <dgm:cxn modelId="{7645AA1C-A5C5-4908-93F0-43CA5572CCBE}" type="presParOf" srcId="{316B9832-D19E-43AD-A757-87EECE8D80B6}" destId="{BF6B2332-7318-444E-94EB-8CECB5C3C94E}" srcOrd="1" destOrd="0" presId="urn:microsoft.com/office/officeart/2005/8/layout/orgChart1"/>
    <dgm:cxn modelId="{C3878272-DFFA-49AA-9AE0-1FFEF1702B0D}" type="presParOf" srcId="{BDF33615-A1E9-4E87-9790-3452DEC00902}" destId="{DFE24EC4-5F56-4A0E-8187-8BE0C77684B7}" srcOrd="1" destOrd="0" presId="urn:microsoft.com/office/officeart/2005/8/layout/orgChart1"/>
    <dgm:cxn modelId="{198A588A-4508-476A-9073-CD47BAAEA7AB}" type="presParOf" srcId="{DFE24EC4-5F56-4A0E-8187-8BE0C77684B7}" destId="{A8B25544-DD1A-4BA1-B889-066F80A31EDF}" srcOrd="0" destOrd="0" presId="urn:microsoft.com/office/officeart/2005/8/layout/orgChart1"/>
    <dgm:cxn modelId="{C1FBE640-1311-4751-91C8-7462D516521D}" type="presParOf" srcId="{DFE24EC4-5F56-4A0E-8187-8BE0C77684B7}" destId="{32900B45-5C03-415F-B7D8-FA61A8967660}" srcOrd="1" destOrd="0" presId="urn:microsoft.com/office/officeart/2005/8/layout/orgChart1"/>
    <dgm:cxn modelId="{7C7F127C-C21C-4CA1-A5B0-094AFCA3E32C}" type="presParOf" srcId="{32900B45-5C03-415F-B7D8-FA61A8967660}" destId="{4810A157-F7E8-42F2-AEEE-436435B3D8EA}" srcOrd="0" destOrd="0" presId="urn:microsoft.com/office/officeart/2005/8/layout/orgChart1"/>
    <dgm:cxn modelId="{7F18EB71-188F-4F14-A449-157E86A86C56}" type="presParOf" srcId="{4810A157-F7E8-42F2-AEEE-436435B3D8EA}" destId="{9B33882E-CBBB-4CE6-BD14-F7467B0ABD94}" srcOrd="0" destOrd="0" presId="urn:microsoft.com/office/officeart/2005/8/layout/orgChart1"/>
    <dgm:cxn modelId="{6FAD7F92-F578-419C-B321-E0F014C7BA41}" type="presParOf" srcId="{4810A157-F7E8-42F2-AEEE-436435B3D8EA}" destId="{B6FF7870-C043-4F5E-A23A-D48C00EA4C48}" srcOrd="1" destOrd="0" presId="urn:microsoft.com/office/officeart/2005/8/layout/orgChart1"/>
    <dgm:cxn modelId="{3144C6E9-2CCB-472A-9E17-FC09BA32B8BD}" type="presParOf" srcId="{32900B45-5C03-415F-B7D8-FA61A8967660}" destId="{53E29CF7-37D7-42F7-BBC5-1731B447B48C}" srcOrd="1" destOrd="0" presId="urn:microsoft.com/office/officeart/2005/8/layout/orgChart1"/>
    <dgm:cxn modelId="{1CAA4DFD-C3CB-4755-B110-3307E18212E5}" type="presParOf" srcId="{32900B45-5C03-415F-B7D8-FA61A8967660}" destId="{6F1E7776-685D-4E35-9E19-029C6091399D}" srcOrd="2" destOrd="0" presId="urn:microsoft.com/office/officeart/2005/8/layout/orgChart1"/>
    <dgm:cxn modelId="{33F3BDF9-A7AF-4D79-88AC-AA65DBB13177}" type="presParOf" srcId="{BDF33615-A1E9-4E87-9790-3452DEC00902}" destId="{B6FCD9BC-EE92-4590-A6F3-79A8AD6E2BD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/>
            <a:t>Jefe(a) de Cultura Cívica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07BB98C-93FB-4421-B55F-B0CCE6B72D20}">
      <dgm:prSet custT="1"/>
      <dgm:spPr/>
      <dgm:t>
        <a:bodyPr/>
        <a:lstStyle/>
        <a:p>
          <a:r>
            <a:rPr lang="es-ES" sz="1200" dirty="0"/>
            <a:t>Coordinador(a) de CAIPA</a:t>
          </a:r>
        </a:p>
      </dgm:t>
    </dgm:pt>
    <dgm:pt modelId="{96B404A5-3CF0-4D87-A56D-15C241DFF5F1}" type="parTrans" cxnId="{C7DC1C23-39C4-4D67-A303-33B2017E312F}">
      <dgm:prSet/>
      <dgm:spPr/>
      <dgm:t>
        <a:bodyPr/>
        <a:lstStyle/>
        <a:p>
          <a:endParaRPr lang="es-ES" sz="1200"/>
        </a:p>
      </dgm:t>
    </dgm:pt>
    <dgm:pt modelId="{B9AE4850-01BB-4FA4-A4F8-8B0AAF1BB511}" type="sibTrans" cxnId="{C7DC1C23-39C4-4D67-A303-33B2017E312F}">
      <dgm:prSet/>
      <dgm:spPr/>
      <dgm:t>
        <a:bodyPr/>
        <a:lstStyle/>
        <a:p>
          <a:endParaRPr lang="es-ES" sz="1200"/>
        </a:p>
      </dgm:t>
    </dgm:pt>
    <dgm:pt modelId="{D9F1787C-1CC9-4EB7-A30B-6AE4419B2C62}">
      <dgm:prSet custT="1"/>
      <dgm:spPr/>
      <dgm:t>
        <a:bodyPr/>
        <a:lstStyle/>
        <a:p>
          <a:r>
            <a:rPr lang="es-ES" sz="1200" dirty="0"/>
            <a:t>Coordinador(a) de Unidad a Victimas de Violencia</a:t>
          </a:r>
        </a:p>
      </dgm:t>
    </dgm:pt>
    <dgm:pt modelId="{7F798B99-7140-4D7E-9443-C8A15553FAB5}" type="parTrans" cxnId="{9BDFC34F-6E48-4190-9A5E-027F9E8D256F}">
      <dgm:prSet/>
      <dgm:spPr/>
      <dgm:t>
        <a:bodyPr/>
        <a:lstStyle/>
        <a:p>
          <a:endParaRPr lang="es-ES" sz="1200"/>
        </a:p>
      </dgm:t>
    </dgm:pt>
    <dgm:pt modelId="{3FC25B9A-08C1-433D-ACFC-2C50CD534AB8}" type="sibTrans" cxnId="{9BDFC34F-6E48-4190-9A5E-027F9E8D256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114659" custLinFactY="-123236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3" custScaleX="94145" custScaleY="94145" custLinFactY="2038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D1FFC4A1-DAF5-4D7E-9C30-03EBC848EEC6}" type="pres">
      <dgm:prSet presAssocID="{96B404A5-3CF0-4D87-A56D-15C241DFF5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76D0F06-9FF1-4C32-A526-87AEE8920A05}" type="pres">
      <dgm:prSet presAssocID="{107BB98C-93FB-4421-B55F-B0CCE6B72D20}" presName="hierRoot2" presStyleCnt="0">
        <dgm:presLayoutVars>
          <dgm:hierBranch val="init"/>
        </dgm:presLayoutVars>
      </dgm:prSet>
      <dgm:spPr/>
    </dgm:pt>
    <dgm:pt modelId="{BBA9A0ED-3FB0-4804-8536-F4295B460017}" type="pres">
      <dgm:prSet presAssocID="{107BB98C-93FB-4421-B55F-B0CCE6B72D20}" presName="rootComposite" presStyleCnt="0"/>
      <dgm:spPr/>
    </dgm:pt>
    <dgm:pt modelId="{7E0160B2-E57C-4708-8C5E-7E540C865B6E}" type="pres">
      <dgm:prSet presAssocID="{107BB98C-93FB-4421-B55F-B0CCE6B72D20}" presName="rootText" presStyleLbl="node2" presStyleIdx="1" presStyleCnt="3" custScaleX="94145" custScaleY="94145" custLinFactY="2048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3F440-B36D-4316-A4E8-C8D693E9C142}" type="pres">
      <dgm:prSet presAssocID="{107BB98C-93FB-4421-B55F-B0CCE6B72D20}" presName="rootConnector" presStyleLbl="node2" presStyleIdx="1" presStyleCnt="3"/>
      <dgm:spPr/>
      <dgm:t>
        <a:bodyPr/>
        <a:lstStyle/>
        <a:p>
          <a:endParaRPr lang="es-ES"/>
        </a:p>
      </dgm:t>
    </dgm:pt>
    <dgm:pt modelId="{489B33E7-8FE4-492C-A2F3-091B853EC3CC}" type="pres">
      <dgm:prSet presAssocID="{107BB98C-93FB-4421-B55F-B0CCE6B72D20}" presName="hierChild4" presStyleCnt="0"/>
      <dgm:spPr/>
    </dgm:pt>
    <dgm:pt modelId="{A83D34D2-E344-4746-8359-95477D9D3A8A}" type="pres">
      <dgm:prSet presAssocID="{107BB98C-93FB-4421-B55F-B0CCE6B72D20}" presName="hierChild5" presStyleCnt="0"/>
      <dgm:spPr/>
    </dgm:pt>
    <dgm:pt modelId="{E1CEBAB2-6153-4B2B-862F-CE8AF097CA91}" type="pres">
      <dgm:prSet presAssocID="{7F798B99-7140-4D7E-9443-C8A15553FAB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C72C1E6-C672-4FCA-A4AF-438D7AA38BCD}" type="pres">
      <dgm:prSet presAssocID="{D9F1787C-1CC9-4EB7-A30B-6AE4419B2C62}" presName="hierRoot2" presStyleCnt="0">
        <dgm:presLayoutVars>
          <dgm:hierBranch val="init"/>
        </dgm:presLayoutVars>
      </dgm:prSet>
      <dgm:spPr/>
    </dgm:pt>
    <dgm:pt modelId="{B673C987-7B87-4CC7-879A-F9B32102CE2D}" type="pres">
      <dgm:prSet presAssocID="{D9F1787C-1CC9-4EB7-A30B-6AE4419B2C62}" presName="rootComposite" presStyleCnt="0"/>
      <dgm:spPr/>
    </dgm:pt>
    <dgm:pt modelId="{B42EED50-7EF9-4124-A734-3073C0738C78}" type="pres">
      <dgm:prSet presAssocID="{D9F1787C-1CC9-4EB7-A30B-6AE4419B2C62}" presName="rootText" presStyleLbl="node2" presStyleIdx="2" presStyleCnt="3" custScaleX="94145" custScaleY="94145" custLinFactY="1918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CDEB-C360-4421-85F0-7484B9BD9137}" type="pres">
      <dgm:prSet presAssocID="{D9F1787C-1CC9-4EB7-A30B-6AE4419B2C62}" presName="rootConnector" presStyleLbl="node2" presStyleIdx="2" presStyleCnt="3"/>
      <dgm:spPr/>
      <dgm:t>
        <a:bodyPr/>
        <a:lstStyle/>
        <a:p>
          <a:endParaRPr lang="es-ES"/>
        </a:p>
      </dgm:t>
    </dgm:pt>
    <dgm:pt modelId="{1D7B109C-E233-4766-B57D-581D30E03A96}" type="pres">
      <dgm:prSet presAssocID="{D9F1787C-1CC9-4EB7-A30B-6AE4419B2C62}" presName="hierChild4" presStyleCnt="0"/>
      <dgm:spPr/>
    </dgm:pt>
    <dgm:pt modelId="{417C8DEA-000D-4B9A-9840-CAA18441243E}" type="pres">
      <dgm:prSet presAssocID="{D9F1787C-1CC9-4EB7-A30B-6AE4419B2C6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95D10F8-79B6-4F10-A20D-35928162FA12}" type="presOf" srcId="{D9F1787C-1CC9-4EB7-A30B-6AE4419B2C62}" destId="{0DDACDEB-C360-4421-85F0-7484B9BD9137}" srcOrd="1" destOrd="0" presId="urn:microsoft.com/office/officeart/2005/8/layout/orgChart1"/>
    <dgm:cxn modelId="{30CC8A12-60A8-40B7-8727-63E880308E17}" type="presOf" srcId="{7F798B99-7140-4D7E-9443-C8A15553FAB5}" destId="{E1CEBAB2-6153-4B2B-862F-CE8AF097CA91}" srcOrd="0" destOrd="0" presId="urn:microsoft.com/office/officeart/2005/8/layout/orgChart1"/>
    <dgm:cxn modelId="{39C9060B-59F7-4159-A321-5EF873810D59}" type="presOf" srcId="{D9F1787C-1CC9-4EB7-A30B-6AE4419B2C62}" destId="{B42EED50-7EF9-4124-A734-3073C0738C78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8D6C19A-474E-4B12-84F4-595F77764978}" type="presOf" srcId="{96B404A5-3CF0-4D87-A56D-15C241DFF5F1}" destId="{D1FFC4A1-DAF5-4D7E-9C30-03EBC848EEC6}" srcOrd="0" destOrd="0" presId="urn:microsoft.com/office/officeart/2005/8/layout/orgChart1"/>
    <dgm:cxn modelId="{8AEF7E6E-688E-4FCF-8470-D294BB8A0E92}" type="presOf" srcId="{107BB98C-93FB-4421-B55F-B0CCE6B72D20}" destId="{A973F440-B36D-4316-A4E8-C8D693E9C142}" srcOrd="1" destOrd="0" presId="urn:microsoft.com/office/officeart/2005/8/layout/orgChart1"/>
    <dgm:cxn modelId="{27909836-7391-4B04-85A0-1F13F4637AD9}" type="presOf" srcId="{107BB98C-93FB-4421-B55F-B0CCE6B72D20}" destId="{7E0160B2-E57C-4708-8C5E-7E540C865B6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9BDFC34F-6E48-4190-9A5E-027F9E8D256F}" srcId="{9DEA55C1-E59C-4B5B-90DC-1D0B54C2B20C}" destId="{D9F1787C-1CC9-4EB7-A30B-6AE4419B2C62}" srcOrd="2" destOrd="0" parTransId="{7F798B99-7140-4D7E-9443-C8A15553FAB5}" sibTransId="{3FC25B9A-08C1-433D-ACFC-2C50CD534AB8}"/>
    <dgm:cxn modelId="{C7DC1C23-39C4-4D67-A303-33B2017E312F}" srcId="{9DEA55C1-E59C-4B5B-90DC-1D0B54C2B20C}" destId="{107BB98C-93FB-4421-B55F-B0CCE6B72D20}" srcOrd="1" destOrd="0" parTransId="{96B404A5-3CF0-4D87-A56D-15C241DFF5F1}" sibTransId="{B9AE4850-01BB-4FA4-A4F8-8B0AAF1BB51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998A09F8-90B6-4794-B8C1-518735F6B759}" type="presParOf" srcId="{05E8A0F8-8F4A-4D16-B455-9B21EE5D83FA}" destId="{D1FFC4A1-DAF5-4D7E-9C30-03EBC848EEC6}" srcOrd="2" destOrd="0" presId="urn:microsoft.com/office/officeart/2005/8/layout/orgChart1"/>
    <dgm:cxn modelId="{169F546E-C472-4383-88DE-8DE1C45291EF}" type="presParOf" srcId="{05E8A0F8-8F4A-4D16-B455-9B21EE5D83FA}" destId="{676D0F06-9FF1-4C32-A526-87AEE8920A05}" srcOrd="3" destOrd="0" presId="urn:microsoft.com/office/officeart/2005/8/layout/orgChart1"/>
    <dgm:cxn modelId="{C921CBAF-CBB8-4AE7-ACFE-CA4451D0DBAB}" type="presParOf" srcId="{676D0F06-9FF1-4C32-A526-87AEE8920A05}" destId="{BBA9A0ED-3FB0-4804-8536-F4295B460017}" srcOrd="0" destOrd="0" presId="urn:microsoft.com/office/officeart/2005/8/layout/orgChart1"/>
    <dgm:cxn modelId="{735365EE-8915-4003-B992-C1E4087CA132}" type="presParOf" srcId="{BBA9A0ED-3FB0-4804-8536-F4295B460017}" destId="{7E0160B2-E57C-4708-8C5E-7E540C865B6E}" srcOrd="0" destOrd="0" presId="urn:microsoft.com/office/officeart/2005/8/layout/orgChart1"/>
    <dgm:cxn modelId="{1DCFC60E-826F-4C1B-910B-542BC8F0B08A}" type="presParOf" srcId="{BBA9A0ED-3FB0-4804-8536-F4295B460017}" destId="{A973F440-B36D-4316-A4E8-C8D693E9C142}" srcOrd="1" destOrd="0" presId="urn:microsoft.com/office/officeart/2005/8/layout/orgChart1"/>
    <dgm:cxn modelId="{1E7F424A-955F-42D4-A874-204EB922A8C4}" type="presParOf" srcId="{676D0F06-9FF1-4C32-A526-87AEE8920A05}" destId="{489B33E7-8FE4-492C-A2F3-091B853EC3CC}" srcOrd="1" destOrd="0" presId="urn:microsoft.com/office/officeart/2005/8/layout/orgChart1"/>
    <dgm:cxn modelId="{2888077D-057C-4BAF-A4BC-509CC1FA4243}" type="presParOf" srcId="{676D0F06-9FF1-4C32-A526-87AEE8920A05}" destId="{A83D34D2-E344-4746-8359-95477D9D3A8A}" srcOrd="2" destOrd="0" presId="urn:microsoft.com/office/officeart/2005/8/layout/orgChart1"/>
    <dgm:cxn modelId="{415B1AAD-F854-4C98-AD70-36B239B314A1}" type="presParOf" srcId="{05E8A0F8-8F4A-4D16-B455-9B21EE5D83FA}" destId="{E1CEBAB2-6153-4B2B-862F-CE8AF097CA91}" srcOrd="4" destOrd="0" presId="urn:microsoft.com/office/officeart/2005/8/layout/orgChart1"/>
    <dgm:cxn modelId="{28DD99EE-8818-43BF-99A3-5DE6A6C3CF2D}" type="presParOf" srcId="{05E8A0F8-8F4A-4D16-B455-9B21EE5D83FA}" destId="{CC72C1E6-C672-4FCA-A4AF-438D7AA38BCD}" srcOrd="5" destOrd="0" presId="urn:microsoft.com/office/officeart/2005/8/layout/orgChart1"/>
    <dgm:cxn modelId="{B79392D7-34A3-44B7-AB2F-2C44DCA62C9E}" type="presParOf" srcId="{CC72C1E6-C672-4FCA-A4AF-438D7AA38BCD}" destId="{B673C987-7B87-4CC7-879A-F9B32102CE2D}" srcOrd="0" destOrd="0" presId="urn:microsoft.com/office/officeart/2005/8/layout/orgChart1"/>
    <dgm:cxn modelId="{D2B4B6B5-FE74-455D-929E-383A19E4F457}" type="presParOf" srcId="{B673C987-7B87-4CC7-879A-F9B32102CE2D}" destId="{B42EED50-7EF9-4124-A734-3073C0738C78}" srcOrd="0" destOrd="0" presId="urn:microsoft.com/office/officeart/2005/8/layout/orgChart1"/>
    <dgm:cxn modelId="{68D3A20B-BF6F-4A0F-99BC-BC74F20395C9}" type="presParOf" srcId="{B673C987-7B87-4CC7-879A-F9B32102CE2D}" destId="{0DDACDEB-C360-4421-85F0-7484B9BD9137}" srcOrd="1" destOrd="0" presId="urn:microsoft.com/office/officeart/2005/8/layout/orgChart1"/>
    <dgm:cxn modelId="{6DF78D58-B9BF-4DC0-8320-EEDAEDDFC48E}" type="presParOf" srcId="{CC72C1E6-C672-4FCA-A4AF-438D7AA38BCD}" destId="{1D7B109C-E233-4766-B57D-581D30E03A96}" srcOrd="1" destOrd="0" presId="urn:microsoft.com/office/officeart/2005/8/layout/orgChart1"/>
    <dgm:cxn modelId="{912D0D8B-C06E-4F5A-8CDD-4E76D70AF477}" type="presParOf" srcId="{CC72C1E6-C672-4FCA-A4AF-438D7AA38BCD}" destId="{417C8DEA-000D-4B9A-9840-CAA18441243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Cultura </a:t>
          </a:r>
          <a:r>
            <a:rPr lang="es-ES" sz="1200" dirty="0" smtClean="0"/>
            <a:t>Cívica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6523B91-7AA8-4277-A933-34AF803B2AF5}" type="asst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2388428F-FAA1-4E2C-A411-CF63DBC99046}" type="parTrans" cxnId="{5B5E5837-15FF-4AF0-A670-1453914EBA75}">
      <dgm:prSet/>
      <dgm:spPr/>
      <dgm:t>
        <a:bodyPr/>
        <a:lstStyle/>
        <a:p>
          <a:endParaRPr lang="es-ES" sz="1200"/>
        </a:p>
      </dgm:t>
    </dgm:pt>
    <dgm:pt modelId="{3A7CC494-5E8B-474A-809C-B4C101486496}" type="sibTrans" cxnId="{5B5E5837-15FF-4AF0-A670-1453914EBA75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4934" custLinFactNeighborX="-22782" custLinFactNeighborY="-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A241ED2-1223-422A-BF7B-7C8DE926A928}" type="pres">
      <dgm:prSet presAssocID="{9BBB671F-8282-4224-ABDE-51C8CD45F3C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2" presStyleIdx="0" presStyleCnt="1" custScaleX="85713" custScaleY="82616" custLinFactNeighborX="-227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2" presStyleIdx="0" presStyleCnt="1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8644CF9-C965-4574-9BBF-93D83096E0CD}" type="pres">
      <dgm:prSet presAssocID="{2388428F-FAA1-4E2C-A411-CF63DBC9904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9282688-2B73-4F99-9E7E-D1927B90E793}" type="pres">
      <dgm:prSet presAssocID="{46523B91-7AA8-4277-A933-34AF803B2AF5}" presName="hierRoot3" presStyleCnt="0">
        <dgm:presLayoutVars>
          <dgm:hierBranch val="init"/>
        </dgm:presLayoutVars>
      </dgm:prSet>
      <dgm:spPr/>
    </dgm:pt>
    <dgm:pt modelId="{595F8CC6-47F0-47B7-B7B0-87E7B295CB6B}" type="pres">
      <dgm:prSet presAssocID="{46523B91-7AA8-4277-A933-34AF803B2AF5}" presName="rootComposite3" presStyleCnt="0"/>
      <dgm:spPr/>
    </dgm:pt>
    <dgm:pt modelId="{496268AA-9B93-4DD1-B916-749990D533D8}" type="pres">
      <dgm:prSet presAssocID="{46523B91-7AA8-4277-A933-34AF803B2AF5}" presName="rootText3" presStyleLbl="asst1" presStyleIdx="0" presStyleCnt="1" custScaleX="77951" custScaleY="86946" custLinFactNeighborX="-227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B1191F-ABC9-4941-A058-48A8AFB2C65C}" type="pres">
      <dgm:prSet presAssocID="{46523B91-7AA8-4277-A933-34AF803B2AF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9C8A189-60A2-48B7-A362-4CF6524BB404}" type="pres">
      <dgm:prSet presAssocID="{46523B91-7AA8-4277-A933-34AF803B2AF5}" presName="hierChild6" presStyleCnt="0"/>
      <dgm:spPr/>
    </dgm:pt>
    <dgm:pt modelId="{4FE42943-6AE5-4E55-AC0E-8BAEAEA93432}" type="pres">
      <dgm:prSet presAssocID="{46523B91-7AA8-4277-A933-34AF803B2AF5}" presName="hierChild7" presStyleCnt="0"/>
      <dgm:spPr/>
    </dgm:pt>
  </dgm:ptLst>
  <dgm:cxnLst>
    <dgm:cxn modelId="{5B5E5837-15FF-4AF0-A670-1453914EBA75}" srcId="{9DEA55C1-E59C-4B5B-90DC-1D0B54C2B20C}" destId="{46523B91-7AA8-4277-A933-34AF803B2AF5}" srcOrd="1" destOrd="0" parTransId="{2388428F-FAA1-4E2C-A411-CF63DBC99046}" sibTransId="{3A7CC494-5E8B-474A-809C-B4C101486496}"/>
    <dgm:cxn modelId="{478A08A8-0683-41B1-BD37-BD24FA543F33}" type="presOf" srcId="{46523B91-7AA8-4277-A933-34AF803B2AF5}" destId="{4AB1191F-ABC9-4941-A058-48A8AFB2C65C}" srcOrd="1" destOrd="0" presId="urn:microsoft.com/office/officeart/2005/8/layout/orgChart1"/>
    <dgm:cxn modelId="{A31BD858-3472-43B7-BCC3-3A2267E31352}" srcId="{9DEA55C1-E59C-4B5B-90DC-1D0B54C2B20C}" destId="{879CDDBA-D82C-4639-8D6F-A3650C6932D1}" srcOrd="0" destOrd="0" parTransId="{9BBB671F-8282-4224-ABDE-51C8CD45F3CB}" sibTransId="{A15A0652-74CC-4628-A4E5-CAC67DE0B6FF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064D58D-C023-414F-9928-D2C3C305B8C0}" type="presOf" srcId="{879CDDBA-D82C-4639-8D6F-A3650C6932D1}" destId="{40420913-2DCB-4ACB-A302-DB9A30845A10}" srcOrd="1" destOrd="0" presId="urn:microsoft.com/office/officeart/2005/8/layout/orgChart1"/>
    <dgm:cxn modelId="{F6BABC58-E1BE-4EAD-BED7-A4BC42F6807F}" type="presOf" srcId="{2388428F-FAA1-4E2C-A411-CF63DBC99046}" destId="{58644CF9-C965-4574-9BBF-93D83096E0CD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B55F214-CFC4-4AD9-9EFB-EA5936B1F380}" type="presOf" srcId="{879CDDBA-D82C-4639-8D6F-A3650C6932D1}" destId="{CD0BE0DF-2D67-44CA-8B0A-7CEECA0EB795}" srcOrd="0" destOrd="0" presId="urn:microsoft.com/office/officeart/2005/8/layout/orgChart1"/>
    <dgm:cxn modelId="{8EE1AD1E-7692-4178-8A19-6AB13A0D458E}" type="presOf" srcId="{9BBB671F-8282-4224-ABDE-51C8CD45F3CB}" destId="{FA241ED2-1223-422A-BF7B-7C8DE926A928}" srcOrd="0" destOrd="0" presId="urn:microsoft.com/office/officeart/2005/8/layout/orgChart1"/>
    <dgm:cxn modelId="{8E2B7152-4B6D-4D54-8D40-739B568F45E5}" type="presOf" srcId="{46523B91-7AA8-4277-A933-34AF803B2AF5}" destId="{496268AA-9B93-4DD1-B916-749990D533D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0F6C7C1-A06B-49C1-86D4-3E4EF022DB2F}" type="presParOf" srcId="{05E8A0F8-8F4A-4D16-B455-9B21EE5D83FA}" destId="{FA241ED2-1223-422A-BF7B-7C8DE926A928}" srcOrd="0" destOrd="0" presId="urn:microsoft.com/office/officeart/2005/8/layout/orgChart1"/>
    <dgm:cxn modelId="{36E360D4-A009-4F3E-8270-0F36AF222571}" type="presParOf" srcId="{05E8A0F8-8F4A-4D16-B455-9B21EE5D83FA}" destId="{04FB1771-63C1-4BD1-B46B-A9F1DB04E920}" srcOrd="1" destOrd="0" presId="urn:microsoft.com/office/officeart/2005/8/layout/orgChart1"/>
    <dgm:cxn modelId="{0795C863-1546-4332-AE90-673E4BACD654}" type="presParOf" srcId="{04FB1771-63C1-4BD1-B46B-A9F1DB04E920}" destId="{FC9EF191-2917-49FA-8BEB-DBDF8EFD001F}" srcOrd="0" destOrd="0" presId="urn:microsoft.com/office/officeart/2005/8/layout/orgChart1"/>
    <dgm:cxn modelId="{17C65650-3BFB-45A5-B13C-36F00DED5B7D}" type="presParOf" srcId="{FC9EF191-2917-49FA-8BEB-DBDF8EFD001F}" destId="{CD0BE0DF-2D67-44CA-8B0A-7CEECA0EB795}" srcOrd="0" destOrd="0" presId="urn:microsoft.com/office/officeart/2005/8/layout/orgChart1"/>
    <dgm:cxn modelId="{4F8997D6-6DB9-4A81-90B2-F573B1247106}" type="presParOf" srcId="{FC9EF191-2917-49FA-8BEB-DBDF8EFD001F}" destId="{40420913-2DCB-4ACB-A302-DB9A30845A10}" srcOrd="1" destOrd="0" presId="urn:microsoft.com/office/officeart/2005/8/layout/orgChart1"/>
    <dgm:cxn modelId="{7E1BC684-58EC-41A6-8534-FE5A87F30032}" type="presParOf" srcId="{04FB1771-63C1-4BD1-B46B-A9F1DB04E920}" destId="{CAF0263A-CC55-4947-8CDF-9E5C34C618AB}" srcOrd="1" destOrd="0" presId="urn:microsoft.com/office/officeart/2005/8/layout/orgChart1"/>
    <dgm:cxn modelId="{48E49819-290C-4AF2-9E03-F936C91FC85E}" type="presParOf" srcId="{04FB1771-63C1-4BD1-B46B-A9F1DB04E920}" destId="{731A6E94-B6C8-457E-810D-E5D5E702CDD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850A3082-CE41-432E-8F06-91A43AE3F045}" type="presParOf" srcId="{E6CFA08A-7145-470C-A659-6A725D85622B}" destId="{58644CF9-C965-4574-9BBF-93D83096E0CD}" srcOrd="0" destOrd="0" presId="urn:microsoft.com/office/officeart/2005/8/layout/orgChart1"/>
    <dgm:cxn modelId="{C59CDD2C-E67C-4A45-BE01-F2F13071D1F8}" type="presParOf" srcId="{E6CFA08A-7145-470C-A659-6A725D85622B}" destId="{09282688-2B73-4F99-9E7E-D1927B90E793}" srcOrd="1" destOrd="0" presId="urn:microsoft.com/office/officeart/2005/8/layout/orgChart1"/>
    <dgm:cxn modelId="{9BBFD06F-FC6A-4A0E-AAD6-FC5562DAA837}" type="presParOf" srcId="{09282688-2B73-4F99-9E7E-D1927B90E793}" destId="{595F8CC6-47F0-47B7-B7B0-87E7B295CB6B}" srcOrd="0" destOrd="0" presId="urn:microsoft.com/office/officeart/2005/8/layout/orgChart1"/>
    <dgm:cxn modelId="{8A893C06-9589-4071-A5A8-6FEAA991790E}" type="presParOf" srcId="{595F8CC6-47F0-47B7-B7B0-87E7B295CB6B}" destId="{496268AA-9B93-4DD1-B916-749990D533D8}" srcOrd="0" destOrd="0" presId="urn:microsoft.com/office/officeart/2005/8/layout/orgChart1"/>
    <dgm:cxn modelId="{FCA01B22-5352-465F-9132-0F3080CA124C}" type="presParOf" srcId="{595F8CC6-47F0-47B7-B7B0-87E7B295CB6B}" destId="{4AB1191F-ABC9-4941-A058-48A8AFB2C65C}" srcOrd="1" destOrd="0" presId="urn:microsoft.com/office/officeart/2005/8/layout/orgChart1"/>
    <dgm:cxn modelId="{B86E75A2-76E6-4F5F-B3E1-D684A0883768}" type="presParOf" srcId="{09282688-2B73-4F99-9E7E-D1927B90E793}" destId="{99C8A189-60A2-48B7-A362-4CF6524BB404}" srcOrd="1" destOrd="0" presId="urn:microsoft.com/office/officeart/2005/8/layout/orgChart1"/>
    <dgm:cxn modelId="{D112905C-34A4-4196-A18C-CAA512FCC19F}" type="presParOf" srcId="{09282688-2B73-4F99-9E7E-D1927B90E793}" destId="{4FE42943-6AE5-4E55-AC0E-8BAEAEA934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7882CFE-47C3-4EDE-A466-1F84367D32CB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C62912E2-E2DA-4A90-B092-15A5DF9FA660}" type="parTrans" cxnId="{CDE48F29-DB5B-44BF-B077-2F11353B474E}">
      <dgm:prSet/>
      <dgm:spPr/>
      <dgm:t>
        <a:bodyPr/>
        <a:lstStyle/>
        <a:p>
          <a:endParaRPr lang="es-ES" sz="1200"/>
        </a:p>
      </dgm:t>
    </dgm:pt>
    <dgm:pt modelId="{AC5CC510-C0BF-4476-93F1-9C8C974AD4D9}" type="sibTrans" cxnId="{CDE48F29-DB5B-44BF-B077-2F11353B474E}">
      <dgm:prSet/>
      <dgm:spPr/>
      <dgm:t>
        <a:bodyPr/>
        <a:lstStyle/>
        <a:p>
          <a:endParaRPr lang="es-ES" sz="1200"/>
        </a:p>
      </dgm:t>
    </dgm:pt>
    <dgm:pt modelId="{858F0A2D-E0EB-420F-BDE1-1E0FC662D92F}">
      <dgm:prSet custT="1"/>
      <dgm:spPr/>
      <dgm:t>
        <a:bodyPr/>
        <a:lstStyle/>
        <a:p>
          <a:r>
            <a:rPr lang="es-ES" sz="1200" dirty="0"/>
            <a:t>Trabajadores(as) </a:t>
          </a:r>
          <a:r>
            <a:rPr lang="es-ES" sz="1200" dirty="0" smtClean="0"/>
            <a:t>Sociales</a:t>
          </a:r>
          <a:endParaRPr lang="es-ES" sz="1200" dirty="0"/>
        </a:p>
      </dgm:t>
    </dgm:pt>
    <dgm:pt modelId="{6651A1E3-4BA3-4D8B-ADF1-29B24BFADA91}" type="parTrans" cxnId="{158A1285-A483-4A2E-AC10-D3E134AFBEE7}">
      <dgm:prSet/>
      <dgm:spPr/>
      <dgm:t>
        <a:bodyPr/>
        <a:lstStyle/>
        <a:p>
          <a:endParaRPr lang="es-ES"/>
        </a:p>
      </dgm:t>
    </dgm:pt>
    <dgm:pt modelId="{B14D4AE0-07BD-430F-9088-E81F4ABA664F}" type="sibTrans" cxnId="{158A1285-A483-4A2E-AC10-D3E134AFBEE7}">
      <dgm:prSet/>
      <dgm:spPr/>
      <dgm:t>
        <a:bodyPr/>
        <a:lstStyle/>
        <a:p>
          <a:endParaRPr lang="es-ES"/>
        </a:p>
      </dgm:t>
    </dgm:pt>
    <dgm:pt modelId="{FDAA632E-07E9-498C-BD39-B5DD7159565F}">
      <dgm:prSet custT="1"/>
      <dgm:spPr/>
      <dgm:t>
        <a:bodyPr/>
        <a:lstStyle/>
        <a:p>
          <a:r>
            <a:rPr lang="es-ES" sz="1200" dirty="0"/>
            <a:t>Criminólogo(a</a:t>
          </a:r>
          <a:r>
            <a:rPr lang="es-ES" sz="1200" dirty="0" smtClean="0"/>
            <a:t>)</a:t>
          </a:r>
          <a:endParaRPr lang="es-ES" sz="1200" dirty="0"/>
        </a:p>
      </dgm:t>
    </dgm:pt>
    <dgm:pt modelId="{56014CC2-B17E-4DD4-BAA1-96EFD5C59292}" type="parTrans" cxnId="{4B531CFF-CAB2-41EE-9735-B5397611A6F3}">
      <dgm:prSet/>
      <dgm:spPr/>
      <dgm:t>
        <a:bodyPr/>
        <a:lstStyle/>
        <a:p>
          <a:endParaRPr lang="es-ES"/>
        </a:p>
      </dgm:t>
    </dgm:pt>
    <dgm:pt modelId="{58526634-9DD1-4619-8EFC-5A834739A603}" type="sibTrans" cxnId="{4B531CFF-CAB2-41EE-9735-B5397611A6F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125796" custLinFactNeighborX="1065" custLinFactNeighborY="-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3" custScaleX="94145" custScaleY="98921" custLinFactNeighborY="6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C62CE493-D0C0-4C3C-8804-E18F1B760186}" type="pres">
      <dgm:prSet presAssocID="{56014CC2-B17E-4DD4-BAA1-96EFD5C5929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3F794F38-0543-421B-8F28-3F7206F9835B}" type="pres">
      <dgm:prSet presAssocID="{FDAA632E-07E9-498C-BD39-B5DD7159565F}" presName="hierRoot2" presStyleCnt="0">
        <dgm:presLayoutVars>
          <dgm:hierBranch val="init"/>
        </dgm:presLayoutVars>
      </dgm:prSet>
      <dgm:spPr/>
    </dgm:pt>
    <dgm:pt modelId="{E38C5252-91E7-4276-AEA5-2EA791818B52}" type="pres">
      <dgm:prSet presAssocID="{FDAA632E-07E9-498C-BD39-B5DD7159565F}" presName="rootComposite" presStyleCnt="0"/>
      <dgm:spPr/>
    </dgm:pt>
    <dgm:pt modelId="{A130BB8A-E788-4365-81B7-2114EC74F6C3}" type="pres">
      <dgm:prSet presAssocID="{FDAA632E-07E9-498C-BD39-B5DD7159565F}" presName="rootText" presStyleLbl="node2" presStyleIdx="1" presStyleCnt="3" custScaleX="94145" custScaleY="98921" custLinFactNeighborX="800" custLinFactNeighborY="6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5978DF-5C61-4050-95A0-49375FDF0ED3}" type="pres">
      <dgm:prSet presAssocID="{FDAA632E-07E9-498C-BD39-B5DD7159565F}" presName="rootConnector" presStyleLbl="node2" presStyleIdx="1" presStyleCnt="3"/>
      <dgm:spPr/>
      <dgm:t>
        <a:bodyPr/>
        <a:lstStyle/>
        <a:p>
          <a:endParaRPr lang="es-ES"/>
        </a:p>
      </dgm:t>
    </dgm:pt>
    <dgm:pt modelId="{5F5F7329-317D-4058-9180-823B6B313DDF}" type="pres">
      <dgm:prSet presAssocID="{FDAA632E-07E9-498C-BD39-B5DD7159565F}" presName="hierChild4" presStyleCnt="0"/>
      <dgm:spPr/>
    </dgm:pt>
    <dgm:pt modelId="{423A6586-B590-473D-903F-F52499E914CF}" type="pres">
      <dgm:prSet presAssocID="{FDAA632E-07E9-498C-BD39-B5DD7159565F}" presName="hierChild5" presStyleCnt="0"/>
      <dgm:spPr/>
    </dgm:pt>
    <dgm:pt modelId="{EC4E1969-D1A9-4304-B51F-92C3F208B33D}" type="pres">
      <dgm:prSet presAssocID="{6651A1E3-4BA3-4D8B-ADF1-29B24BFADA9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32FA6F9-4FAB-40F4-A63A-1EDE2DDEF476}" type="pres">
      <dgm:prSet presAssocID="{858F0A2D-E0EB-420F-BDE1-1E0FC662D92F}" presName="hierRoot2" presStyleCnt="0">
        <dgm:presLayoutVars>
          <dgm:hierBranch val="init"/>
        </dgm:presLayoutVars>
      </dgm:prSet>
      <dgm:spPr/>
    </dgm:pt>
    <dgm:pt modelId="{799D2123-BD5D-4A56-BBAA-1D9E400D8518}" type="pres">
      <dgm:prSet presAssocID="{858F0A2D-E0EB-420F-BDE1-1E0FC662D92F}" presName="rootComposite" presStyleCnt="0"/>
      <dgm:spPr/>
    </dgm:pt>
    <dgm:pt modelId="{CE48E30C-1861-4126-A2ED-5DB600A92320}" type="pres">
      <dgm:prSet presAssocID="{858F0A2D-E0EB-420F-BDE1-1E0FC662D92F}" presName="rootText" presStyleLbl="node2" presStyleIdx="2" presStyleCnt="3" custScaleX="94145" custScaleY="98921" custLinFactNeighborY="6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7ED590-0000-4C58-8C35-D73FCC00A14E}" type="pres">
      <dgm:prSet presAssocID="{858F0A2D-E0EB-420F-BDE1-1E0FC662D92F}" presName="rootConnector" presStyleLbl="node2" presStyleIdx="2" presStyleCnt="3"/>
      <dgm:spPr/>
      <dgm:t>
        <a:bodyPr/>
        <a:lstStyle/>
        <a:p>
          <a:endParaRPr lang="es-ES"/>
        </a:p>
      </dgm:t>
    </dgm:pt>
    <dgm:pt modelId="{F560081E-E4AF-4986-8224-E500C9A36EB5}" type="pres">
      <dgm:prSet presAssocID="{858F0A2D-E0EB-420F-BDE1-1E0FC662D92F}" presName="hierChild4" presStyleCnt="0"/>
      <dgm:spPr/>
    </dgm:pt>
    <dgm:pt modelId="{25E6B3D5-F5CC-4C4E-AB25-A5397288E6B6}" type="pres">
      <dgm:prSet presAssocID="{858F0A2D-E0EB-420F-BDE1-1E0FC662D92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D2D3B15D-E835-4FE3-AB1E-236EB72E3F2D}" type="pres">
      <dgm:prSet presAssocID="{C62912E2-E2DA-4A90-B092-15A5DF9FA66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BC7C7716-AADD-4E91-BAF1-A4937D0DF737}" type="pres">
      <dgm:prSet presAssocID="{17882CFE-47C3-4EDE-A466-1F84367D32CB}" presName="hierRoot3" presStyleCnt="0">
        <dgm:presLayoutVars>
          <dgm:hierBranch val="init"/>
        </dgm:presLayoutVars>
      </dgm:prSet>
      <dgm:spPr/>
    </dgm:pt>
    <dgm:pt modelId="{D5334BAE-C4D4-4C0A-A571-F6DD7E38F1C0}" type="pres">
      <dgm:prSet presAssocID="{17882CFE-47C3-4EDE-A466-1F84367D32CB}" presName="rootComposite3" presStyleCnt="0"/>
      <dgm:spPr/>
    </dgm:pt>
    <dgm:pt modelId="{A10B4F35-17D0-467A-9A16-5F3A029E6DF3}" type="pres">
      <dgm:prSet presAssocID="{17882CFE-47C3-4EDE-A466-1F84367D32CB}" presName="rootText3" presStyleLbl="asst1" presStyleIdx="0" presStyleCnt="1" custScaleX="72575" custScaleY="77413" custLinFactNeighborX="-18455" custLinFactNeighborY="-57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5B9574-6617-41B3-85AD-2234A66EE12A}" type="pres">
      <dgm:prSet presAssocID="{17882CFE-47C3-4EDE-A466-1F84367D32C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5073066-5483-46F2-A6CE-C5841E8338A9}" type="pres">
      <dgm:prSet presAssocID="{17882CFE-47C3-4EDE-A466-1F84367D32CB}" presName="hierChild6" presStyleCnt="0"/>
      <dgm:spPr/>
    </dgm:pt>
    <dgm:pt modelId="{C2DEAD97-372F-4920-BA6D-2B8239B9509B}" type="pres">
      <dgm:prSet presAssocID="{17882CFE-47C3-4EDE-A466-1F84367D32CB}" presName="hierChild7" presStyleCnt="0"/>
      <dgm:spPr/>
    </dgm:pt>
  </dgm:ptLst>
  <dgm:cxnLst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DBF53039-C29F-4117-8E5A-F6EE2F55434D}" type="presOf" srcId="{C62912E2-E2DA-4A90-B092-15A5DF9FA660}" destId="{D2D3B15D-E835-4FE3-AB1E-236EB72E3F2D}" srcOrd="0" destOrd="0" presId="urn:microsoft.com/office/officeart/2005/8/layout/orgChart1"/>
    <dgm:cxn modelId="{F212F93F-25D9-4C48-9046-D9D0E6ED7172}" type="presOf" srcId="{858F0A2D-E0EB-420F-BDE1-1E0FC662D92F}" destId="{CE48E30C-1861-4126-A2ED-5DB600A92320}" srcOrd="0" destOrd="0" presId="urn:microsoft.com/office/officeart/2005/8/layout/orgChart1"/>
    <dgm:cxn modelId="{67CC3515-3802-49AF-AC23-E57285051891}" type="presOf" srcId="{FDAA632E-07E9-498C-BD39-B5DD7159565F}" destId="{A130BB8A-E788-4365-81B7-2114EC74F6C3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CDE48F29-DB5B-44BF-B077-2F11353B474E}" srcId="{9DEA55C1-E59C-4B5B-90DC-1D0B54C2B20C}" destId="{17882CFE-47C3-4EDE-A466-1F84367D32CB}" srcOrd="3" destOrd="0" parTransId="{C62912E2-E2DA-4A90-B092-15A5DF9FA660}" sibTransId="{AC5CC510-C0BF-4476-93F1-9C8C974AD4D9}"/>
    <dgm:cxn modelId="{17082B98-AAE9-4863-9C32-F0CCB1631B6A}" type="presOf" srcId="{FDAA632E-07E9-498C-BD39-B5DD7159565F}" destId="{B05978DF-5C61-4050-95A0-49375FDF0ED3}" srcOrd="1" destOrd="0" presId="urn:microsoft.com/office/officeart/2005/8/layout/orgChart1"/>
    <dgm:cxn modelId="{4B531CFF-CAB2-41EE-9735-B5397611A6F3}" srcId="{9DEA55C1-E59C-4B5B-90DC-1D0B54C2B20C}" destId="{FDAA632E-07E9-498C-BD39-B5DD7159565F}" srcOrd="1" destOrd="0" parTransId="{56014CC2-B17E-4DD4-BAA1-96EFD5C59292}" sibTransId="{58526634-9DD1-4619-8EFC-5A834739A603}"/>
    <dgm:cxn modelId="{DDF1D601-F1EC-48C6-9BBC-2B85BAF994CA}" type="presOf" srcId="{56014CC2-B17E-4DD4-BAA1-96EFD5C59292}" destId="{C62CE493-D0C0-4C3C-8804-E18F1B76018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0139309-DE1D-42A7-84DE-1C7AD94D2CA9}" type="presOf" srcId="{17882CFE-47C3-4EDE-A466-1F84367D32CB}" destId="{BA5B9574-6617-41B3-85AD-2234A66EE12A}" srcOrd="1" destOrd="0" presId="urn:microsoft.com/office/officeart/2005/8/layout/orgChart1"/>
    <dgm:cxn modelId="{158A1285-A483-4A2E-AC10-D3E134AFBEE7}" srcId="{9DEA55C1-E59C-4B5B-90DC-1D0B54C2B20C}" destId="{858F0A2D-E0EB-420F-BDE1-1E0FC662D92F}" srcOrd="2" destOrd="0" parTransId="{6651A1E3-4BA3-4D8B-ADF1-29B24BFADA91}" sibTransId="{B14D4AE0-07BD-430F-9088-E81F4ABA664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9FBBD7F-A51E-4B0D-9418-D87AFEA96F60}" type="presOf" srcId="{858F0A2D-E0EB-420F-BDE1-1E0FC662D92F}" destId="{B27ED590-0000-4C58-8C35-D73FCC00A14E}" srcOrd="1" destOrd="0" presId="urn:microsoft.com/office/officeart/2005/8/layout/orgChart1"/>
    <dgm:cxn modelId="{E2C1E7E1-2F90-49CA-A9EA-B17A00ABB59C}" type="presOf" srcId="{6651A1E3-4BA3-4D8B-ADF1-29B24BFADA91}" destId="{EC4E1969-D1A9-4304-B51F-92C3F208B33D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D7662E9-C192-4AB5-83EF-7C91D8921169}" type="presOf" srcId="{17882CFE-47C3-4EDE-A466-1F84367D32CB}" destId="{A10B4F35-17D0-467A-9A16-5F3A029E6DF3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810A491-B4B4-4093-BFB8-768783A7FB5B}" type="presParOf" srcId="{05E8A0F8-8F4A-4D16-B455-9B21EE5D83FA}" destId="{C62CE493-D0C0-4C3C-8804-E18F1B760186}" srcOrd="2" destOrd="0" presId="urn:microsoft.com/office/officeart/2005/8/layout/orgChart1"/>
    <dgm:cxn modelId="{BAE51DCC-8542-4D6A-97D9-F50D92FF88DE}" type="presParOf" srcId="{05E8A0F8-8F4A-4D16-B455-9B21EE5D83FA}" destId="{3F794F38-0543-421B-8F28-3F7206F9835B}" srcOrd="3" destOrd="0" presId="urn:microsoft.com/office/officeart/2005/8/layout/orgChart1"/>
    <dgm:cxn modelId="{0EBA4887-DB3E-48F8-9903-1F7C7EFBBA81}" type="presParOf" srcId="{3F794F38-0543-421B-8F28-3F7206F9835B}" destId="{E38C5252-91E7-4276-AEA5-2EA791818B52}" srcOrd="0" destOrd="0" presId="urn:microsoft.com/office/officeart/2005/8/layout/orgChart1"/>
    <dgm:cxn modelId="{B2D0CCCC-1CEF-43DE-817D-749D730A9670}" type="presParOf" srcId="{E38C5252-91E7-4276-AEA5-2EA791818B52}" destId="{A130BB8A-E788-4365-81B7-2114EC74F6C3}" srcOrd="0" destOrd="0" presId="urn:microsoft.com/office/officeart/2005/8/layout/orgChart1"/>
    <dgm:cxn modelId="{11B8E216-263B-4E8D-87FD-6BC48C227125}" type="presParOf" srcId="{E38C5252-91E7-4276-AEA5-2EA791818B52}" destId="{B05978DF-5C61-4050-95A0-49375FDF0ED3}" srcOrd="1" destOrd="0" presId="urn:microsoft.com/office/officeart/2005/8/layout/orgChart1"/>
    <dgm:cxn modelId="{FE38224E-741D-431B-8DB2-86BB72ECC298}" type="presParOf" srcId="{3F794F38-0543-421B-8F28-3F7206F9835B}" destId="{5F5F7329-317D-4058-9180-823B6B313DDF}" srcOrd="1" destOrd="0" presId="urn:microsoft.com/office/officeart/2005/8/layout/orgChart1"/>
    <dgm:cxn modelId="{51A705D4-1FB4-4D12-A316-B5D75B711D6C}" type="presParOf" srcId="{3F794F38-0543-421B-8F28-3F7206F9835B}" destId="{423A6586-B590-473D-903F-F52499E914CF}" srcOrd="2" destOrd="0" presId="urn:microsoft.com/office/officeart/2005/8/layout/orgChart1"/>
    <dgm:cxn modelId="{E62925D2-B0C0-4D3E-B71A-3C3E178FE56A}" type="presParOf" srcId="{05E8A0F8-8F4A-4D16-B455-9B21EE5D83FA}" destId="{EC4E1969-D1A9-4304-B51F-92C3F208B33D}" srcOrd="4" destOrd="0" presId="urn:microsoft.com/office/officeart/2005/8/layout/orgChart1"/>
    <dgm:cxn modelId="{0235D2F7-2116-4300-BB12-AF4D09D44C40}" type="presParOf" srcId="{05E8A0F8-8F4A-4D16-B455-9B21EE5D83FA}" destId="{432FA6F9-4FAB-40F4-A63A-1EDE2DDEF476}" srcOrd="5" destOrd="0" presId="urn:microsoft.com/office/officeart/2005/8/layout/orgChart1"/>
    <dgm:cxn modelId="{49B1EEDD-789C-4BF1-BA57-5FB76B204475}" type="presParOf" srcId="{432FA6F9-4FAB-40F4-A63A-1EDE2DDEF476}" destId="{799D2123-BD5D-4A56-BBAA-1D9E400D8518}" srcOrd="0" destOrd="0" presId="urn:microsoft.com/office/officeart/2005/8/layout/orgChart1"/>
    <dgm:cxn modelId="{1A03A7B6-7AC6-45E9-BA60-B7C377176C5A}" type="presParOf" srcId="{799D2123-BD5D-4A56-BBAA-1D9E400D8518}" destId="{CE48E30C-1861-4126-A2ED-5DB600A92320}" srcOrd="0" destOrd="0" presId="urn:microsoft.com/office/officeart/2005/8/layout/orgChart1"/>
    <dgm:cxn modelId="{1A5CF6B7-771C-4C5C-AF8D-E9717CA6C700}" type="presParOf" srcId="{799D2123-BD5D-4A56-BBAA-1D9E400D8518}" destId="{B27ED590-0000-4C58-8C35-D73FCC00A14E}" srcOrd="1" destOrd="0" presId="urn:microsoft.com/office/officeart/2005/8/layout/orgChart1"/>
    <dgm:cxn modelId="{507B47F2-C1E6-4BD8-BB72-9316B470748B}" type="presParOf" srcId="{432FA6F9-4FAB-40F4-A63A-1EDE2DDEF476}" destId="{F560081E-E4AF-4986-8224-E500C9A36EB5}" srcOrd="1" destOrd="0" presId="urn:microsoft.com/office/officeart/2005/8/layout/orgChart1"/>
    <dgm:cxn modelId="{8DE1F919-FA9C-4EEA-A3CB-862BFBC265B8}" type="presParOf" srcId="{432FA6F9-4FAB-40F4-A63A-1EDE2DDEF476}" destId="{25E6B3D5-F5CC-4C4E-AB25-A5397288E6B6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769AC4DB-BF6C-4934-B76B-B6C808D10AAD}" type="presParOf" srcId="{E6CFA08A-7145-470C-A659-6A725D85622B}" destId="{D2D3B15D-E835-4FE3-AB1E-236EB72E3F2D}" srcOrd="0" destOrd="0" presId="urn:microsoft.com/office/officeart/2005/8/layout/orgChart1"/>
    <dgm:cxn modelId="{09951822-2BED-45BE-9C12-7596623C28A6}" type="presParOf" srcId="{E6CFA08A-7145-470C-A659-6A725D85622B}" destId="{BC7C7716-AADD-4E91-BAF1-A4937D0DF737}" srcOrd="1" destOrd="0" presId="urn:microsoft.com/office/officeart/2005/8/layout/orgChart1"/>
    <dgm:cxn modelId="{E904B50A-9AFF-4D92-9B1D-45471D4D600F}" type="presParOf" srcId="{BC7C7716-AADD-4E91-BAF1-A4937D0DF737}" destId="{D5334BAE-C4D4-4C0A-A571-F6DD7E38F1C0}" srcOrd="0" destOrd="0" presId="urn:microsoft.com/office/officeart/2005/8/layout/orgChart1"/>
    <dgm:cxn modelId="{3C27D5EC-A540-48B0-9B8C-270E4647A8DF}" type="presParOf" srcId="{D5334BAE-C4D4-4C0A-A571-F6DD7E38F1C0}" destId="{A10B4F35-17D0-467A-9A16-5F3A029E6DF3}" srcOrd="0" destOrd="0" presId="urn:microsoft.com/office/officeart/2005/8/layout/orgChart1"/>
    <dgm:cxn modelId="{C92AD30F-DBDE-410F-ABF2-60E21BF6F52D}" type="presParOf" srcId="{D5334BAE-C4D4-4C0A-A571-F6DD7E38F1C0}" destId="{BA5B9574-6617-41B3-85AD-2234A66EE12A}" srcOrd="1" destOrd="0" presId="urn:microsoft.com/office/officeart/2005/8/layout/orgChart1"/>
    <dgm:cxn modelId="{8695D841-65A9-4E64-B7FF-FD18196AD5AA}" type="presParOf" srcId="{BC7C7716-AADD-4E91-BAF1-A4937D0DF737}" destId="{85073066-5483-46F2-A6CE-C5841E8338A9}" srcOrd="1" destOrd="0" presId="urn:microsoft.com/office/officeart/2005/8/layout/orgChart1"/>
    <dgm:cxn modelId="{4B7F3236-C677-4186-903A-8BFA344979A7}" type="presParOf" srcId="{BC7C7716-AADD-4E91-BAF1-A4937D0DF737}" destId="{C2DEAD97-372F-4920-BA6D-2B8239B950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i="0" u="none" dirty="0" smtClean="0"/>
            <a:t>Encargado(a</a:t>
          </a:r>
          <a:r>
            <a:rPr lang="es-ES" sz="1200" b="0" i="0" u="none" dirty="0"/>
            <a:t>) </a:t>
          </a:r>
          <a:r>
            <a:rPr lang="es-ES" sz="1200" b="0" i="0" u="none" dirty="0" smtClean="0"/>
            <a:t>Área</a:t>
          </a:r>
          <a:endParaRPr lang="es-ES" sz="1200" b="0" i="0" u="none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Jurídicos(as)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Analista</a:t>
          </a:r>
          <a:r>
            <a:rPr lang="es-MX" sz="1200" b="0" i="0" u="none" dirty="0"/>
            <a:t/>
          </a:r>
          <a:br>
            <a:rPr lang="es-MX" sz="1200" b="0" i="0" u="none" dirty="0"/>
          </a:b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119" custScaleY="103622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 custScaleY="82809" custLinFactNeighborY="-7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 custScaleY="131358" custLinFactNeighborY="-15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56439" custLinFactNeighborY="5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latin typeface="+mn-lt"/>
            </a:rPr>
            <a:t>Coordinador(a) de Unidad de Atención a Víctimas de Violencia Familiar y de </a:t>
          </a:r>
          <a:r>
            <a:rPr lang="es-MX" altLang="es-MX" sz="1200" b="0" dirty="0" smtClean="0">
              <a:latin typeface="+mn-lt"/>
            </a:rPr>
            <a:t>Género</a:t>
          </a:r>
          <a:endParaRPr lang="es-MX" altLang="es-MX" sz="1200" b="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Unidad de Atención a Víctimas de </a:t>
          </a:r>
          <a:r>
            <a:rPr lang="es-MX" altLang="es-MX" sz="1200" dirty="0" smtClean="0">
              <a:latin typeface="+mn-lt"/>
            </a:rPr>
            <a:t>Violencia</a:t>
          </a:r>
          <a:endParaRPr lang="es-MX" altLang="es-MX" sz="1200" dirty="0">
            <a:latin typeface="+mn-lt"/>
          </a:endParaRP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Abogados(as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/>
            <a:t>Psicólogo(a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894FEC9-692C-4BDA-BEA4-BE57C88D1E5C}">
      <dgm:prSet custT="1"/>
      <dgm:spPr/>
      <dgm:t>
        <a:bodyPr/>
        <a:lstStyle/>
        <a:p>
          <a:r>
            <a:rPr lang="es-ES" sz="1200" dirty="0"/>
            <a:t>Trabajadores(as) </a:t>
          </a:r>
          <a:br>
            <a:rPr lang="es-ES" sz="1200" dirty="0"/>
          </a:br>
          <a:r>
            <a:rPr lang="es-ES" sz="1200" dirty="0" smtClean="0"/>
            <a:t>Sociales</a:t>
          </a:r>
          <a:endParaRPr lang="es-ES" sz="1200" dirty="0"/>
        </a:p>
      </dgm:t>
    </dgm:pt>
    <dgm:pt modelId="{14CAF6B6-176E-470C-B682-D740A568C092}" type="parTrans" cxnId="{D47FEC4C-E4CB-4169-BEF8-781132C56726}">
      <dgm:prSet/>
      <dgm:spPr/>
      <dgm:t>
        <a:bodyPr/>
        <a:lstStyle/>
        <a:p>
          <a:endParaRPr lang="es-ES" sz="1200"/>
        </a:p>
      </dgm:t>
    </dgm:pt>
    <dgm:pt modelId="{1FECFC26-94A8-4E57-995A-8DFF22B69F29}" type="sibTrans" cxnId="{D47FEC4C-E4CB-4169-BEF8-781132C56726}">
      <dgm:prSet/>
      <dgm:spPr/>
      <dgm:t>
        <a:bodyPr/>
        <a:lstStyle/>
        <a:p>
          <a:endParaRPr lang="es-ES" sz="1200"/>
        </a:p>
      </dgm:t>
    </dgm:pt>
    <dgm:pt modelId="{C2FD5612-EBC3-485A-9E0C-00ECA66F7C68}" type="asst">
      <dgm:prSet custT="1"/>
      <dgm:spPr/>
      <dgm:t>
        <a:bodyPr/>
        <a:lstStyle/>
        <a:p>
          <a:r>
            <a:rPr lang="es-ES" sz="1200" dirty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978CA2B4-84ED-4A43-A5AD-7C6D4EB50A19}" type="parTrans" cxnId="{C2033F90-778C-41C9-B247-E62A357757F9}">
      <dgm:prSet/>
      <dgm:spPr/>
      <dgm:t>
        <a:bodyPr/>
        <a:lstStyle/>
        <a:p>
          <a:endParaRPr lang="es-ES" sz="1200"/>
        </a:p>
      </dgm:t>
    </dgm:pt>
    <dgm:pt modelId="{AC1BBB45-8958-4F97-801B-B1C5E8A932CC}" type="sibTrans" cxnId="{C2033F90-778C-41C9-B247-E62A357757F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ScaleY="107977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6752" custLinFactNeighborY="-11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3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3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9B4E977-F6C0-4CAF-A134-C401466CA9BF}" type="pres">
      <dgm:prSet presAssocID="{14CAF6B6-176E-470C-B682-D740A568C092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1F0740D-ADEE-4918-9E70-31EDF19C40D3}" type="pres">
      <dgm:prSet presAssocID="{4894FEC9-692C-4BDA-BEA4-BE57C88D1E5C}" presName="hierRoot2" presStyleCnt="0">
        <dgm:presLayoutVars>
          <dgm:hierBranch val="init"/>
        </dgm:presLayoutVars>
      </dgm:prSet>
      <dgm:spPr/>
    </dgm:pt>
    <dgm:pt modelId="{4A072EE5-2F78-4D10-9B72-82879222AEEF}" type="pres">
      <dgm:prSet presAssocID="{4894FEC9-692C-4BDA-BEA4-BE57C88D1E5C}" presName="rootComposite" presStyleCnt="0"/>
      <dgm:spPr/>
    </dgm:pt>
    <dgm:pt modelId="{EBA18BFE-CD58-405C-B8D7-E62D93F6E8C7}" type="pres">
      <dgm:prSet presAssocID="{4894FEC9-692C-4BDA-BEA4-BE57C88D1E5C}" presName="rootText" presStyleLbl="node3" presStyleIdx="2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98706-A95D-4882-B62A-F3EB7B81B46C}" type="pres">
      <dgm:prSet presAssocID="{4894FEC9-692C-4BDA-BEA4-BE57C88D1E5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929C473-9E13-486D-BA1E-B437C6A41E94}" type="pres">
      <dgm:prSet presAssocID="{4894FEC9-692C-4BDA-BEA4-BE57C88D1E5C}" presName="hierChild4" presStyleCnt="0"/>
      <dgm:spPr/>
    </dgm:pt>
    <dgm:pt modelId="{1C02DB22-596B-4B61-9133-CB9C5313F7A9}" type="pres">
      <dgm:prSet presAssocID="{4894FEC9-692C-4BDA-BEA4-BE57C88D1E5C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3440157-6D91-4C98-BBC1-DF49A39C4C37}" type="pres">
      <dgm:prSet presAssocID="{978CA2B4-84ED-4A43-A5AD-7C6D4EB50A1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D632888-B463-4421-B242-93479B4E3295}" type="pres">
      <dgm:prSet presAssocID="{C2FD5612-EBC3-485A-9E0C-00ECA66F7C68}" presName="hierRoot3" presStyleCnt="0">
        <dgm:presLayoutVars>
          <dgm:hierBranch val="init"/>
        </dgm:presLayoutVars>
      </dgm:prSet>
      <dgm:spPr/>
    </dgm:pt>
    <dgm:pt modelId="{19C26ABD-860B-4066-9CF5-267701A9499B}" type="pres">
      <dgm:prSet presAssocID="{C2FD5612-EBC3-485A-9E0C-00ECA66F7C68}" presName="rootComposite3" presStyleCnt="0"/>
      <dgm:spPr/>
    </dgm:pt>
    <dgm:pt modelId="{F76E485C-9DB7-479B-8508-81C2A9F36898}" type="pres">
      <dgm:prSet presAssocID="{C2FD5612-EBC3-485A-9E0C-00ECA66F7C68}" presName="rootText3" presStyleLbl="asst1" presStyleIdx="0" presStyleCnt="1" custScaleX="75482" custScaleY="87401" custLinFactNeighborY="-4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35337-82CA-4367-A953-EEF0C7C78D84}" type="pres">
      <dgm:prSet presAssocID="{C2FD5612-EBC3-485A-9E0C-00ECA66F7C6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0BD7AAC-E23C-407B-9D12-526EA1D01AE0}" type="pres">
      <dgm:prSet presAssocID="{C2FD5612-EBC3-485A-9E0C-00ECA66F7C68}" presName="hierChild6" presStyleCnt="0"/>
      <dgm:spPr/>
    </dgm:pt>
    <dgm:pt modelId="{EF6A86DD-DC95-4DF2-B518-D316257FA2AE}" type="pres">
      <dgm:prSet presAssocID="{C2FD5612-EBC3-485A-9E0C-00ECA66F7C6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A79B928A-B6FC-4F60-80FF-A33FE9BE85A8}" type="presOf" srcId="{4894FEC9-692C-4BDA-BEA4-BE57C88D1E5C}" destId="{EBA18BFE-CD58-405C-B8D7-E62D93F6E8C7}" srcOrd="0" destOrd="0" presId="urn:microsoft.com/office/officeart/2005/8/layout/orgChart1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8CF8F94B-1B14-482E-AB7B-547430EA1951}" type="presOf" srcId="{4894FEC9-692C-4BDA-BEA4-BE57C88D1E5C}" destId="{FA698706-A95D-4882-B62A-F3EB7B81B46C}" srcOrd="1" destOrd="0" presId="urn:microsoft.com/office/officeart/2005/8/layout/orgChart1"/>
    <dgm:cxn modelId="{AAEDEBE3-365C-48A8-9FE6-6AB66725649F}" type="presOf" srcId="{14CAF6B6-176E-470C-B682-D740A568C092}" destId="{E9B4E977-F6C0-4CAF-A134-C401466CA9BF}" srcOrd="0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D47FEC4C-E4CB-4169-BEF8-781132C56726}" srcId="{EFB85BF5-7102-4579-95D2-A8DEAD696F25}" destId="{4894FEC9-692C-4BDA-BEA4-BE57C88D1E5C}" srcOrd="2" destOrd="0" parTransId="{14CAF6B6-176E-470C-B682-D740A568C092}" sibTransId="{1FECFC26-94A8-4E57-995A-8DFF22B69F29}"/>
    <dgm:cxn modelId="{C1E59AD7-4AC7-47CA-AEFD-212C44CB2B10}" type="presOf" srcId="{C2FD5612-EBC3-485A-9E0C-00ECA66F7C68}" destId="{CC535337-82CA-4367-A953-EEF0C7C78D84}" srcOrd="1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2F549B3A-338B-4B53-91CC-F8AF21CD119F}" type="presOf" srcId="{C2FD5612-EBC3-485A-9E0C-00ECA66F7C68}" destId="{F76E485C-9DB7-479B-8508-81C2A9F36898}" srcOrd="0" destOrd="0" presId="urn:microsoft.com/office/officeart/2005/8/layout/orgChart1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0BB47AAD-9B95-4355-91DD-9971B8094A92}" type="presOf" srcId="{978CA2B4-84ED-4A43-A5AD-7C6D4EB50A19}" destId="{23440157-6D91-4C98-BBC1-DF49A39C4C37}" srcOrd="0" destOrd="0" presId="urn:microsoft.com/office/officeart/2005/8/layout/orgChart1"/>
    <dgm:cxn modelId="{C2033F90-778C-41C9-B247-E62A357757F9}" srcId="{9DEA55C1-E59C-4B5B-90DC-1D0B54C2B20C}" destId="{C2FD5612-EBC3-485A-9E0C-00ECA66F7C68}" srcOrd="1" destOrd="0" parTransId="{978CA2B4-84ED-4A43-A5AD-7C6D4EB50A19}" sibTransId="{AC1BBB45-8958-4F97-801B-B1C5E8A932CC}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74FE9C1-4FC2-4D19-A5FB-20026C3C2AEC}" type="presParOf" srcId="{6186BF10-05DF-4E91-88F3-CC1C859FE6C3}" destId="{E9B4E977-F6C0-4CAF-A134-C401466CA9BF}" srcOrd="4" destOrd="0" presId="urn:microsoft.com/office/officeart/2005/8/layout/orgChart1"/>
    <dgm:cxn modelId="{B5313298-E780-407E-86D2-8A607AD2E9B4}" type="presParOf" srcId="{6186BF10-05DF-4E91-88F3-CC1C859FE6C3}" destId="{71F0740D-ADEE-4918-9E70-31EDF19C40D3}" srcOrd="5" destOrd="0" presId="urn:microsoft.com/office/officeart/2005/8/layout/orgChart1"/>
    <dgm:cxn modelId="{69209AB0-8919-4745-B16E-DCC96A79BBA9}" type="presParOf" srcId="{71F0740D-ADEE-4918-9E70-31EDF19C40D3}" destId="{4A072EE5-2F78-4D10-9B72-82879222AEEF}" srcOrd="0" destOrd="0" presId="urn:microsoft.com/office/officeart/2005/8/layout/orgChart1"/>
    <dgm:cxn modelId="{4A4C6C20-1F79-4EEF-8261-D78189F45FEF}" type="presParOf" srcId="{4A072EE5-2F78-4D10-9B72-82879222AEEF}" destId="{EBA18BFE-CD58-405C-B8D7-E62D93F6E8C7}" srcOrd="0" destOrd="0" presId="urn:microsoft.com/office/officeart/2005/8/layout/orgChart1"/>
    <dgm:cxn modelId="{BF18F57C-02EE-4529-A3D4-B39BF7CA606C}" type="presParOf" srcId="{4A072EE5-2F78-4D10-9B72-82879222AEEF}" destId="{FA698706-A95D-4882-B62A-F3EB7B81B46C}" srcOrd="1" destOrd="0" presId="urn:microsoft.com/office/officeart/2005/8/layout/orgChart1"/>
    <dgm:cxn modelId="{4F209199-31B5-4998-B753-A0075B2867AA}" type="presParOf" srcId="{71F0740D-ADEE-4918-9E70-31EDF19C40D3}" destId="{3929C473-9E13-486D-BA1E-B437C6A41E94}" srcOrd="1" destOrd="0" presId="urn:microsoft.com/office/officeart/2005/8/layout/orgChart1"/>
    <dgm:cxn modelId="{32A296F0-28B3-4CF7-B997-E4A79BCE4A60}" type="presParOf" srcId="{71F0740D-ADEE-4918-9E70-31EDF19C40D3}" destId="{1C02DB22-596B-4B61-9133-CB9C5313F7A9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35D3776F-6BBB-41EC-AFFC-461E5EF19660}" type="presParOf" srcId="{E6CFA08A-7145-470C-A659-6A725D85622B}" destId="{23440157-6D91-4C98-BBC1-DF49A39C4C37}" srcOrd="0" destOrd="0" presId="urn:microsoft.com/office/officeart/2005/8/layout/orgChart1"/>
    <dgm:cxn modelId="{06109564-AC08-4A83-9598-4C30BA2B2069}" type="presParOf" srcId="{E6CFA08A-7145-470C-A659-6A725D85622B}" destId="{ED632888-B463-4421-B242-93479B4E3295}" srcOrd="1" destOrd="0" presId="urn:microsoft.com/office/officeart/2005/8/layout/orgChart1"/>
    <dgm:cxn modelId="{A43A958A-6125-4265-9172-8F873DDA289E}" type="presParOf" srcId="{ED632888-B463-4421-B242-93479B4E3295}" destId="{19C26ABD-860B-4066-9CF5-267701A9499B}" srcOrd="0" destOrd="0" presId="urn:microsoft.com/office/officeart/2005/8/layout/orgChart1"/>
    <dgm:cxn modelId="{CB7EA82A-DDE7-4D66-8543-650E8A898A06}" type="presParOf" srcId="{19C26ABD-860B-4066-9CF5-267701A9499B}" destId="{F76E485C-9DB7-479B-8508-81C2A9F36898}" srcOrd="0" destOrd="0" presId="urn:microsoft.com/office/officeart/2005/8/layout/orgChart1"/>
    <dgm:cxn modelId="{E3CE20BF-1A13-448C-B77B-ED6A8654A890}" type="presParOf" srcId="{19C26ABD-860B-4066-9CF5-267701A9499B}" destId="{CC535337-82CA-4367-A953-EEF0C7C78D84}" srcOrd="1" destOrd="0" presId="urn:microsoft.com/office/officeart/2005/8/layout/orgChart1"/>
    <dgm:cxn modelId="{4C798054-4CEA-46CB-BBC7-1D0F3859C2B2}" type="presParOf" srcId="{ED632888-B463-4421-B242-93479B4E3295}" destId="{40BD7AAC-E23C-407B-9D12-526EA1D01AE0}" srcOrd="1" destOrd="0" presId="urn:microsoft.com/office/officeart/2005/8/layout/orgChart1"/>
    <dgm:cxn modelId="{DD8966D0-59AE-4BBB-9C55-DC472A431FA3}" type="presParOf" srcId="{ED632888-B463-4421-B242-93479B4E3295}" destId="{EF6A86DD-DC95-4DF2-B518-D316257FA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</a:t>
          </a:r>
          <a:r>
            <a:rPr lang="es-MX" altLang="es-MX" sz="1200" baseline="0" dirty="0">
              <a:cs typeface="Arial" charset="0"/>
            </a:rPr>
            <a:t> Administrativo(a</a:t>
          </a:r>
          <a:r>
            <a:rPr lang="es-MX" altLang="es-MX" sz="1200" baseline="0" dirty="0" smtClean="0">
              <a:cs typeface="Arial" charset="0"/>
            </a:rPr>
            <a:t>)</a:t>
          </a:r>
          <a:endParaRPr lang="es-MX" altLang="es-MX" sz="1200" baseline="0" dirty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Comando, Inteligencia y Desarrollo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A6E1B6-E7EC-4A17-B55D-1B2CF1F0131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Enlace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6652F448-A435-4185-952E-B97DEDCD0F3C}" type="parTrans" cxnId="{BA1BBCEA-3B97-4528-8F7B-39B35B6C434C}">
      <dgm:prSet/>
      <dgm:spPr/>
      <dgm:t>
        <a:bodyPr/>
        <a:lstStyle/>
        <a:p>
          <a:endParaRPr lang="es-ES" sz="1200"/>
        </a:p>
      </dgm:t>
    </dgm:pt>
    <dgm:pt modelId="{0DC7D55B-C644-4AAC-86AC-D5675F7297F8}" type="sibTrans" cxnId="{BA1BBCEA-3B97-4528-8F7B-39B35B6C434C}">
      <dgm:prSet/>
      <dgm:spPr/>
      <dgm:t>
        <a:bodyPr/>
        <a:lstStyle/>
        <a:p>
          <a:endParaRPr lang="es-ES" sz="1200"/>
        </a:p>
      </dgm:t>
    </dgm:pt>
    <dgm:pt modelId="{5759EBC8-BA3F-4BEC-BFBA-E1EF6444F35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</a:t>
          </a:r>
          <a:endParaRPr lang="es-MX" altLang="es-MX" sz="1200" dirty="0">
            <a:cs typeface="Arial" charset="0"/>
          </a:endParaRPr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4FA721B4-9F3A-484F-84DF-45FF995E2FE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  <a:endParaRPr lang="es-MX" altLang="es-MX" sz="1200" dirty="0">
            <a:cs typeface="Arial" charset="0"/>
          </a:endParaRPr>
        </a:p>
      </dgm:t>
    </dgm:pt>
    <dgm:pt modelId="{4C586DA0-6DFA-4984-B60A-83D86B6B6907}" type="parTrans" cxnId="{DC3BEF9A-6CF3-40BC-82AF-1E4BEB954B4D}">
      <dgm:prSet/>
      <dgm:spPr/>
      <dgm:t>
        <a:bodyPr/>
        <a:lstStyle/>
        <a:p>
          <a:endParaRPr lang="es-ES"/>
        </a:p>
      </dgm:t>
    </dgm:pt>
    <dgm:pt modelId="{CFD135B8-E936-40B5-8E40-6EF7ADEC2B89}" type="sibTrans" cxnId="{DC3BEF9A-6CF3-40BC-82AF-1E4BEB954B4D}">
      <dgm:prSet/>
      <dgm:spPr/>
      <dgm:t>
        <a:bodyPr/>
        <a:lstStyle/>
        <a:p>
          <a:endParaRPr lang="es-ES"/>
        </a:p>
      </dgm:t>
    </dgm:pt>
    <dgm:pt modelId="{9FCC2856-EA2F-48D6-AE5B-80E78EA6C4B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cs typeface="Arial" charset="0"/>
            </a:rPr>
            <a:t>Jefe(a) de Observatorio</a:t>
          </a:r>
        </a:p>
      </dgm:t>
    </dgm:pt>
    <dgm:pt modelId="{8F478753-3605-42AF-8A1A-337FE1304FB2}" type="parTrans" cxnId="{7CBE1977-79FE-4711-A809-AABF08886BA1}">
      <dgm:prSet/>
      <dgm:spPr/>
      <dgm:t>
        <a:bodyPr/>
        <a:lstStyle/>
        <a:p>
          <a:endParaRPr lang="es-ES"/>
        </a:p>
      </dgm:t>
    </dgm:pt>
    <dgm:pt modelId="{BCF5BA05-12D9-47BF-AC3F-440E4125D34B}" type="sibTrans" cxnId="{7CBE1977-79FE-4711-A809-AABF08886BA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599" custScaleY="107722" custLinFactNeighborY="7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D5424E5-6CA1-4404-B49D-F5B326A359E2}" type="pres">
      <dgm:prSet presAssocID="{6652F448-A435-4185-952E-B97DEDCD0F3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9751E6C-611F-4226-814D-B2F82BE7E2C2}" type="pres">
      <dgm:prSet presAssocID="{D3A6E1B6-E7EC-4A17-B55D-1B2CF1F0131F}" presName="hierRoot2" presStyleCnt="0">
        <dgm:presLayoutVars>
          <dgm:hierBranch val="init"/>
        </dgm:presLayoutVars>
      </dgm:prSet>
      <dgm:spPr/>
    </dgm:pt>
    <dgm:pt modelId="{6AC882AA-227D-418D-8EEE-B7E9CFD31A17}" type="pres">
      <dgm:prSet presAssocID="{D3A6E1B6-E7EC-4A17-B55D-1B2CF1F0131F}" presName="rootComposite" presStyleCnt="0"/>
      <dgm:spPr/>
    </dgm:pt>
    <dgm:pt modelId="{88858FFA-E338-4A9E-A293-65405970FF12}" type="pres">
      <dgm:prSet presAssocID="{D3A6E1B6-E7EC-4A17-B55D-1B2CF1F0131F}" presName="rootText" presStyleLbl="node2" presStyleIdx="0" presStyleCnt="1" custLinFactNeighborY="-9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8AD56D-BF96-4F12-8531-33AE4CC645D5}" type="pres">
      <dgm:prSet presAssocID="{D3A6E1B6-E7EC-4A17-B55D-1B2CF1F0131F}" presName="rootConnector" presStyleLbl="node2" presStyleIdx="0" presStyleCnt="1"/>
      <dgm:spPr/>
      <dgm:t>
        <a:bodyPr/>
        <a:lstStyle/>
        <a:p>
          <a:endParaRPr lang="es-ES"/>
        </a:p>
      </dgm:t>
    </dgm:pt>
    <dgm:pt modelId="{99AF57C7-92FA-4FFE-B348-02D90A4DA256}" type="pres">
      <dgm:prSet presAssocID="{D3A6E1B6-E7EC-4A17-B55D-1B2CF1F0131F}" presName="hierChild4" presStyleCnt="0"/>
      <dgm:spPr/>
    </dgm:pt>
    <dgm:pt modelId="{D8FAC14C-2042-483A-9318-4BAE4DCD707F}" type="pres">
      <dgm:prSet presAssocID="{D3A6E1B6-E7EC-4A17-B55D-1B2CF1F013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4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41C5FE60-BE34-4CD8-A51C-974B27B43D27}" type="pres">
      <dgm:prSet presAssocID="{4C586DA0-6DFA-4984-B60A-83D86B6B6907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3F736B7A-0ECD-45BA-B950-F3A5334F2167}" type="pres">
      <dgm:prSet presAssocID="{4FA721B4-9F3A-484F-84DF-45FF995E2FE5}" presName="hierRoot3" presStyleCnt="0">
        <dgm:presLayoutVars>
          <dgm:hierBranch val="init"/>
        </dgm:presLayoutVars>
      </dgm:prSet>
      <dgm:spPr/>
    </dgm:pt>
    <dgm:pt modelId="{8D10134E-A7D6-4627-80AF-2ED47E6FE544}" type="pres">
      <dgm:prSet presAssocID="{4FA721B4-9F3A-484F-84DF-45FF995E2FE5}" presName="rootComposite3" presStyleCnt="0"/>
      <dgm:spPr/>
    </dgm:pt>
    <dgm:pt modelId="{E6161396-4F11-49B1-96C4-F17836677C13}" type="pres">
      <dgm:prSet presAssocID="{4FA721B4-9F3A-484F-84DF-45FF995E2FE5}" presName="rootText3" presStyleLbl="asst1" presStyleIdx="1" presStyleCnt="4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489CE0-6930-483D-886A-35C8307F883A}" type="pres">
      <dgm:prSet presAssocID="{4FA721B4-9F3A-484F-84DF-45FF995E2FE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909E383A-44FA-4DF0-A912-1D00FBC95D7F}" type="pres">
      <dgm:prSet presAssocID="{4FA721B4-9F3A-484F-84DF-45FF995E2FE5}" presName="hierChild6" presStyleCnt="0"/>
      <dgm:spPr/>
    </dgm:pt>
    <dgm:pt modelId="{21CAB541-0C39-407A-BF5A-4DC7876F6D5A}" type="pres">
      <dgm:prSet presAssocID="{4FA721B4-9F3A-484F-84DF-45FF995E2FE5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2" presStyleCnt="4" custScaleX="93038" custScaleY="93544" custLinFactNeighborX="-1290" custLinFactNeighborY="-7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  <dgm:pt modelId="{B4CB237F-6E91-4BA2-A033-16942288A66F}" type="pres">
      <dgm:prSet presAssocID="{8F478753-3605-42AF-8A1A-337FE1304FB2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0166AFE-9AE7-4154-9DB7-CFB135C88C0E}" type="pres">
      <dgm:prSet presAssocID="{9FCC2856-EA2F-48D6-AE5B-80E78EA6C4B5}" presName="hierRoot3" presStyleCnt="0">
        <dgm:presLayoutVars>
          <dgm:hierBranch val="init"/>
        </dgm:presLayoutVars>
      </dgm:prSet>
      <dgm:spPr/>
    </dgm:pt>
    <dgm:pt modelId="{7588D33D-F44F-490F-91A4-F830D26E272E}" type="pres">
      <dgm:prSet presAssocID="{9FCC2856-EA2F-48D6-AE5B-80E78EA6C4B5}" presName="rootComposite3" presStyleCnt="0"/>
      <dgm:spPr/>
    </dgm:pt>
    <dgm:pt modelId="{C1A81F75-AC3A-4094-8C94-6A09BCF5B55C}" type="pres">
      <dgm:prSet presAssocID="{9FCC2856-EA2F-48D6-AE5B-80E78EA6C4B5}" presName="rootText3" presStyleLbl="asst1" presStyleIdx="3" presStyleCnt="4" custScaleX="93038" custScaleY="93544" custLinFactNeighborX="-1290" custLinFactNeighborY="-7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CCD2AA-CD8F-4335-A6AA-BADCDDCE45D9}" type="pres">
      <dgm:prSet presAssocID="{9FCC2856-EA2F-48D6-AE5B-80E78EA6C4B5}" presName="rootConnector3" presStyleLbl="asst1" presStyleIdx="3" presStyleCnt="4"/>
      <dgm:spPr/>
      <dgm:t>
        <a:bodyPr/>
        <a:lstStyle/>
        <a:p>
          <a:endParaRPr lang="es-ES"/>
        </a:p>
      </dgm:t>
    </dgm:pt>
    <dgm:pt modelId="{16D05AED-8E32-4B7B-BFF9-2A28BCAAE339}" type="pres">
      <dgm:prSet presAssocID="{9FCC2856-EA2F-48D6-AE5B-80E78EA6C4B5}" presName="hierChild6" presStyleCnt="0"/>
      <dgm:spPr/>
    </dgm:pt>
    <dgm:pt modelId="{EE485064-3C79-4AB5-8FC2-67999628C113}" type="pres">
      <dgm:prSet presAssocID="{9FCC2856-EA2F-48D6-AE5B-80E78EA6C4B5}" presName="hierChild7" presStyleCnt="0"/>
      <dgm:spPr/>
    </dgm:pt>
  </dgm:ptLst>
  <dgm:cxnLst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CBE1977-79FE-4711-A809-AABF08886BA1}" srcId="{9DEA55C1-E59C-4B5B-90DC-1D0B54C2B20C}" destId="{9FCC2856-EA2F-48D6-AE5B-80E78EA6C4B5}" srcOrd="3" destOrd="0" parTransId="{8F478753-3605-42AF-8A1A-337FE1304FB2}" sibTransId="{BCF5BA05-12D9-47BF-AC3F-440E4125D34B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DC3BEF9A-6CF3-40BC-82AF-1E4BEB954B4D}" srcId="{9DEA55C1-E59C-4B5B-90DC-1D0B54C2B20C}" destId="{4FA721B4-9F3A-484F-84DF-45FF995E2FE5}" srcOrd="1" destOrd="0" parTransId="{4C586DA0-6DFA-4984-B60A-83D86B6B6907}" sibTransId="{CFD135B8-E936-40B5-8E40-6EF7ADEC2B89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3BA9E78-05F9-46CD-A450-50DBD4D766B1}" type="presOf" srcId="{D3A6E1B6-E7EC-4A17-B55D-1B2CF1F0131F}" destId="{178AD56D-BF96-4F12-8531-33AE4CC645D5}" srcOrd="1" destOrd="0" presId="urn:microsoft.com/office/officeart/2005/8/layout/orgChart1"/>
    <dgm:cxn modelId="{FA7709D6-0D8D-4615-B2C1-A9C320E5162B}" type="presOf" srcId="{8F478753-3605-42AF-8A1A-337FE1304FB2}" destId="{B4CB237F-6E91-4BA2-A033-16942288A66F}" srcOrd="0" destOrd="0" presId="urn:microsoft.com/office/officeart/2005/8/layout/orgChart1"/>
    <dgm:cxn modelId="{E82E6761-04A7-4D98-9D8E-2FDDC8368665}" type="presOf" srcId="{6652F448-A435-4185-952E-B97DEDCD0F3C}" destId="{6D5424E5-6CA1-4404-B49D-F5B326A359E2}" srcOrd="0" destOrd="0" presId="urn:microsoft.com/office/officeart/2005/8/layout/orgChart1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BA1BBCEA-3B97-4528-8F7B-39B35B6C434C}" srcId="{9DEA55C1-E59C-4B5B-90DC-1D0B54C2B20C}" destId="{D3A6E1B6-E7EC-4A17-B55D-1B2CF1F0131F}" srcOrd="4" destOrd="0" parTransId="{6652F448-A435-4185-952E-B97DEDCD0F3C}" sibTransId="{0DC7D55B-C644-4AAC-86AC-D5675F7297F8}"/>
    <dgm:cxn modelId="{7CE6680A-B53F-4B27-8B5C-6663C241A5C2}" type="presOf" srcId="{9FCC2856-EA2F-48D6-AE5B-80E78EA6C4B5}" destId="{CECCD2AA-CD8F-4335-A6AA-BADCDDCE45D9}" srcOrd="1" destOrd="0" presId="urn:microsoft.com/office/officeart/2005/8/layout/orgChart1"/>
    <dgm:cxn modelId="{A38006B4-C18D-4DAC-8CE1-C73407060383}" type="presOf" srcId="{4FA721B4-9F3A-484F-84DF-45FF995E2FE5}" destId="{E6161396-4F11-49B1-96C4-F17836677C1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FC7287BD-78FF-4C46-9091-2672F6B45E5C}" type="presOf" srcId="{D3A6E1B6-E7EC-4A17-B55D-1B2CF1F0131F}" destId="{88858FFA-E338-4A9E-A293-65405970FF12}" srcOrd="0" destOrd="0" presId="urn:microsoft.com/office/officeart/2005/8/layout/orgChart1"/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5951BD09-32CE-4433-85CE-D73CDED26FA6}" type="presOf" srcId="{4C586DA0-6DFA-4984-B60A-83D86B6B6907}" destId="{41C5FE60-BE34-4CD8-A51C-974B27B43D27}" srcOrd="0" destOrd="0" presId="urn:microsoft.com/office/officeart/2005/8/layout/orgChart1"/>
    <dgm:cxn modelId="{8330BA99-AD3C-440B-A163-57AB1676C45E}" type="presOf" srcId="{9FCC2856-EA2F-48D6-AE5B-80E78EA6C4B5}" destId="{C1A81F75-AC3A-4094-8C94-6A09BCF5B55C}" srcOrd="0" destOrd="0" presId="urn:microsoft.com/office/officeart/2005/8/layout/orgChart1"/>
    <dgm:cxn modelId="{EC9B7024-84E1-49BE-BEC6-9CA4B5E4782B}" type="presOf" srcId="{4FA721B4-9F3A-484F-84DF-45FF995E2FE5}" destId="{24489CE0-6930-483D-886A-35C8307F883A}" srcOrd="1" destOrd="0" presId="urn:microsoft.com/office/officeart/2005/8/layout/orgChart1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EF76E9B1-A3CD-4163-B2DE-CB0C03A2B8E1}" type="presParOf" srcId="{05E8A0F8-8F4A-4D16-B455-9B21EE5D83FA}" destId="{6D5424E5-6CA1-4404-B49D-F5B326A359E2}" srcOrd="0" destOrd="0" presId="urn:microsoft.com/office/officeart/2005/8/layout/orgChart1"/>
    <dgm:cxn modelId="{DF4A6FC2-310F-4FA4-B2C5-1D8F50159AC7}" type="presParOf" srcId="{05E8A0F8-8F4A-4D16-B455-9B21EE5D83FA}" destId="{79751E6C-611F-4226-814D-B2F82BE7E2C2}" srcOrd="1" destOrd="0" presId="urn:microsoft.com/office/officeart/2005/8/layout/orgChart1"/>
    <dgm:cxn modelId="{E7D3AEED-8A39-4161-873F-63F4990924BC}" type="presParOf" srcId="{79751E6C-611F-4226-814D-B2F82BE7E2C2}" destId="{6AC882AA-227D-418D-8EEE-B7E9CFD31A17}" srcOrd="0" destOrd="0" presId="urn:microsoft.com/office/officeart/2005/8/layout/orgChart1"/>
    <dgm:cxn modelId="{99F6958D-0E55-4D40-B9A0-2FA1B932FA72}" type="presParOf" srcId="{6AC882AA-227D-418D-8EEE-B7E9CFD31A17}" destId="{88858FFA-E338-4A9E-A293-65405970FF12}" srcOrd="0" destOrd="0" presId="urn:microsoft.com/office/officeart/2005/8/layout/orgChart1"/>
    <dgm:cxn modelId="{1834F338-0624-403A-AEBA-DD1430E95B34}" type="presParOf" srcId="{6AC882AA-227D-418D-8EEE-B7E9CFD31A17}" destId="{178AD56D-BF96-4F12-8531-33AE4CC645D5}" srcOrd="1" destOrd="0" presId="urn:microsoft.com/office/officeart/2005/8/layout/orgChart1"/>
    <dgm:cxn modelId="{91C9BA02-69D8-44BC-8812-77F9CB2DAB6A}" type="presParOf" srcId="{79751E6C-611F-4226-814D-B2F82BE7E2C2}" destId="{99AF57C7-92FA-4FFE-B348-02D90A4DA256}" srcOrd="1" destOrd="0" presId="urn:microsoft.com/office/officeart/2005/8/layout/orgChart1"/>
    <dgm:cxn modelId="{685B0D42-3E39-4C9F-BBB8-00EB99051E7B}" type="presParOf" srcId="{79751E6C-611F-4226-814D-B2F82BE7E2C2}" destId="{D8FAC14C-2042-483A-9318-4BAE4DCD707F}" srcOrd="2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9CA85684-6B80-469F-BF4E-549C81F84950}" type="presParOf" srcId="{E6CFA08A-7145-470C-A659-6A725D85622B}" destId="{41C5FE60-BE34-4CD8-A51C-974B27B43D27}" srcOrd="2" destOrd="0" presId="urn:microsoft.com/office/officeart/2005/8/layout/orgChart1"/>
    <dgm:cxn modelId="{8F382885-B776-4024-9E4A-7350CD09BAD1}" type="presParOf" srcId="{E6CFA08A-7145-470C-A659-6A725D85622B}" destId="{3F736B7A-0ECD-45BA-B950-F3A5334F2167}" srcOrd="3" destOrd="0" presId="urn:microsoft.com/office/officeart/2005/8/layout/orgChart1"/>
    <dgm:cxn modelId="{D853E6EC-45F4-427C-9CE3-1D6D0D84E47F}" type="presParOf" srcId="{3F736B7A-0ECD-45BA-B950-F3A5334F2167}" destId="{8D10134E-A7D6-4627-80AF-2ED47E6FE544}" srcOrd="0" destOrd="0" presId="urn:microsoft.com/office/officeart/2005/8/layout/orgChart1"/>
    <dgm:cxn modelId="{629A78E3-8B5F-4FD4-85E1-0EC51E4C75F8}" type="presParOf" srcId="{8D10134E-A7D6-4627-80AF-2ED47E6FE544}" destId="{E6161396-4F11-49B1-96C4-F17836677C13}" srcOrd="0" destOrd="0" presId="urn:microsoft.com/office/officeart/2005/8/layout/orgChart1"/>
    <dgm:cxn modelId="{054D3593-10C0-4B25-BCC8-53B1DCA08C48}" type="presParOf" srcId="{8D10134E-A7D6-4627-80AF-2ED47E6FE544}" destId="{24489CE0-6930-483D-886A-35C8307F883A}" srcOrd="1" destOrd="0" presId="urn:microsoft.com/office/officeart/2005/8/layout/orgChart1"/>
    <dgm:cxn modelId="{D9448053-9ED9-4573-8206-08DEBC631AD1}" type="presParOf" srcId="{3F736B7A-0ECD-45BA-B950-F3A5334F2167}" destId="{909E383A-44FA-4DF0-A912-1D00FBC95D7F}" srcOrd="1" destOrd="0" presId="urn:microsoft.com/office/officeart/2005/8/layout/orgChart1"/>
    <dgm:cxn modelId="{F48EFD79-DD4D-46FA-9A33-510A816D65C5}" type="presParOf" srcId="{3F736B7A-0ECD-45BA-B950-F3A5334F2167}" destId="{21CAB541-0C39-407A-BF5A-4DC7876F6D5A}" srcOrd="2" destOrd="0" presId="urn:microsoft.com/office/officeart/2005/8/layout/orgChart1"/>
    <dgm:cxn modelId="{D99DA932-4D7E-4C06-BDB6-B9D93758BB39}" type="presParOf" srcId="{E6CFA08A-7145-470C-A659-6A725D85622B}" destId="{311221EF-281F-45E0-B29F-8FA0C097C95B}" srcOrd="4" destOrd="0" presId="urn:microsoft.com/office/officeart/2005/8/layout/orgChart1"/>
    <dgm:cxn modelId="{C6750AEA-3067-4F32-A784-4E87BEEEBBF2}" type="presParOf" srcId="{E6CFA08A-7145-470C-A659-6A725D85622B}" destId="{ECE595D0-09AB-4E57-BBCC-6D24CFBC3629}" srcOrd="5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  <dgm:cxn modelId="{E9131256-21CA-4E00-A82B-3F02BD8201C4}" type="presParOf" srcId="{E6CFA08A-7145-470C-A659-6A725D85622B}" destId="{B4CB237F-6E91-4BA2-A033-16942288A66F}" srcOrd="6" destOrd="0" presId="urn:microsoft.com/office/officeart/2005/8/layout/orgChart1"/>
    <dgm:cxn modelId="{2959271C-2A2F-40C9-91EB-E7A936FB3F0F}" type="presParOf" srcId="{E6CFA08A-7145-470C-A659-6A725D85622B}" destId="{90166AFE-9AE7-4154-9DB7-CFB135C88C0E}" srcOrd="7" destOrd="0" presId="urn:microsoft.com/office/officeart/2005/8/layout/orgChart1"/>
    <dgm:cxn modelId="{C4122A0F-D1BE-42B6-BC29-8FB44BD2050E}" type="presParOf" srcId="{90166AFE-9AE7-4154-9DB7-CFB135C88C0E}" destId="{7588D33D-F44F-490F-91A4-F830D26E272E}" srcOrd="0" destOrd="0" presId="urn:microsoft.com/office/officeart/2005/8/layout/orgChart1"/>
    <dgm:cxn modelId="{27884B73-10F7-4132-A757-1BCFA8A8B992}" type="presParOf" srcId="{7588D33D-F44F-490F-91A4-F830D26E272E}" destId="{C1A81F75-AC3A-4094-8C94-6A09BCF5B55C}" srcOrd="0" destOrd="0" presId="urn:microsoft.com/office/officeart/2005/8/layout/orgChart1"/>
    <dgm:cxn modelId="{1909B397-034B-41AB-B2AA-499A9990407E}" type="presParOf" srcId="{7588D33D-F44F-490F-91A4-F830D26E272E}" destId="{CECCD2AA-CD8F-4335-A6AA-BADCDDCE45D9}" srcOrd="1" destOrd="0" presId="urn:microsoft.com/office/officeart/2005/8/layout/orgChart1"/>
    <dgm:cxn modelId="{6A46DE21-E567-4DAD-9AE5-92665118328E}" type="presParOf" srcId="{90166AFE-9AE7-4154-9DB7-CFB135C88C0E}" destId="{16D05AED-8E32-4B7B-BFF9-2A28BCAAE339}" srcOrd="1" destOrd="0" presId="urn:microsoft.com/office/officeart/2005/8/layout/orgChart1"/>
    <dgm:cxn modelId="{785DC6A7-2206-45BB-B177-B6957A8CC465}" type="presParOf" srcId="{90166AFE-9AE7-4154-9DB7-CFB135C88C0E}" destId="{EE485064-3C79-4AB5-8FC2-67999628C1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>
              <a:cs typeface="Arial" charset="0"/>
            </a:rPr>
            <a:t>Jefe(a) de </a:t>
          </a:r>
          <a:r>
            <a:rPr lang="es-ES" sz="1200" b="0" dirty="0" smtClean="0">
              <a:cs typeface="Arial" charset="0"/>
            </a:rPr>
            <a:t>Observatorio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30990" custScaleY="34672" custLinFactNeighborX="-66" custLinFactNeighborY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24484" custScaleY="26050" custLinFactNeighborX="-37" custLinFactNeighborY="-14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Monitoreo y Análisis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Técnico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Emergencias</a:t>
          </a:r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1B99A44F-836A-4DEA-8114-378D80957514}">
      <dgm:prSet custT="1"/>
      <dgm:spPr/>
      <dgm:t>
        <a:bodyPr/>
        <a:lstStyle/>
        <a:p>
          <a:r>
            <a:rPr lang="es-ES" sz="1200" dirty="0"/>
            <a:t>Coordinador(a) de Sistemas, Tecnología y Seguridad</a:t>
          </a:r>
          <a:endParaRPr lang="es-MX" altLang="es-MX" sz="1200" dirty="0"/>
        </a:p>
      </dgm:t>
    </dgm:pt>
    <dgm:pt modelId="{A282A99D-DE87-40D9-A5FE-107A659AC8F7}" type="parTrans" cxnId="{93072C2B-D3B1-4101-8C1B-1089DA74A3D3}">
      <dgm:prSet/>
      <dgm:spPr/>
      <dgm:t>
        <a:bodyPr/>
        <a:lstStyle/>
        <a:p>
          <a:endParaRPr lang="es-ES"/>
        </a:p>
      </dgm:t>
    </dgm:pt>
    <dgm:pt modelId="{FFF594CA-37E3-42A7-9233-80E0B9821A82}" type="sibTrans" cxnId="{93072C2B-D3B1-4101-8C1B-1089DA74A3D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501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4" custScaleX="102222" custScaleY="114806" custLinFactNeighborX="-36049" custLinFactNeighborY="8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4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02222" custScaleY="114806" custLinFactNeighborX="1337" custLinFactNeighborY="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4" custScaleX="102222" custScaleY="114806" custLinFactNeighborX="2092" custLinFactNeighborY="85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4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17ABD2CA-4E55-4498-84E3-8B0F87840495}" type="pres">
      <dgm:prSet presAssocID="{A282A99D-DE87-40D9-A5FE-107A659AC8F7}" presName="Name37" presStyleLbl="parChTrans1D2" presStyleIdx="3" presStyleCnt="4"/>
      <dgm:spPr/>
      <dgm:t>
        <a:bodyPr/>
        <a:lstStyle/>
        <a:p>
          <a:endParaRPr lang="es-ES"/>
        </a:p>
      </dgm:t>
    </dgm:pt>
    <dgm:pt modelId="{1B158D08-5C7B-4C23-8E75-9986EA6A6FF3}" type="pres">
      <dgm:prSet presAssocID="{1B99A44F-836A-4DEA-8114-378D80957514}" presName="hierRoot2" presStyleCnt="0">
        <dgm:presLayoutVars>
          <dgm:hierBranch val="init"/>
        </dgm:presLayoutVars>
      </dgm:prSet>
      <dgm:spPr/>
    </dgm:pt>
    <dgm:pt modelId="{2AA23538-1060-49A4-809C-18D08A3C9B78}" type="pres">
      <dgm:prSet presAssocID="{1B99A44F-836A-4DEA-8114-378D80957514}" presName="rootComposite" presStyleCnt="0"/>
      <dgm:spPr/>
    </dgm:pt>
    <dgm:pt modelId="{8FC6037D-8355-412F-AA86-4F80308E1326}" type="pres">
      <dgm:prSet presAssocID="{1B99A44F-836A-4DEA-8114-378D80957514}" presName="rootText" presStyleLbl="node2" presStyleIdx="3" presStyleCnt="4" custScaleX="102222" custScaleY="114806" custLinFactNeighborX="668" custLinFactNeighborY="85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F91D26-B620-46E3-866F-F03B2B563EC1}" type="pres">
      <dgm:prSet presAssocID="{1B99A44F-836A-4DEA-8114-378D80957514}" presName="rootConnector" presStyleLbl="node2" presStyleIdx="3" presStyleCnt="4"/>
      <dgm:spPr/>
      <dgm:t>
        <a:bodyPr/>
        <a:lstStyle/>
        <a:p>
          <a:endParaRPr lang="es-ES"/>
        </a:p>
      </dgm:t>
    </dgm:pt>
    <dgm:pt modelId="{34C12F73-0E3A-4DC9-A4D0-AFA32D959ED3}" type="pres">
      <dgm:prSet presAssocID="{1B99A44F-836A-4DEA-8114-378D80957514}" presName="hierChild4" presStyleCnt="0"/>
      <dgm:spPr/>
    </dgm:pt>
    <dgm:pt modelId="{B5930919-476E-42B3-AD58-8473EB58A117}" type="pres">
      <dgm:prSet presAssocID="{1B99A44F-836A-4DEA-8114-378D8095751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3072C2B-D3B1-4101-8C1B-1089DA74A3D3}" srcId="{9DEA55C1-E59C-4B5B-90DC-1D0B54C2B20C}" destId="{1B99A44F-836A-4DEA-8114-378D80957514}" srcOrd="3" destOrd="0" parTransId="{A282A99D-DE87-40D9-A5FE-107A659AC8F7}" sibTransId="{FFF594CA-37E3-42A7-9233-80E0B9821A82}"/>
    <dgm:cxn modelId="{B9D45447-E2B9-4FC6-885E-B43FBF1D0F81}" type="presOf" srcId="{9DEA55C1-E59C-4B5B-90DC-1D0B54C2B20C}" destId="{86D99192-4F64-487A-BE9B-B4D3790AE7BC}" srcOrd="0" destOrd="0" presId="urn:microsoft.com/office/officeart/2005/8/layout/orgChart1"/>
    <dgm:cxn modelId="{185D8D2F-AEAB-4EF5-ABE7-674DE35412DA}" type="presOf" srcId="{8F42620E-70AF-41F7-B855-39052B3D4CD0}" destId="{D243284D-CFFF-40A3-8991-2AAA75556417}" srcOrd="1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ECE84D6F-EE49-4DC3-A2E9-6DE4860CB948}" type="presOf" srcId="{A282A99D-DE87-40D9-A5FE-107A659AC8F7}" destId="{17ABD2CA-4E55-4498-84E3-8B0F87840495}" srcOrd="0" destOrd="0" presId="urn:microsoft.com/office/officeart/2005/8/layout/orgChart1"/>
    <dgm:cxn modelId="{84C7234C-50BF-4094-A73F-18F401AA8AE7}" type="presOf" srcId="{FAB0C027-5E8D-4491-918F-932C3C71562D}" destId="{670DBD27-C988-455F-9F3D-9D5712F27AB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F53B93C-1422-4BBF-926D-BDBB864D66C9}" type="presOf" srcId="{12AE14D0-27D7-40F2-A1C2-C7F51F5026A7}" destId="{7C576A7F-97E5-41B2-A453-F3F548F4D3EA}" srcOrd="0" destOrd="0" presId="urn:microsoft.com/office/officeart/2005/8/layout/orgChart1"/>
    <dgm:cxn modelId="{ABB7D4C4-ED44-46AE-8002-DE47BDBD3011}" type="presOf" srcId="{F5A8035B-ADED-4223-BFBA-3296C24DA967}" destId="{F21E685F-6405-4BF2-871E-BED3C36234CE}" srcOrd="0" destOrd="0" presId="urn:microsoft.com/office/officeart/2005/8/layout/orgChart1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EA61D39B-0BBF-4C28-BA7A-D6C571B2F240}" type="presOf" srcId="{1B99A44F-836A-4DEA-8114-378D80957514}" destId="{8FC6037D-8355-412F-AA86-4F80308E1326}" srcOrd="0" destOrd="0" presId="urn:microsoft.com/office/officeart/2005/8/layout/orgChart1"/>
    <dgm:cxn modelId="{2F813040-E8DD-4304-AE40-A7BE2B6392AE}" type="presOf" srcId="{5CC21BCF-3000-404B-85B7-0033E9E264E7}" destId="{D0F443D5-3AED-4A87-9F39-941BAA2D38F8}" srcOrd="0" destOrd="0" presId="urn:microsoft.com/office/officeart/2005/8/layout/orgChart1"/>
    <dgm:cxn modelId="{42AB0493-BDA0-4F63-A823-78EF28ABC9AB}" type="presOf" srcId="{15D8348C-41C2-4A70-BC44-BE6B7E3AC350}" destId="{D7468021-52D5-4C70-8CC0-6578BEF4DABC}" srcOrd="0" destOrd="0" presId="urn:microsoft.com/office/officeart/2005/8/layout/orgChart1"/>
    <dgm:cxn modelId="{AB9EBD20-C3AE-4DAB-A78E-1347CB3FB66E}" type="presOf" srcId="{12AE14D0-27D7-40F2-A1C2-C7F51F5026A7}" destId="{453053D7-D80D-4229-A709-DBF0F5DE8E49}" srcOrd="1" destOrd="0" presId="urn:microsoft.com/office/officeart/2005/8/layout/orgChart1"/>
    <dgm:cxn modelId="{83553DDF-F3B2-47EC-BB45-BEAF366AEDF3}" type="presOf" srcId="{BD3D72B1-EEF6-4EB4-803A-A74A6B419346}" destId="{B3263371-B20E-4D1C-87B0-F232DC5A756C}" srcOrd="0" destOrd="0" presId="urn:microsoft.com/office/officeart/2005/8/layout/orgChart1"/>
    <dgm:cxn modelId="{1B8335F7-3DAB-470E-8E35-22C2916C5FA6}" type="presOf" srcId="{8F42620E-70AF-41F7-B855-39052B3D4CD0}" destId="{8D82B08E-BDF6-4FA8-BD59-87DE0C0F4070}" srcOrd="0" destOrd="0" presId="urn:microsoft.com/office/officeart/2005/8/layout/orgChart1"/>
    <dgm:cxn modelId="{3437D6AE-22E1-4476-B643-15BD01CEA012}" type="presOf" srcId="{F5A8035B-ADED-4223-BFBA-3296C24DA967}" destId="{059C864B-D7DE-474F-9F63-92FF8C7F16AF}" srcOrd="1" destOrd="0" presId="urn:microsoft.com/office/officeart/2005/8/layout/orgChart1"/>
    <dgm:cxn modelId="{C89E43AC-1256-45B9-A8FC-6BD7522853B1}" type="presOf" srcId="{1B99A44F-836A-4DEA-8114-378D80957514}" destId="{3BF91D26-B620-46E3-866F-F03B2B563EC1}" srcOrd="1" destOrd="0" presId="urn:microsoft.com/office/officeart/2005/8/layout/orgChart1"/>
    <dgm:cxn modelId="{85179E1D-3E54-4676-ABE8-15174BA4B1CD}" type="presOf" srcId="{9DEA55C1-E59C-4B5B-90DC-1D0B54C2B20C}" destId="{B2A4EFCD-7609-4E18-A214-10BA88B362DC}" srcOrd="1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3AD7BB11-C547-4186-B790-6E016BC78C27}" type="presParOf" srcId="{B3263371-B20E-4D1C-87B0-F232DC5A756C}" destId="{8CDE9839-8DE1-472C-9904-C93FC90AA559}" srcOrd="0" destOrd="0" presId="urn:microsoft.com/office/officeart/2005/8/layout/orgChart1"/>
    <dgm:cxn modelId="{393C1AC5-7DEB-4C69-A17A-822251404C97}" type="presParOf" srcId="{8CDE9839-8DE1-472C-9904-C93FC90AA559}" destId="{A15FBA2B-7AAA-4593-A287-168E70F88188}" srcOrd="0" destOrd="0" presId="urn:microsoft.com/office/officeart/2005/8/layout/orgChart1"/>
    <dgm:cxn modelId="{4EA0E72E-8E84-41BF-B8B0-26182D4B3A2E}" type="presParOf" srcId="{A15FBA2B-7AAA-4593-A287-168E70F88188}" destId="{86D99192-4F64-487A-BE9B-B4D3790AE7BC}" srcOrd="0" destOrd="0" presId="urn:microsoft.com/office/officeart/2005/8/layout/orgChart1"/>
    <dgm:cxn modelId="{4EF6C482-8F74-4C04-BB90-C9858BE2876E}" type="presParOf" srcId="{A15FBA2B-7AAA-4593-A287-168E70F88188}" destId="{B2A4EFCD-7609-4E18-A214-10BA88B362DC}" srcOrd="1" destOrd="0" presId="urn:microsoft.com/office/officeart/2005/8/layout/orgChart1"/>
    <dgm:cxn modelId="{7EBFC192-F655-44D0-9D40-45F794AF850B}" type="presParOf" srcId="{8CDE9839-8DE1-472C-9904-C93FC90AA559}" destId="{05E8A0F8-8F4A-4D16-B455-9B21EE5D83FA}" srcOrd="1" destOrd="0" presId="urn:microsoft.com/office/officeart/2005/8/layout/orgChart1"/>
    <dgm:cxn modelId="{CF2AE0A9-B04C-42AC-9722-264BAD329919}" type="presParOf" srcId="{05E8A0F8-8F4A-4D16-B455-9B21EE5D83FA}" destId="{D0F443D5-3AED-4A87-9F39-941BAA2D38F8}" srcOrd="0" destOrd="0" presId="urn:microsoft.com/office/officeart/2005/8/layout/orgChart1"/>
    <dgm:cxn modelId="{C125BA6F-25F0-40AB-8F6C-62C6E8BEF4BA}" type="presParOf" srcId="{05E8A0F8-8F4A-4D16-B455-9B21EE5D83FA}" destId="{20F41A63-32FA-44CF-AFA5-3CDCB848857C}" srcOrd="1" destOrd="0" presId="urn:microsoft.com/office/officeart/2005/8/layout/orgChart1"/>
    <dgm:cxn modelId="{90E1F6CA-6BE1-4603-8A2F-B6ADA06A279E}" type="presParOf" srcId="{20F41A63-32FA-44CF-AFA5-3CDCB848857C}" destId="{0595839C-CDF4-4A82-B0D4-260B192005CF}" srcOrd="0" destOrd="0" presId="urn:microsoft.com/office/officeart/2005/8/layout/orgChart1"/>
    <dgm:cxn modelId="{5542DE94-DFB0-4166-8762-3D481A98A288}" type="presParOf" srcId="{0595839C-CDF4-4A82-B0D4-260B192005CF}" destId="{F21E685F-6405-4BF2-871E-BED3C36234CE}" srcOrd="0" destOrd="0" presId="urn:microsoft.com/office/officeart/2005/8/layout/orgChart1"/>
    <dgm:cxn modelId="{C0F7A439-C9F6-4A01-A2B5-52C6FCAA6054}" type="presParOf" srcId="{0595839C-CDF4-4A82-B0D4-260B192005CF}" destId="{059C864B-D7DE-474F-9F63-92FF8C7F16AF}" srcOrd="1" destOrd="0" presId="urn:microsoft.com/office/officeart/2005/8/layout/orgChart1"/>
    <dgm:cxn modelId="{0E3ED24C-85EF-4B1E-B684-7447F6DE52FB}" type="presParOf" srcId="{20F41A63-32FA-44CF-AFA5-3CDCB848857C}" destId="{59A5864B-F362-43DB-A1F1-2C74307B505D}" srcOrd="1" destOrd="0" presId="urn:microsoft.com/office/officeart/2005/8/layout/orgChart1"/>
    <dgm:cxn modelId="{7DA1676D-6073-43FF-8EB6-4D6640311A08}" type="presParOf" srcId="{20F41A63-32FA-44CF-AFA5-3CDCB848857C}" destId="{8520C62E-4B0C-4FB5-87DA-4AD1C3E1E7FA}" srcOrd="2" destOrd="0" presId="urn:microsoft.com/office/officeart/2005/8/layout/orgChart1"/>
    <dgm:cxn modelId="{C4D3D8A8-7872-44E0-AEF2-5332420FFA7D}" type="presParOf" srcId="{05E8A0F8-8F4A-4D16-B455-9B21EE5D83FA}" destId="{D7468021-52D5-4C70-8CC0-6578BEF4DABC}" srcOrd="2" destOrd="0" presId="urn:microsoft.com/office/officeart/2005/8/layout/orgChart1"/>
    <dgm:cxn modelId="{1626BA32-80CE-4060-98DA-E9402F5117EE}" type="presParOf" srcId="{05E8A0F8-8F4A-4D16-B455-9B21EE5D83FA}" destId="{C8500CB5-83C0-450B-AAE1-C892DE8C0FC1}" srcOrd="3" destOrd="0" presId="urn:microsoft.com/office/officeart/2005/8/layout/orgChart1"/>
    <dgm:cxn modelId="{AB4A0639-6B97-4A3F-B4F3-E97E465BF909}" type="presParOf" srcId="{C8500CB5-83C0-450B-AAE1-C892DE8C0FC1}" destId="{BA438CBC-95FD-4B6F-89FB-D1DBC09D14CB}" srcOrd="0" destOrd="0" presId="urn:microsoft.com/office/officeart/2005/8/layout/orgChart1"/>
    <dgm:cxn modelId="{65F7B901-1EE3-4167-9285-A0C39FAAEEBB}" type="presParOf" srcId="{BA438CBC-95FD-4B6F-89FB-D1DBC09D14CB}" destId="{7C576A7F-97E5-41B2-A453-F3F548F4D3EA}" srcOrd="0" destOrd="0" presId="urn:microsoft.com/office/officeart/2005/8/layout/orgChart1"/>
    <dgm:cxn modelId="{C975610D-03D2-40D2-9711-264F57A3F59C}" type="presParOf" srcId="{BA438CBC-95FD-4B6F-89FB-D1DBC09D14CB}" destId="{453053D7-D80D-4229-A709-DBF0F5DE8E49}" srcOrd="1" destOrd="0" presId="urn:microsoft.com/office/officeart/2005/8/layout/orgChart1"/>
    <dgm:cxn modelId="{2BF56D72-5CFF-4A06-AFCB-44D8041C2EDE}" type="presParOf" srcId="{C8500CB5-83C0-450B-AAE1-C892DE8C0FC1}" destId="{17BEF8F9-B316-4B27-BDDB-31B4D251E6B3}" srcOrd="1" destOrd="0" presId="urn:microsoft.com/office/officeart/2005/8/layout/orgChart1"/>
    <dgm:cxn modelId="{6694D48E-7130-4E8B-B865-06A8913F194E}" type="presParOf" srcId="{C8500CB5-83C0-450B-AAE1-C892DE8C0FC1}" destId="{8C2D9F3F-AEE3-4DCD-9754-B40EEBBFF7B1}" srcOrd="2" destOrd="0" presId="urn:microsoft.com/office/officeart/2005/8/layout/orgChart1"/>
    <dgm:cxn modelId="{21280337-4A5B-46F1-ADD4-4F3F31978A69}" type="presParOf" srcId="{05E8A0F8-8F4A-4D16-B455-9B21EE5D83FA}" destId="{670DBD27-C988-455F-9F3D-9D5712F27AB9}" srcOrd="4" destOrd="0" presId="urn:microsoft.com/office/officeart/2005/8/layout/orgChart1"/>
    <dgm:cxn modelId="{CC627FEA-084E-4441-A94D-19497FD9D140}" type="presParOf" srcId="{05E8A0F8-8F4A-4D16-B455-9B21EE5D83FA}" destId="{5C5D4352-7283-4C36-A591-E50D59698C36}" srcOrd="5" destOrd="0" presId="urn:microsoft.com/office/officeart/2005/8/layout/orgChart1"/>
    <dgm:cxn modelId="{A1EC01D5-A87F-45BD-B319-689F58894873}" type="presParOf" srcId="{5C5D4352-7283-4C36-A591-E50D59698C36}" destId="{0DC9CE63-AF76-4740-B5FA-17D705FAADF5}" srcOrd="0" destOrd="0" presId="urn:microsoft.com/office/officeart/2005/8/layout/orgChart1"/>
    <dgm:cxn modelId="{3C44F564-65D4-452D-A677-62A21CF7E627}" type="presParOf" srcId="{0DC9CE63-AF76-4740-B5FA-17D705FAADF5}" destId="{8D82B08E-BDF6-4FA8-BD59-87DE0C0F4070}" srcOrd="0" destOrd="0" presId="urn:microsoft.com/office/officeart/2005/8/layout/orgChart1"/>
    <dgm:cxn modelId="{785D0216-B445-4106-A50D-5BAF8D31F240}" type="presParOf" srcId="{0DC9CE63-AF76-4740-B5FA-17D705FAADF5}" destId="{D243284D-CFFF-40A3-8991-2AAA75556417}" srcOrd="1" destOrd="0" presId="urn:microsoft.com/office/officeart/2005/8/layout/orgChart1"/>
    <dgm:cxn modelId="{941B8BD3-40A6-4F5C-96FE-DF5D1D99C72F}" type="presParOf" srcId="{5C5D4352-7283-4C36-A591-E50D59698C36}" destId="{C936D635-4A18-4BDA-8692-9B527B58BB4E}" srcOrd="1" destOrd="0" presId="urn:microsoft.com/office/officeart/2005/8/layout/orgChart1"/>
    <dgm:cxn modelId="{94270B97-B9B0-45B2-89E9-D1166F9EB7A0}" type="presParOf" srcId="{5C5D4352-7283-4C36-A591-E50D59698C36}" destId="{C963F222-0B7E-44F3-A933-A5D36C0621F3}" srcOrd="2" destOrd="0" presId="urn:microsoft.com/office/officeart/2005/8/layout/orgChart1"/>
    <dgm:cxn modelId="{85E9B75B-4616-49B7-A624-211EE8C9C4D1}" type="presParOf" srcId="{05E8A0F8-8F4A-4D16-B455-9B21EE5D83FA}" destId="{17ABD2CA-4E55-4498-84E3-8B0F87840495}" srcOrd="6" destOrd="0" presId="urn:microsoft.com/office/officeart/2005/8/layout/orgChart1"/>
    <dgm:cxn modelId="{AE71B778-D535-4E71-9346-275731215621}" type="presParOf" srcId="{05E8A0F8-8F4A-4D16-B455-9B21EE5D83FA}" destId="{1B158D08-5C7B-4C23-8E75-9986EA6A6FF3}" srcOrd="7" destOrd="0" presId="urn:microsoft.com/office/officeart/2005/8/layout/orgChart1"/>
    <dgm:cxn modelId="{79D8D6D6-E877-4943-AE19-8860CC01A705}" type="presParOf" srcId="{1B158D08-5C7B-4C23-8E75-9986EA6A6FF3}" destId="{2AA23538-1060-49A4-809C-18D08A3C9B78}" srcOrd="0" destOrd="0" presId="urn:microsoft.com/office/officeart/2005/8/layout/orgChart1"/>
    <dgm:cxn modelId="{9E6482D0-9783-435C-9406-042B2F8AA249}" type="presParOf" srcId="{2AA23538-1060-49A4-809C-18D08A3C9B78}" destId="{8FC6037D-8355-412F-AA86-4F80308E1326}" srcOrd="0" destOrd="0" presId="urn:microsoft.com/office/officeart/2005/8/layout/orgChart1"/>
    <dgm:cxn modelId="{CA0F3804-49C2-40C2-AE89-6131C8D15B59}" type="presParOf" srcId="{2AA23538-1060-49A4-809C-18D08A3C9B78}" destId="{3BF91D26-B620-46E3-866F-F03B2B563EC1}" srcOrd="1" destOrd="0" presId="urn:microsoft.com/office/officeart/2005/8/layout/orgChart1"/>
    <dgm:cxn modelId="{F720758C-EA49-4EFC-998E-865CA056801E}" type="presParOf" srcId="{1B158D08-5C7B-4C23-8E75-9986EA6A6FF3}" destId="{34C12F73-0E3A-4DC9-A4D0-AFA32D959ED3}" srcOrd="1" destOrd="0" presId="urn:microsoft.com/office/officeart/2005/8/layout/orgChart1"/>
    <dgm:cxn modelId="{2D1EB1D5-5D7C-49EA-BC92-6873867B3BF9}" type="presParOf" srcId="{1B158D08-5C7B-4C23-8E75-9986EA6A6FF3}" destId="{B5930919-476E-42B3-AD58-8473EB58A117}" srcOrd="2" destOrd="0" presId="urn:microsoft.com/office/officeart/2005/8/layout/orgChart1"/>
    <dgm:cxn modelId="{F7670080-34C0-4A3F-82A5-6D43002FC85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Sistemas, Tecnología y </a:t>
          </a:r>
          <a:r>
            <a:rPr lang="es-ES" sz="1200" dirty="0" smtClean="0"/>
            <a:t>Seguridad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Sistemas, </a:t>
          </a:r>
          <a:br>
            <a:rPr lang="es-ES" sz="1200" dirty="0"/>
          </a:br>
          <a:r>
            <a:rPr lang="es-ES" sz="1200" dirty="0"/>
            <a:t>Tecnología y </a:t>
          </a:r>
          <a:r>
            <a:rPr lang="es-ES" sz="1200" dirty="0" smtClean="0"/>
            <a:t>Seguridad</a:t>
          </a:r>
          <a:endParaRPr lang="es-ES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2337" custScaleY="77172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65596" custScaleY="66883" custLinFactNeighborX="-30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48358BE5-710C-49AA-9021-2B4C9540D13B}" type="presOf" srcId="{2A362D5D-A3DA-4F6C-8849-2A8C51EEB6D2}" destId="{12FB5CC2-3F72-4AC8-AF94-50272EAD0FAB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C417C775-B8A5-484E-91E2-8B4E7149C58B}" type="presParOf" srcId="{05E8A0F8-8F4A-4D16-B455-9B21EE5D83FA}" destId="{12FB5CC2-3F72-4AC8-AF94-50272EAD0FAB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</a:t>
          </a:r>
          <a:r>
            <a:rPr lang="es-MX" altLang="es-MX" sz="1200" dirty="0" smtClean="0"/>
            <a:t>Emergencias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Supervisores(as) de </a:t>
          </a:r>
          <a:r>
            <a:rPr lang="es-MX" altLang="es-MX" sz="1200" b="0" i="0" u="none" dirty="0" smtClean="0"/>
            <a:t>Radio</a:t>
          </a:r>
          <a:endParaRPr lang="es-MX" altLang="es-MX" sz="1200" b="0" i="0" u="none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3741BB-725B-4699-91BC-D315D23FBD55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/>
            <a:t>Operadores(as) Radio Central</a:t>
          </a:r>
          <a:br>
            <a:rPr lang="es-MX" altLang="es-MX" sz="1200" b="0" i="0" u="none" dirty="0"/>
          </a:br>
          <a:endParaRPr lang="es-ES" sz="1200" b="1" i="0" u="none" dirty="0"/>
        </a:p>
      </dgm:t>
    </dgm:pt>
    <dgm:pt modelId="{FA799D6D-93D6-4ADF-87F3-7C79D4FBF73F}" type="parTrans" cxnId="{FB4B055E-0934-4205-9EC7-786B578B45B4}">
      <dgm:prSet/>
      <dgm:spPr/>
      <dgm:t>
        <a:bodyPr/>
        <a:lstStyle/>
        <a:p>
          <a:endParaRPr lang="es-ES" sz="1200"/>
        </a:p>
      </dgm:t>
    </dgm:pt>
    <dgm:pt modelId="{87F11D72-A1B6-4A2F-ABE5-A774C5A823E5}" type="sibTrans" cxnId="{FB4B055E-0934-4205-9EC7-786B578B45B4}">
      <dgm:prSet/>
      <dgm:spPr/>
      <dgm:t>
        <a:bodyPr/>
        <a:lstStyle/>
        <a:p>
          <a:endParaRPr lang="es-ES" sz="1200"/>
        </a:p>
      </dgm:t>
    </dgm:pt>
    <dgm:pt modelId="{4E911231-6B5C-45B1-8ED1-EB7D70FFE518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/>
            <a:t>Auxiliar</a:t>
          </a:r>
          <a:br>
            <a:rPr lang="es-MX" altLang="es-MX" sz="1200" b="0" i="0" u="none" dirty="0"/>
          </a:br>
          <a:endParaRPr lang="es-MX" altLang="es-MX" sz="1200" b="0" i="0" u="none" dirty="0"/>
        </a:p>
      </dgm:t>
    </dgm:pt>
    <dgm:pt modelId="{49C29467-6129-4EDE-A973-E5515480AE9D}" type="parTrans" cxnId="{B945EC83-2A6D-46C6-AB48-BC041B167F69}">
      <dgm:prSet/>
      <dgm:spPr/>
      <dgm:t>
        <a:bodyPr/>
        <a:lstStyle/>
        <a:p>
          <a:endParaRPr lang="es-ES" sz="1200"/>
        </a:p>
      </dgm:t>
    </dgm:pt>
    <dgm:pt modelId="{872210BF-4C70-45F8-A061-985234A28FF7}" type="sibTrans" cxnId="{B945EC83-2A6D-46C6-AB48-BC041B167F69}">
      <dgm:prSet/>
      <dgm:spPr/>
      <dgm:t>
        <a:bodyPr/>
        <a:lstStyle/>
        <a:p>
          <a:endParaRPr lang="es-ES" sz="1200"/>
        </a:p>
      </dgm:t>
    </dgm:pt>
    <dgm:pt modelId="{13CF69E1-B124-4DF3-9005-2F2EFADB9CD2}">
      <dgm:prSet custT="1"/>
      <dgm:spPr>
        <a:solidFill>
          <a:schemeClr val="bg1"/>
        </a:solidFill>
      </dgm:spPr>
      <dgm:t>
        <a:bodyPr/>
        <a:lstStyle/>
        <a:p>
          <a:r>
            <a:rPr lang="es-ES" altLang="es-MX" sz="1200" b="0" i="0" u="none" dirty="0"/>
            <a:t>Supervisor(a) de Plataforma </a:t>
          </a:r>
          <a:r>
            <a:rPr lang="es-ES" altLang="es-MX" sz="1200" b="0" i="0" u="none" dirty="0" smtClean="0"/>
            <a:t>Mx</a:t>
          </a:r>
          <a:endParaRPr lang="es-ES" altLang="es-MX" sz="1200" b="0" i="0" u="none" dirty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454" custScaleY="59661" custLinFactNeighborX="-8984" custLinFactNeighborY="-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8C5B6C2-DF28-4D70-A85C-8DB7ECED8AC7}" type="pres">
      <dgm:prSet presAssocID="{56B6F5BC-8B2C-4825-AAED-C8646154D67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2" custScaleX="93454" custScaleY="59661" custLinFactNeighborX="-14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C142E9DC-A010-48EB-AAB2-1E392BC0EB5B}" type="pres">
      <dgm:prSet presAssocID="{FA799D6D-93D6-4ADF-87F3-7C79D4FBF73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E99CA99E-5CB6-4C26-BF34-16EB374F7F64}" type="pres">
      <dgm:prSet presAssocID="{463741BB-725B-4699-91BC-D315D23FBD55}" presName="hierRoot2" presStyleCnt="0">
        <dgm:presLayoutVars>
          <dgm:hierBranch/>
        </dgm:presLayoutVars>
      </dgm:prSet>
      <dgm:spPr/>
    </dgm:pt>
    <dgm:pt modelId="{ADBEB54F-1B6B-4F3A-8C3E-3F052331BBD3}" type="pres">
      <dgm:prSet presAssocID="{463741BB-725B-4699-91BC-D315D23FBD55}" presName="rootComposite" presStyleCnt="0"/>
      <dgm:spPr/>
    </dgm:pt>
    <dgm:pt modelId="{60750280-7CFD-4D48-9D97-E0748C8B3E5F}" type="pres">
      <dgm:prSet presAssocID="{463741BB-725B-4699-91BC-D315D23FBD55}" presName="rootText" presStyleLbl="node3" presStyleIdx="0" presStyleCnt="2" custScaleX="138861" custScaleY="206829" custLinFactNeighborX="-27274" custLinFactNeighborY="-10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9D44F7-FE09-42AE-B5C7-E9F714DBFF7F}" type="pres">
      <dgm:prSet presAssocID="{463741BB-725B-4699-91BC-D315D23FBD55}" presName="rootConnector" presStyleLbl="node3" presStyleIdx="0" presStyleCnt="2"/>
      <dgm:spPr/>
      <dgm:t>
        <a:bodyPr/>
        <a:lstStyle/>
        <a:p>
          <a:endParaRPr lang="es-ES"/>
        </a:p>
      </dgm:t>
    </dgm:pt>
    <dgm:pt modelId="{D502A570-A53B-4C90-AF8D-858CA9C5B598}" type="pres">
      <dgm:prSet presAssocID="{463741BB-725B-4699-91BC-D315D23FBD55}" presName="hierChild4" presStyleCnt="0"/>
      <dgm:spPr/>
    </dgm:pt>
    <dgm:pt modelId="{E8379FCA-DE2B-4DD7-9B73-874A0D884100}" type="pres">
      <dgm:prSet presAssocID="{463741BB-725B-4699-91BC-D315D23FBD55}" presName="hierChild5" presStyleCnt="0"/>
      <dgm:spPr/>
    </dgm:pt>
    <dgm:pt modelId="{13058531-49EA-49CF-B502-D19571AB02A5}" type="pres">
      <dgm:prSet presAssocID="{49C29467-6129-4EDE-A973-E5515480AE9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E6E7E122-770F-43E8-952A-A4D788B9B364}" type="pres">
      <dgm:prSet presAssocID="{4E911231-6B5C-45B1-8ED1-EB7D70FFE518}" presName="hierRoot2" presStyleCnt="0">
        <dgm:presLayoutVars>
          <dgm:hierBranch val="init"/>
        </dgm:presLayoutVars>
      </dgm:prSet>
      <dgm:spPr/>
    </dgm:pt>
    <dgm:pt modelId="{DF79836F-254B-41C9-9F6E-B3656E7188FE}" type="pres">
      <dgm:prSet presAssocID="{4E911231-6B5C-45B1-8ED1-EB7D70FFE518}" presName="rootComposite" presStyleCnt="0"/>
      <dgm:spPr/>
    </dgm:pt>
    <dgm:pt modelId="{8AE61066-8812-4B58-9DFD-B1E0FFCABBFC}" type="pres">
      <dgm:prSet presAssocID="{4E911231-6B5C-45B1-8ED1-EB7D70FFE518}" presName="rootText" presStyleLbl="node3" presStyleIdx="1" presStyleCnt="2" custScaleX="67619" custScaleY="71989" custLinFactNeighborX="-36087" custLinFactNeighborY="-10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FA79C9-D0EE-43E1-9758-03E434594CC8}" type="pres">
      <dgm:prSet presAssocID="{4E911231-6B5C-45B1-8ED1-EB7D70FFE5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F8A50648-CB48-4D73-A8FA-E75D7E79E547}" type="pres">
      <dgm:prSet presAssocID="{4E911231-6B5C-45B1-8ED1-EB7D70FFE518}" presName="hierChild4" presStyleCnt="0"/>
      <dgm:spPr/>
    </dgm:pt>
    <dgm:pt modelId="{E63853EA-3DD3-4C4E-8D2A-632F950890BA}" type="pres">
      <dgm:prSet presAssocID="{4E911231-6B5C-45B1-8ED1-EB7D70FFE518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93454" custScaleY="59661" custLinFactNeighborX="17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58A241B-F03A-4CA4-8BD6-17C7390000DF}" type="presOf" srcId="{13CF69E1-B124-4DF3-9005-2F2EFADB9CD2}" destId="{556DF024-6ED2-4FED-A278-758F4E01EFCB}" srcOrd="1" destOrd="0" presId="urn:microsoft.com/office/officeart/2005/8/layout/orgChart1"/>
    <dgm:cxn modelId="{9017A94C-76FF-4D64-9F9A-126066B1963F}" type="presOf" srcId="{56B6F5BC-8B2C-4825-AAED-C8646154D67C}" destId="{68C5B6C2-DF28-4D70-A85C-8DB7ECED8AC7}" srcOrd="0" destOrd="0" presId="urn:microsoft.com/office/officeart/2005/8/layout/orgChart1"/>
    <dgm:cxn modelId="{31236670-C21E-4AEF-A8A9-603BB2A02B2B}" type="presOf" srcId="{463741BB-725B-4699-91BC-D315D23FBD55}" destId="{60750280-7CFD-4D48-9D97-E0748C8B3E5F}" srcOrd="0" destOrd="0" presId="urn:microsoft.com/office/officeart/2005/8/layout/orgChart1"/>
    <dgm:cxn modelId="{5FB8DA97-603D-41B7-A2FB-B39D45D910F3}" type="presOf" srcId="{FA799D6D-93D6-4ADF-87F3-7C79D4FBF73F}" destId="{C142E9DC-A010-48EB-AAB2-1E392BC0EB5B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F724C5F-8B88-4236-89C3-4761B66F1A21}" type="presOf" srcId="{7F9E90B3-E3BF-4AFD-BA63-3DA06268C35F}" destId="{C141F865-9D98-4198-BA74-B9BA30075993}" srcOrd="1" destOrd="0" presId="urn:microsoft.com/office/officeart/2005/8/layout/orgChart1"/>
    <dgm:cxn modelId="{369F5C6C-EE5C-4A91-B88F-4847F6857CAB}" type="presOf" srcId="{4E911231-6B5C-45B1-8ED1-EB7D70FFE518}" destId="{B1FA79C9-D0EE-43E1-9758-03E434594CC8}" srcOrd="1" destOrd="0" presId="urn:microsoft.com/office/officeart/2005/8/layout/orgChart1"/>
    <dgm:cxn modelId="{0AF1040C-44C5-4838-8797-918F14623AC6}" type="presOf" srcId="{D8FA9C85-4153-4D01-8B86-D87B5F4B9B29}" destId="{70F54C93-52D4-4ED5-9C70-D35B812DA872}" srcOrd="0" destOrd="0" presId="urn:microsoft.com/office/officeart/2005/8/layout/orgChart1"/>
    <dgm:cxn modelId="{FB4B055E-0934-4205-9EC7-786B578B45B4}" srcId="{7F9E90B3-E3BF-4AFD-BA63-3DA06268C35F}" destId="{463741BB-725B-4699-91BC-D315D23FBD55}" srcOrd="0" destOrd="0" parTransId="{FA799D6D-93D6-4ADF-87F3-7C79D4FBF73F}" sibTransId="{87F11D72-A1B6-4A2F-ABE5-A774C5A823E5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AFCF1185-B32A-4271-815F-DB3719F192F9}" type="presOf" srcId="{13CF69E1-B124-4DF3-9005-2F2EFADB9CD2}" destId="{C483119D-4248-4FB6-A51A-FF463787E698}" srcOrd="0" destOrd="0" presId="urn:microsoft.com/office/officeart/2005/8/layout/orgChart1"/>
    <dgm:cxn modelId="{88DF88A2-39B8-495E-94D6-7D46E890B21C}" type="presOf" srcId="{7F9E90B3-E3BF-4AFD-BA63-3DA06268C35F}" destId="{A72CDAEB-77F3-4602-8D7C-ED4C7274390F}" srcOrd="0" destOrd="0" presId="urn:microsoft.com/office/officeart/2005/8/layout/orgChart1"/>
    <dgm:cxn modelId="{0B69EE2E-7BD7-4FFE-B72F-9551C025132F}" type="presOf" srcId="{49C29467-6129-4EDE-A973-E5515480AE9D}" destId="{13058531-49EA-49CF-B502-D19571AB02A5}" srcOrd="0" destOrd="0" presId="urn:microsoft.com/office/officeart/2005/8/layout/orgChart1"/>
    <dgm:cxn modelId="{C7D25726-83AA-4D44-8662-4DA91D53FAD5}" type="presOf" srcId="{463741BB-725B-4699-91BC-D315D23FBD55}" destId="{889D44F7-FE09-42AE-B5C7-E9F714DBFF7F}" srcOrd="1" destOrd="0" presId="urn:microsoft.com/office/officeart/2005/8/layout/orgChart1"/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FB6379E0-60A5-4719-997B-011B48C7A69A}" type="presOf" srcId="{4E911231-6B5C-45B1-8ED1-EB7D70FFE518}" destId="{8AE61066-8812-4B58-9DFD-B1E0FFCABBFC}" srcOrd="0" destOrd="0" presId="urn:microsoft.com/office/officeart/2005/8/layout/orgChart1"/>
    <dgm:cxn modelId="{B945EC83-2A6D-46C6-AB48-BC041B167F69}" srcId="{7F9E90B3-E3BF-4AFD-BA63-3DA06268C35F}" destId="{4E911231-6B5C-45B1-8ED1-EB7D70FFE518}" srcOrd="1" destOrd="0" parTransId="{49C29467-6129-4EDE-A973-E5515480AE9D}" sibTransId="{872210BF-4C70-45F8-A061-985234A28FF7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D10D64E9-0CD2-4B13-871B-5E28214CDBAA}" type="presParOf" srcId="{05E8A0F8-8F4A-4D16-B455-9B21EE5D83FA}" destId="{68C5B6C2-DF28-4D70-A85C-8DB7ECED8AC7}" srcOrd="0" destOrd="0" presId="urn:microsoft.com/office/officeart/2005/8/layout/orgChart1"/>
    <dgm:cxn modelId="{DD76D606-FFDD-4CF2-9BB3-4A6D2B5F84C6}" type="presParOf" srcId="{05E8A0F8-8F4A-4D16-B455-9B21EE5D83FA}" destId="{002145EF-C9E7-49D1-A70B-70E0775B1397}" srcOrd="1" destOrd="0" presId="urn:microsoft.com/office/officeart/2005/8/layout/orgChart1"/>
    <dgm:cxn modelId="{524BCAFF-06B0-43F5-AAFD-94B43016BECD}" type="presParOf" srcId="{002145EF-C9E7-49D1-A70B-70E0775B1397}" destId="{95A3FD11-B2DC-40D0-8CD7-563EE415F158}" srcOrd="0" destOrd="0" presId="urn:microsoft.com/office/officeart/2005/8/layout/orgChart1"/>
    <dgm:cxn modelId="{9316EB21-91E3-4BEC-AAA6-17677497590F}" type="presParOf" srcId="{95A3FD11-B2DC-40D0-8CD7-563EE415F158}" destId="{A72CDAEB-77F3-4602-8D7C-ED4C7274390F}" srcOrd="0" destOrd="0" presId="urn:microsoft.com/office/officeart/2005/8/layout/orgChart1"/>
    <dgm:cxn modelId="{200EB371-8065-41CA-ACB6-852F41E9205A}" type="presParOf" srcId="{95A3FD11-B2DC-40D0-8CD7-563EE415F158}" destId="{C141F865-9D98-4198-BA74-B9BA30075993}" srcOrd="1" destOrd="0" presId="urn:microsoft.com/office/officeart/2005/8/layout/orgChart1"/>
    <dgm:cxn modelId="{A9225541-1FBC-4546-963E-CD8777DE317F}" type="presParOf" srcId="{002145EF-C9E7-49D1-A70B-70E0775B1397}" destId="{CBE6C6D9-4FC0-4BA2-BFAB-4DE7F3371A7E}" srcOrd="1" destOrd="0" presId="urn:microsoft.com/office/officeart/2005/8/layout/orgChart1"/>
    <dgm:cxn modelId="{21AD9792-1810-4686-986C-9EF8B50D25E2}" type="presParOf" srcId="{CBE6C6D9-4FC0-4BA2-BFAB-4DE7F3371A7E}" destId="{C142E9DC-A010-48EB-AAB2-1E392BC0EB5B}" srcOrd="0" destOrd="0" presId="urn:microsoft.com/office/officeart/2005/8/layout/orgChart1"/>
    <dgm:cxn modelId="{9E874962-83BB-47EE-8C67-4D67C8F682B2}" type="presParOf" srcId="{CBE6C6D9-4FC0-4BA2-BFAB-4DE7F3371A7E}" destId="{E99CA99E-5CB6-4C26-BF34-16EB374F7F64}" srcOrd="1" destOrd="0" presId="urn:microsoft.com/office/officeart/2005/8/layout/orgChart1"/>
    <dgm:cxn modelId="{AB4214A1-AF08-48D2-9FEB-09565258E051}" type="presParOf" srcId="{E99CA99E-5CB6-4C26-BF34-16EB374F7F64}" destId="{ADBEB54F-1B6B-4F3A-8C3E-3F052331BBD3}" srcOrd="0" destOrd="0" presId="urn:microsoft.com/office/officeart/2005/8/layout/orgChart1"/>
    <dgm:cxn modelId="{0BF1CAE6-EA6A-4596-95FE-4327EEFEBD58}" type="presParOf" srcId="{ADBEB54F-1B6B-4F3A-8C3E-3F052331BBD3}" destId="{60750280-7CFD-4D48-9D97-E0748C8B3E5F}" srcOrd="0" destOrd="0" presId="urn:microsoft.com/office/officeart/2005/8/layout/orgChart1"/>
    <dgm:cxn modelId="{5F557A5A-93C8-48C6-8F87-C9EC76292642}" type="presParOf" srcId="{ADBEB54F-1B6B-4F3A-8C3E-3F052331BBD3}" destId="{889D44F7-FE09-42AE-B5C7-E9F714DBFF7F}" srcOrd="1" destOrd="0" presId="urn:microsoft.com/office/officeart/2005/8/layout/orgChart1"/>
    <dgm:cxn modelId="{B13A9106-A3B8-49DB-8BE3-F7E1B80F68A2}" type="presParOf" srcId="{E99CA99E-5CB6-4C26-BF34-16EB374F7F64}" destId="{D502A570-A53B-4C90-AF8D-858CA9C5B598}" srcOrd="1" destOrd="0" presId="urn:microsoft.com/office/officeart/2005/8/layout/orgChart1"/>
    <dgm:cxn modelId="{BD06D218-B899-45E4-B5E4-910E9738493B}" type="presParOf" srcId="{E99CA99E-5CB6-4C26-BF34-16EB374F7F64}" destId="{E8379FCA-DE2B-4DD7-9B73-874A0D884100}" srcOrd="2" destOrd="0" presId="urn:microsoft.com/office/officeart/2005/8/layout/orgChart1"/>
    <dgm:cxn modelId="{5E346D3A-FC60-4385-8DCA-ECA2F900C884}" type="presParOf" srcId="{CBE6C6D9-4FC0-4BA2-BFAB-4DE7F3371A7E}" destId="{13058531-49EA-49CF-B502-D19571AB02A5}" srcOrd="2" destOrd="0" presId="urn:microsoft.com/office/officeart/2005/8/layout/orgChart1"/>
    <dgm:cxn modelId="{55C789E8-83E4-4E6D-ACBB-8A5CBEFFE1D9}" type="presParOf" srcId="{CBE6C6D9-4FC0-4BA2-BFAB-4DE7F3371A7E}" destId="{E6E7E122-770F-43E8-952A-A4D788B9B364}" srcOrd="3" destOrd="0" presId="urn:microsoft.com/office/officeart/2005/8/layout/orgChart1"/>
    <dgm:cxn modelId="{8AA988AB-935E-4801-BF0E-020A41C4C3E9}" type="presParOf" srcId="{E6E7E122-770F-43E8-952A-A4D788B9B364}" destId="{DF79836F-254B-41C9-9F6E-B3656E7188FE}" srcOrd="0" destOrd="0" presId="urn:microsoft.com/office/officeart/2005/8/layout/orgChart1"/>
    <dgm:cxn modelId="{BC85C087-D33E-4059-AD7A-13F46F3ABEC8}" type="presParOf" srcId="{DF79836F-254B-41C9-9F6E-B3656E7188FE}" destId="{8AE61066-8812-4B58-9DFD-B1E0FFCABBFC}" srcOrd="0" destOrd="0" presId="urn:microsoft.com/office/officeart/2005/8/layout/orgChart1"/>
    <dgm:cxn modelId="{008B3021-9FB8-482D-9A46-CC22C7A500BB}" type="presParOf" srcId="{DF79836F-254B-41C9-9F6E-B3656E7188FE}" destId="{B1FA79C9-D0EE-43E1-9758-03E434594CC8}" srcOrd="1" destOrd="0" presId="urn:microsoft.com/office/officeart/2005/8/layout/orgChart1"/>
    <dgm:cxn modelId="{C67287BA-5D3F-46D0-BBBC-DBE8C0B67D4E}" type="presParOf" srcId="{E6E7E122-770F-43E8-952A-A4D788B9B364}" destId="{F8A50648-CB48-4D73-A8FA-E75D7E79E547}" srcOrd="1" destOrd="0" presId="urn:microsoft.com/office/officeart/2005/8/layout/orgChart1"/>
    <dgm:cxn modelId="{0B351BE9-7577-4AA3-B7BC-017D3461EBC9}" type="presParOf" srcId="{E6E7E122-770F-43E8-952A-A4D788B9B364}" destId="{E63853EA-3DD3-4C4E-8D2A-632F950890BA}" srcOrd="2" destOrd="0" presId="urn:microsoft.com/office/officeart/2005/8/layout/orgChart1"/>
    <dgm:cxn modelId="{F0D824E3-102D-497B-92ED-C057C3A93607}" type="presParOf" srcId="{002145EF-C9E7-49D1-A70B-70E0775B1397}" destId="{77E41FCD-7301-4CAD-899D-7C5520BBE1C0}" srcOrd="2" destOrd="0" presId="urn:microsoft.com/office/officeart/2005/8/layout/orgChart1"/>
    <dgm:cxn modelId="{72C52798-7457-46AA-8EB8-99E6BBFABD22}" type="presParOf" srcId="{05E8A0F8-8F4A-4D16-B455-9B21EE5D83FA}" destId="{70F54C93-52D4-4ED5-9C70-D35B812DA872}" srcOrd="2" destOrd="0" presId="urn:microsoft.com/office/officeart/2005/8/layout/orgChart1"/>
    <dgm:cxn modelId="{50F15470-D8FB-404F-92EA-8BA1BD00405B}" type="presParOf" srcId="{05E8A0F8-8F4A-4D16-B455-9B21EE5D83FA}" destId="{8BCDB706-4E30-4955-A30E-AB401265BC36}" srcOrd="3" destOrd="0" presId="urn:microsoft.com/office/officeart/2005/8/layout/orgChart1"/>
    <dgm:cxn modelId="{F98950AB-E4AC-436A-8B6B-C001B00F002F}" type="presParOf" srcId="{8BCDB706-4E30-4955-A30E-AB401265BC36}" destId="{C9A6FA35-0F1D-4537-BECD-72640546A960}" srcOrd="0" destOrd="0" presId="urn:microsoft.com/office/officeart/2005/8/layout/orgChart1"/>
    <dgm:cxn modelId="{32A12322-E667-475B-8C38-BC3D635FDDC3}" type="presParOf" srcId="{C9A6FA35-0F1D-4537-BECD-72640546A960}" destId="{C483119D-4248-4FB6-A51A-FF463787E698}" srcOrd="0" destOrd="0" presId="urn:microsoft.com/office/officeart/2005/8/layout/orgChart1"/>
    <dgm:cxn modelId="{9E12A11F-DA0C-4924-A9FF-75B2D0C411DC}" type="presParOf" srcId="{C9A6FA35-0F1D-4537-BECD-72640546A960}" destId="{556DF024-6ED2-4FED-A278-758F4E01EFCB}" srcOrd="1" destOrd="0" presId="urn:microsoft.com/office/officeart/2005/8/layout/orgChart1"/>
    <dgm:cxn modelId="{D84C0C54-37D5-485F-A599-67C6E439575C}" type="presParOf" srcId="{8BCDB706-4E30-4955-A30E-AB401265BC36}" destId="{8BD2EDBC-2421-4ECD-9CCF-7C80A756D4FD}" srcOrd="1" destOrd="0" presId="urn:microsoft.com/office/officeart/2005/8/layout/orgChart1"/>
    <dgm:cxn modelId="{2B8F8B8C-232E-4C92-98CC-A0F20AA02A5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Jefe(a) de </a:t>
          </a:r>
          <a:r>
            <a:rPr lang="es-MX" sz="1200" b="0" i="0" u="none" dirty="0" smtClean="0"/>
            <a:t>Monitoreo</a:t>
          </a:r>
          <a:endParaRPr lang="es-MX" sz="1200" b="0" i="0" u="none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Coordinador(a) de Monitoreo y </a:t>
          </a:r>
          <a:r>
            <a:rPr lang="es-MX" altLang="es-MX" sz="1200" dirty="0" smtClean="0"/>
            <a:t>Análisis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Supervisores(as) de Monitoreo</a:t>
          </a:r>
          <a:br>
            <a:rPr lang="es-MX" sz="1200" b="0" i="0" u="none" dirty="0"/>
          </a:br>
          <a:endParaRPr lang="es-MX" sz="1200" b="0" i="0" u="none" dirty="0">
            <a:solidFill>
              <a:srgbClr val="FF0000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27AFE895-5C5D-407A-BA64-B491227F72E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Jefe(a) de Análisis y </a:t>
          </a:r>
          <a:r>
            <a:rPr lang="es-MX" sz="1200" dirty="0" smtClean="0"/>
            <a:t>Video</a:t>
          </a:r>
          <a:endParaRPr lang="es-MX" sz="1200" dirty="0"/>
        </a:p>
      </dgm:t>
    </dgm:pt>
    <dgm:pt modelId="{0CFD931B-3150-46E4-944C-7F08F2E3E52E}" type="parTrans" cxnId="{04598224-5F22-41B0-9CE5-CB2B677B37E5}">
      <dgm:prSet/>
      <dgm:spPr/>
      <dgm:t>
        <a:bodyPr/>
        <a:lstStyle/>
        <a:p>
          <a:endParaRPr lang="es-ES"/>
        </a:p>
      </dgm:t>
    </dgm:pt>
    <dgm:pt modelId="{B7A85227-641A-4280-AEAE-C153D3817B44}" type="sibTrans" cxnId="{04598224-5F22-41B0-9CE5-CB2B677B37E5}">
      <dgm:prSet/>
      <dgm:spPr/>
      <dgm:t>
        <a:bodyPr/>
        <a:lstStyle/>
        <a:p>
          <a:endParaRPr lang="es-ES"/>
        </a:p>
      </dgm:t>
    </dgm:pt>
    <dgm:pt modelId="{0AFE6006-1336-4CA3-9404-9AE565503565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Supervisores(as) de Análisis de </a:t>
          </a:r>
          <a:r>
            <a:rPr lang="es-MX" sz="1200" dirty="0" smtClean="0"/>
            <a:t>Video</a:t>
          </a:r>
          <a:endParaRPr lang="es-MX" sz="1200" dirty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07ABDD85-4F29-458E-B99C-5B58C92C623B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/>
        </a:p>
      </dgm:t>
    </dgm:pt>
    <dgm:pt modelId="{BA198FE4-D29D-424A-B112-37F5192AD33C}" type="parTrans" cxnId="{5B74E891-9AD6-4B0D-89AD-8A931A0C95C1}">
      <dgm:prSet/>
      <dgm:spPr/>
      <dgm:t>
        <a:bodyPr/>
        <a:lstStyle/>
        <a:p>
          <a:endParaRPr lang="es-ES"/>
        </a:p>
      </dgm:t>
    </dgm:pt>
    <dgm:pt modelId="{804EAF7C-A12B-4BA4-B095-BE7E60EE228B}" type="sibTrans" cxnId="{5B74E891-9AD6-4B0D-89AD-8A931A0C95C1}">
      <dgm:prSet/>
      <dgm:spPr/>
      <dgm:t>
        <a:bodyPr/>
        <a:lstStyle/>
        <a:p>
          <a:endParaRPr lang="es-ES"/>
        </a:p>
      </dgm:t>
    </dgm:pt>
    <dgm:pt modelId="{25955524-CA34-440D-A8C0-00E5FEA9617D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Operadores(as) de Monitoreo</a:t>
          </a:r>
          <a:br>
            <a:rPr lang="es-MX" altLang="es-MX" sz="1200" dirty="0"/>
          </a:br>
          <a:endParaRPr lang="es-ES" sz="1200" dirty="0"/>
        </a:p>
      </dgm:t>
    </dgm:pt>
    <dgm:pt modelId="{992D2072-3390-4094-B645-C531B71505AE}" type="parTrans" cxnId="{8A3EA10A-96AC-42AC-8C2C-18D55A0EBFC9}">
      <dgm:prSet/>
      <dgm:spPr/>
      <dgm:t>
        <a:bodyPr/>
        <a:lstStyle/>
        <a:p>
          <a:endParaRPr lang="es-ES"/>
        </a:p>
      </dgm:t>
    </dgm:pt>
    <dgm:pt modelId="{2DE5F596-A9FC-452A-8A35-9B9F4CA067DE}" type="sibTrans" cxnId="{8A3EA10A-96AC-42AC-8C2C-18D55A0EBFC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6957" custScaleY="110059" custLinFactNeighborY="18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3376F4-38A9-4FB0-AAEB-BEF606352241}" type="pres">
      <dgm:prSet presAssocID="{56B6F5BC-8B2C-4825-AAED-C8646154D67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3" presStyleIdx="0" presStyleCnt="2" custScaleX="156754" custScaleY="63938" custLinFactNeighborY="118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A237E838-D549-4265-AC36-E2569F4B1A6F}" type="pres">
      <dgm:prSet presAssocID="{992D2072-3390-4094-B645-C531B71505AE}" presName="Name35" presStyleLbl="parChTrans1D4" presStyleIdx="0" presStyleCnt="2"/>
      <dgm:spPr/>
      <dgm:t>
        <a:bodyPr/>
        <a:lstStyle/>
        <a:p>
          <a:endParaRPr lang="es-ES"/>
        </a:p>
      </dgm:t>
    </dgm:pt>
    <dgm:pt modelId="{A09468F5-837F-4365-A578-A7879387AF5A}" type="pres">
      <dgm:prSet presAssocID="{25955524-CA34-440D-A8C0-00E5FEA9617D}" presName="hierRoot2" presStyleCnt="0">
        <dgm:presLayoutVars>
          <dgm:hierBranch val="init"/>
        </dgm:presLayoutVars>
      </dgm:prSet>
      <dgm:spPr/>
    </dgm:pt>
    <dgm:pt modelId="{95955A4A-C7C5-4D37-9A61-F7AA1BC069C9}" type="pres">
      <dgm:prSet presAssocID="{25955524-CA34-440D-A8C0-00E5FEA9617D}" presName="rootComposite" presStyleCnt="0"/>
      <dgm:spPr/>
    </dgm:pt>
    <dgm:pt modelId="{A59235C8-787C-4155-AEED-313AE3F5C81E}" type="pres">
      <dgm:prSet presAssocID="{25955524-CA34-440D-A8C0-00E5FEA9617D}" presName="rootText" presStyleLbl="node4" presStyleIdx="0" presStyleCnt="2" custScaleX="202302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AF27D-2B0A-4E9E-B5D2-D30AFBB49024}" type="pres">
      <dgm:prSet presAssocID="{25955524-CA34-440D-A8C0-00E5FEA9617D}" presName="rootConnector" presStyleLbl="node4" presStyleIdx="0" presStyleCnt="2"/>
      <dgm:spPr/>
      <dgm:t>
        <a:bodyPr/>
        <a:lstStyle/>
        <a:p>
          <a:endParaRPr lang="es-ES"/>
        </a:p>
      </dgm:t>
    </dgm:pt>
    <dgm:pt modelId="{751DD853-B74A-4AAA-B640-CD29AEFA659D}" type="pres">
      <dgm:prSet presAssocID="{25955524-CA34-440D-A8C0-00E5FEA9617D}" presName="hierChild4" presStyleCnt="0"/>
      <dgm:spPr/>
    </dgm:pt>
    <dgm:pt modelId="{188DA29F-724A-4E24-9760-BA5EFE1ED119}" type="pres">
      <dgm:prSet presAssocID="{25955524-CA34-440D-A8C0-00E5FEA9617D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6D1A38CE-E6F1-4E96-822C-136FB43E8CFD}" type="pres">
      <dgm:prSet presAssocID="{0CFD931B-3150-46E4-944C-7F08F2E3E52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C735538-EB4E-4870-97EC-8C0A475DF0A8}" type="pres">
      <dgm:prSet presAssocID="{27AFE895-5C5D-407A-BA64-B491227F72EC}" presName="hierRoot2" presStyleCnt="0">
        <dgm:presLayoutVars>
          <dgm:hierBranch/>
        </dgm:presLayoutVars>
      </dgm:prSet>
      <dgm:spPr/>
    </dgm:pt>
    <dgm:pt modelId="{29D42F09-01C5-4A11-9E27-766CB7954EF2}" type="pres">
      <dgm:prSet presAssocID="{27AFE895-5C5D-407A-BA64-B491227F72EC}" presName="rootComposite" presStyleCnt="0"/>
      <dgm:spPr/>
    </dgm:pt>
    <dgm:pt modelId="{D6F7B946-2129-46BC-9DD8-0B196EDE54F1}" type="pres">
      <dgm:prSet presAssocID="{27AFE895-5C5D-407A-BA64-B491227F72EC}" presName="rootText" presStyleLbl="node2" presStyleIdx="1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33F00-C7A1-4CCF-BC6E-DA2DAD783A8A}" type="pres">
      <dgm:prSet presAssocID="{27AFE895-5C5D-407A-BA64-B491227F72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7B18AA-A29F-4B12-A4F7-ADFFDFF6FEC3}" type="pres">
      <dgm:prSet presAssocID="{27AFE895-5C5D-407A-BA64-B491227F72EC}" presName="hierChild4" presStyleCnt="0"/>
      <dgm:spPr/>
    </dgm:pt>
    <dgm:pt modelId="{C78F4293-5B39-45D8-8215-DA48EF76FE72}" type="pres">
      <dgm:prSet presAssocID="{8D4E98C5-CBB4-4045-ACCB-2939104E92C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3" presStyleIdx="1" presStyleCnt="2" custScaleX="156754" custScaleY="63938" custLinFactNeighborY="13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3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F2882D1C-F65C-41E4-82E5-22924839F07C}" type="pres">
      <dgm:prSet presAssocID="{BA198FE4-D29D-424A-B112-37F5192AD33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B4DAB6AD-2DF4-47CA-AB2D-EEE8FAED3428}" type="pres">
      <dgm:prSet presAssocID="{07ABDD85-4F29-458E-B99C-5B58C92C623B}" presName="hierRoot2" presStyleCnt="0">
        <dgm:presLayoutVars>
          <dgm:hierBranch val="init"/>
        </dgm:presLayoutVars>
      </dgm:prSet>
      <dgm:spPr/>
    </dgm:pt>
    <dgm:pt modelId="{BEE76515-2B5A-4E46-AF3C-10198C8BFC5A}" type="pres">
      <dgm:prSet presAssocID="{07ABDD85-4F29-458E-B99C-5B58C92C623B}" presName="rootComposite" presStyleCnt="0"/>
      <dgm:spPr/>
    </dgm:pt>
    <dgm:pt modelId="{248D610E-5572-4FC7-B989-4A9937C20A80}" type="pres">
      <dgm:prSet presAssocID="{07ABDD85-4F29-458E-B99C-5B58C92C623B}" presName="rootText" presStyleLbl="node4" presStyleIdx="1" presStyleCnt="2" custScaleX="202302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4F1CB-6789-45ED-BDB7-27855CE2A8DC}" type="pres">
      <dgm:prSet presAssocID="{07ABDD85-4F29-458E-B99C-5B58C92C623B}" presName="rootConnector" presStyleLbl="node4" presStyleIdx="1" presStyleCnt="2"/>
      <dgm:spPr/>
      <dgm:t>
        <a:bodyPr/>
        <a:lstStyle/>
        <a:p>
          <a:endParaRPr lang="es-ES"/>
        </a:p>
      </dgm:t>
    </dgm:pt>
    <dgm:pt modelId="{FA2771F7-F626-467C-8755-0CE1A85C0F5F}" type="pres">
      <dgm:prSet presAssocID="{07ABDD85-4F29-458E-B99C-5B58C92C623B}" presName="hierChild4" presStyleCnt="0"/>
      <dgm:spPr/>
    </dgm:pt>
    <dgm:pt modelId="{83DA816C-F20B-4AE6-9EE0-0B2319DB4A90}" type="pres">
      <dgm:prSet presAssocID="{07ABDD85-4F29-458E-B99C-5B58C92C623B}" presName="hierChild5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7AB0C1BC-3370-47D2-8433-A23C5F1F19BC}" type="pres">
      <dgm:prSet presAssocID="{27AFE895-5C5D-407A-BA64-B491227F72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05D2DCF-8E95-467D-8C81-901D9CE63090}" type="presOf" srcId="{992D2072-3390-4094-B645-C531B71505AE}" destId="{A237E838-D549-4265-AC36-E2569F4B1A6F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A3EA10A-96AC-42AC-8C2C-18D55A0EBFC9}" srcId="{7F9E90B3-E3BF-4AFD-BA63-3DA06268C35F}" destId="{25955524-CA34-440D-A8C0-00E5FEA9617D}" srcOrd="0" destOrd="0" parTransId="{992D2072-3390-4094-B645-C531B71505AE}" sibTransId="{2DE5F596-A9FC-452A-8A35-9B9F4CA067DE}"/>
    <dgm:cxn modelId="{5B74E891-9AD6-4B0D-89AD-8A931A0C95C1}" srcId="{0AFE6006-1336-4CA3-9404-9AE565503565}" destId="{07ABDD85-4F29-458E-B99C-5B58C92C623B}" srcOrd="0" destOrd="0" parTransId="{BA198FE4-D29D-424A-B112-37F5192AD33C}" sibTransId="{804EAF7C-A12B-4BA4-B095-BE7E60EE228B}"/>
    <dgm:cxn modelId="{16A173C4-2493-4465-9EBA-13EE3006C1A4}" type="presOf" srcId="{25955524-CA34-440D-A8C0-00E5FEA9617D}" destId="{A59235C8-787C-4155-AEED-313AE3F5C81E}" srcOrd="0" destOrd="0" presId="urn:microsoft.com/office/officeart/2005/8/layout/orgChart1"/>
    <dgm:cxn modelId="{04598224-5F22-41B0-9CE5-CB2B677B37E5}" srcId="{9DEA55C1-E59C-4B5B-90DC-1D0B54C2B20C}" destId="{27AFE895-5C5D-407A-BA64-B491227F72EC}" srcOrd="1" destOrd="0" parTransId="{0CFD931B-3150-46E4-944C-7F08F2E3E52E}" sibTransId="{B7A85227-641A-4280-AEAE-C153D3817B44}"/>
    <dgm:cxn modelId="{6831047A-B44E-4DA9-B2DF-3EF7F8E20792}" type="presOf" srcId="{0AFE6006-1336-4CA3-9404-9AE565503565}" destId="{C4356A1C-A4B0-4280-9A9F-1331CD1620FC}" srcOrd="1" destOrd="0" presId="urn:microsoft.com/office/officeart/2005/8/layout/orgChart1"/>
    <dgm:cxn modelId="{D65BB789-48B8-474A-B192-2AD3DACC8CB9}" type="presOf" srcId="{7F9E90B3-E3BF-4AFD-BA63-3DA06268C35F}" destId="{C141F865-9D98-4198-BA74-B9BA30075993}" srcOrd="1" destOrd="0" presId="urn:microsoft.com/office/officeart/2005/8/layout/orgChart1"/>
    <dgm:cxn modelId="{C6AB61C1-EFFC-4286-8C7F-690E6EAC8E58}" type="presOf" srcId="{8D4E98C5-CBB4-4045-ACCB-2939104E92C4}" destId="{C78F4293-5B39-45D8-8215-DA48EF76FE72}" srcOrd="0" destOrd="0" presId="urn:microsoft.com/office/officeart/2005/8/layout/orgChart1"/>
    <dgm:cxn modelId="{A2A7C6CF-2B5F-4271-BC30-6DEE83415E41}" srcId="{41568039-9809-4B2B-BA51-64E0E23C2BBE}" destId="{7F9E90B3-E3BF-4AFD-BA63-3DA06268C35F}" srcOrd="0" destOrd="0" parTransId="{56B6F5BC-8B2C-4825-AAED-C8646154D67C}" sibTransId="{67EA6364-6261-4216-9D02-5482E96991F9}"/>
    <dgm:cxn modelId="{5C8E14BA-B0D1-4C33-BA60-256379301A77}" type="presOf" srcId="{07ABDD85-4F29-458E-B99C-5B58C92C623B}" destId="{F194F1CB-6789-45ED-BDB7-27855CE2A8DC}" srcOrd="1" destOrd="0" presId="urn:microsoft.com/office/officeart/2005/8/layout/orgChart1"/>
    <dgm:cxn modelId="{E0EC3846-EADF-450E-A7FF-FA91BF551F22}" type="presOf" srcId="{27AFE895-5C5D-407A-BA64-B491227F72EC}" destId="{D6F7B946-2129-46BC-9DD8-0B196EDE54F1}" srcOrd="0" destOrd="0" presId="urn:microsoft.com/office/officeart/2005/8/layout/orgChart1"/>
    <dgm:cxn modelId="{C1155679-B83B-48B8-BD4B-9873DEAD4B46}" srcId="{27AFE895-5C5D-407A-BA64-B491227F72EC}" destId="{0AFE6006-1336-4CA3-9404-9AE565503565}" srcOrd="0" destOrd="0" parTransId="{8D4E98C5-CBB4-4045-ACCB-2939104E92C4}" sibTransId="{2B9866C5-471B-4A52-93D2-CCD6838483DF}"/>
    <dgm:cxn modelId="{118BB420-1899-493D-A96D-69D6C848903D}" type="presOf" srcId="{07ABDD85-4F29-458E-B99C-5B58C92C623B}" destId="{248D610E-5572-4FC7-B989-4A9937C20A80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EC3B253-019F-40E2-BC63-14B3D03106DA}" type="presOf" srcId="{7F9E90B3-E3BF-4AFD-BA63-3DA06268C35F}" destId="{A72CDAEB-77F3-4602-8D7C-ED4C7274390F}" srcOrd="0" destOrd="0" presId="urn:microsoft.com/office/officeart/2005/8/layout/orgChart1"/>
    <dgm:cxn modelId="{E8917550-0BB3-40BC-8D91-2FB38BA65179}" type="presOf" srcId="{0AFE6006-1336-4CA3-9404-9AE565503565}" destId="{2E14FAB5-3778-4E3A-BD6A-455D8E7CCED0}" srcOrd="0" destOrd="0" presId="urn:microsoft.com/office/officeart/2005/8/layout/orgChart1"/>
    <dgm:cxn modelId="{906CF333-134E-42B2-B8FF-3C3F50546356}" type="presOf" srcId="{27AFE895-5C5D-407A-BA64-B491227F72EC}" destId="{7A333F00-C7A1-4CCF-BC6E-DA2DAD783A8A}" srcOrd="1" destOrd="0" presId="urn:microsoft.com/office/officeart/2005/8/layout/orgChart1"/>
    <dgm:cxn modelId="{726923CF-20E9-4F57-9C98-F4A0C4A6283A}" type="presOf" srcId="{56B6F5BC-8B2C-4825-AAED-C8646154D67C}" destId="{303376F4-38A9-4FB0-AAEB-BEF606352241}" srcOrd="0" destOrd="0" presId="urn:microsoft.com/office/officeart/2005/8/layout/orgChart1"/>
    <dgm:cxn modelId="{3316C681-D64B-4A88-857F-748565391C2E}" type="presOf" srcId="{BA198FE4-D29D-424A-B112-37F5192AD33C}" destId="{F2882D1C-F65C-41E4-82E5-22924839F07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50CC6B-1B09-4B65-AB28-A1D202AE8C1E}" type="presOf" srcId="{25955524-CA34-440D-A8C0-00E5FEA9617D}" destId="{3FEAF27D-2B0A-4E9E-B5D2-D30AFBB49024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C84BD84-2CDC-4F2C-9D69-A671C9ED789F}" type="presOf" srcId="{0CFD931B-3150-46E4-944C-7F08F2E3E52E}" destId="{6D1A38CE-E6F1-4E96-822C-136FB43E8CF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F879E4E4-7965-4179-8A03-6977C8AD8FAC}" type="presParOf" srcId="{DBDE0C42-B65A-4FF4-A1B6-4A7374870D94}" destId="{303376F4-38A9-4FB0-AAEB-BEF606352241}" srcOrd="0" destOrd="0" presId="urn:microsoft.com/office/officeart/2005/8/layout/orgChart1"/>
    <dgm:cxn modelId="{A96989DF-9ACC-4ACF-85AB-77E2BD281F05}" type="presParOf" srcId="{DBDE0C42-B65A-4FF4-A1B6-4A7374870D94}" destId="{002145EF-C9E7-49D1-A70B-70E0775B1397}" srcOrd="1" destOrd="0" presId="urn:microsoft.com/office/officeart/2005/8/layout/orgChart1"/>
    <dgm:cxn modelId="{3154FCBA-BE71-4073-B99A-360CEAD0879B}" type="presParOf" srcId="{002145EF-C9E7-49D1-A70B-70E0775B1397}" destId="{95A3FD11-B2DC-40D0-8CD7-563EE415F158}" srcOrd="0" destOrd="0" presId="urn:microsoft.com/office/officeart/2005/8/layout/orgChart1"/>
    <dgm:cxn modelId="{20111C70-E653-4F9B-AACC-4B596F9B8CD7}" type="presParOf" srcId="{95A3FD11-B2DC-40D0-8CD7-563EE415F158}" destId="{A72CDAEB-77F3-4602-8D7C-ED4C7274390F}" srcOrd="0" destOrd="0" presId="urn:microsoft.com/office/officeart/2005/8/layout/orgChart1"/>
    <dgm:cxn modelId="{F7F3BB4E-69E8-438A-89F0-3C2B4F1C0B88}" type="presParOf" srcId="{95A3FD11-B2DC-40D0-8CD7-563EE415F158}" destId="{C141F865-9D98-4198-BA74-B9BA30075993}" srcOrd="1" destOrd="0" presId="urn:microsoft.com/office/officeart/2005/8/layout/orgChart1"/>
    <dgm:cxn modelId="{4F2E73AB-D3F0-4013-8D43-43138991E4D9}" type="presParOf" srcId="{002145EF-C9E7-49D1-A70B-70E0775B1397}" destId="{CBE6C6D9-4FC0-4BA2-BFAB-4DE7F3371A7E}" srcOrd="1" destOrd="0" presId="urn:microsoft.com/office/officeart/2005/8/layout/orgChart1"/>
    <dgm:cxn modelId="{EEB78113-A73E-428D-A86D-1084F657E407}" type="presParOf" srcId="{CBE6C6D9-4FC0-4BA2-BFAB-4DE7F3371A7E}" destId="{A237E838-D549-4265-AC36-E2569F4B1A6F}" srcOrd="0" destOrd="0" presId="urn:microsoft.com/office/officeart/2005/8/layout/orgChart1"/>
    <dgm:cxn modelId="{1CE7ECB0-4A97-4EA6-A53B-FCDC2A87F6B8}" type="presParOf" srcId="{CBE6C6D9-4FC0-4BA2-BFAB-4DE7F3371A7E}" destId="{A09468F5-837F-4365-A578-A7879387AF5A}" srcOrd="1" destOrd="0" presId="urn:microsoft.com/office/officeart/2005/8/layout/orgChart1"/>
    <dgm:cxn modelId="{68B8DFA1-DFDB-46EF-AAB8-ED70217168BB}" type="presParOf" srcId="{A09468F5-837F-4365-A578-A7879387AF5A}" destId="{95955A4A-C7C5-4D37-9A61-F7AA1BC069C9}" srcOrd="0" destOrd="0" presId="urn:microsoft.com/office/officeart/2005/8/layout/orgChart1"/>
    <dgm:cxn modelId="{0C63B4CF-930B-46A8-A91D-76D4C96E0353}" type="presParOf" srcId="{95955A4A-C7C5-4D37-9A61-F7AA1BC069C9}" destId="{A59235C8-787C-4155-AEED-313AE3F5C81E}" srcOrd="0" destOrd="0" presId="urn:microsoft.com/office/officeart/2005/8/layout/orgChart1"/>
    <dgm:cxn modelId="{165E8688-A71F-4D27-85A0-D612E95CA16A}" type="presParOf" srcId="{95955A4A-C7C5-4D37-9A61-F7AA1BC069C9}" destId="{3FEAF27D-2B0A-4E9E-B5D2-D30AFBB49024}" srcOrd="1" destOrd="0" presId="urn:microsoft.com/office/officeart/2005/8/layout/orgChart1"/>
    <dgm:cxn modelId="{755678C3-7BF2-4BE1-BE6E-6B327A7BF319}" type="presParOf" srcId="{A09468F5-837F-4365-A578-A7879387AF5A}" destId="{751DD853-B74A-4AAA-B640-CD29AEFA659D}" srcOrd="1" destOrd="0" presId="urn:microsoft.com/office/officeart/2005/8/layout/orgChart1"/>
    <dgm:cxn modelId="{773BE8CD-BA58-48BF-AB38-4E28770B96E5}" type="presParOf" srcId="{A09468F5-837F-4365-A578-A7879387AF5A}" destId="{188DA29F-724A-4E24-9760-BA5EFE1ED119}" srcOrd="2" destOrd="0" presId="urn:microsoft.com/office/officeart/2005/8/layout/orgChart1"/>
    <dgm:cxn modelId="{5C3E48DB-FCB7-4198-9FDE-4C7B0A0FF49F}" type="presParOf" srcId="{002145EF-C9E7-49D1-A70B-70E0775B1397}" destId="{77E41FCD-7301-4CAD-899D-7C5520BBE1C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F256AE6-71CA-48BD-8371-E59371D1064B}" type="presParOf" srcId="{05E8A0F8-8F4A-4D16-B455-9B21EE5D83FA}" destId="{6D1A38CE-E6F1-4E96-822C-136FB43E8CFD}" srcOrd="2" destOrd="0" presId="urn:microsoft.com/office/officeart/2005/8/layout/orgChart1"/>
    <dgm:cxn modelId="{DD5F8B9C-F07A-4EB9-8144-DA540C5C0433}" type="presParOf" srcId="{05E8A0F8-8F4A-4D16-B455-9B21EE5D83FA}" destId="{EC735538-EB4E-4870-97EC-8C0A475DF0A8}" srcOrd="3" destOrd="0" presId="urn:microsoft.com/office/officeart/2005/8/layout/orgChart1"/>
    <dgm:cxn modelId="{6266ADF9-75F6-4BD5-BF73-5D5AB13613C7}" type="presParOf" srcId="{EC735538-EB4E-4870-97EC-8C0A475DF0A8}" destId="{29D42F09-01C5-4A11-9E27-766CB7954EF2}" srcOrd="0" destOrd="0" presId="urn:microsoft.com/office/officeart/2005/8/layout/orgChart1"/>
    <dgm:cxn modelId="{874A6106-4FAA-42C6-B6F8-2B99592E2544}" type="presParOf" srcId="{29D42F09-01C5-4A11-9E27-766CB7954EF2}" destId="{D6F7B946-2129-46BC-9DD8-0B196EDE54F1}" srcOrd="0" destOrd="0" presId="urn:microsoft.com/office/officeart/2005/8/layout/orgChart1"/>
    <dgm:cxn modelId="{E1CB9712-E89F-4251-98BC-4253C5BD4C2A}" type="presParOf" srcId="{29D42F09-01C5-4A11-9E27-766CB7954EF2}" destId="{7A333F00-C7A1-4CCF-BC6E-DA2DAD783A8A}" srcOrd="1" destOrd="0" presId="urn:microsoft.com/office/officeart/2005/8/layout/orgChart1"/>
    <dgm:cxn modelId="{CB7173B0-5E1A-40A2-9D62-CF9A59B96961}" type="presParOf" srcId="{EC735538-EB4E-4870-97EC-8C0A475DF0A8}" destId="{437B18AA-A29F-4B12-A4F7-ADFFDFF6FEC3}" srcOrd="1" destOrd="0" presId="urn:microsoft.com/office/officeart/2005/8/layout/orgChart1"/>
    <dgm:cxn modelId="{11874165-FE1D-4703-84BB-0BC3E6CC26E0}" type="presParOf" srcId="{437B18AA-A29F-4B12-A4F7-ADFFDFF6FEC3}" destId="{C78F4293-5B39-45D8-8215-DA48EF76FE72}" srcOrd="0" destOrd="0" presId="urn:microsoft.com/office/officeart/2005/8/layout/orgChart1"/>
    <dgm:cxn modelId="{932D94A9-90BD-4CC9-95AC-E13C0C232301}" type="presParOf" srcId="{437B18AA-A29F-4B12-A4F7-ADFFDFF6FEC3}" destId="{24B9EE15-7603-4E33-A646-0F43863CC074}" srcOrd="1" destOrd="0" presId="urn:microsoft.com/office/officeart/2005/8/layout/orgChart1"/>
    <dgm:cxn modelId="{BE81A6B5-3344-4446-AA48-6E60603AEE47}" type="presParOf" srcId="{24B9EE15-7603-4E33-A646-0F43863CC074}" destId="{F98F7BEA-5C57-46CC-BA09-2A53ED53EF01}" srcOrd="0" destOrd="0" presId="urn:microsoft.com/office/officeart/2005/8/layout/orgChart1"/>
    <dgm:cxn modelId="{7B0F4785-F8E0-4025-8209-BA4896699B9C}" type="presParOf" srcId="{F98F7BEA-5C57-46CC-BA09-2A53ED53EF01}" destId="{2E14FAB5-3778-4E3A-BD6A-455D8E7CCED0}" srcOrd="0" destOrd="0" presId="urn:microsoft.com/office/officeart/2005/8/layout/orgChart1"/>
    <dgm:cxn modelId="{F17C56F8-503D-49AC-A149-A580ED78EAF6}" type="presParOf" srcId="{F98F7BEA-5C57-46CC-BA09-2A53ED53EF01}" destId="{C4356A1C-A4B0-4280-9A9F-1331CD1620FC}" srcOrd="1" destOrd="0" presId="urn:microsoft.com/office/officeart/2005/8/layout/orgChart1"/>
    <dgm:cxn modelId="{2E571291-295A-4A2E-AF32-0821099C0D59}" type="presParOf" srcId="{24B9EE15-7603-4E33-A646-0F43863CC074}" destId="{506229A9-43F4-4A78-B417-5908C7D7B296}" srcOrd="1" destOrd="0" presId="urn:microsoft.com/office/officeart/2005/8/layout/orgChart1"/>
    <dgm:cxn modelId="{4E43C422-DE90-4C26-9AE1-D501E6A024C1}" type="presParOf" srcId="{506229A9-43F4-4A78-B417-5908C7D7B296}" destId="{F2882D1C-F65C-41E4-82E5-22924839F07C}" srcOrd="0" destOrd="0" presId="urn:microsoft.com/office/officeart/2005/8/layout/orgChart1"/>
    <dgm:cxn modelId="{8D6C82AA-AE51-4A97-A9F8-C10B6BA4A60C}" type="presParOf" srcId="{506229A9-43F4-4A78-B417-5908C7D7B296}" destId="{B4DAB6AD-2DF4-47CA-AB2D-EEE8FAED3428}" srcOrd="1" destOrd="0" presId="urn:microsoft.com/office/officeart/2005/8/layout/orgChart1"/>
    <dgm:cxn modelId="{DD30E3A9-DAE8-4CBB-903D-2B5C0EBA3B55}" type="presParOf" srcId="{B4DAB6AD-2DF4-47CA-AB2D-EEE8FAED3428}" destId="{BEE76515-2B5A-4E46-AF3C-10198C8BFC5A}" srcOrd="0" destOrd="0" presId="urn:microsoft.com/office/officeart/2005/8/layout/orgChart1"/>
    <dgm:cxn modelId="{88D05F8B-84C6-4F48-96F7-E036D106D6BC}" type="presParOf" srcId="{BEE76515-2B5A-4E46-AF3C-10198C8BFC5A}" destId="{248D610E-5572-4FC7-B989-4A9937C20A80}" srcOrd="0" destOrd="0" presId="urn:microsoft.com/office/officeart/2005/8/layout/orgChart1"/>
    <dgm:cxn modelId="{F7268AEA-0AF3-4574-A00E-DE4F0E7E1B92}" type="presParOf" srcId="{BEE76515-2B5A-4E46-AF3C-10198C8BFC5A}" destId="{F194F1CB-6789-45ED-BDB7-27855CE2A8DC}" srcOrd="1" destOrd="0" presId="urn:microsoft.com/office/officeart/2005/8/layout/orgChart1"/>
    <dgm:cxn modelId="{194E513B-BD6F-45E9-9ABD-AE50DC751B13}" type="presParOf" srcId="{B4DAB6AD-2DF4-47CA-AB2D-EEE8FAED3428}" destId="{FA2771F7-F626-467C-8755-0CE1A85C0F5F}" srcOrd="1" destOrd="0" presId="urn:microsoft.com/office/officeart/2005/8/layout/orgChart1"/>
    <dgm:cxn modelId="{9B386EF4-6AC9-4EA8-85A0-F61129BC9643}" type="presParOf" srcId="{B4DAB6AD-2DF4-47CA-AB2D-EEE8FAED3428}" destId="{83DA816C-F20B-4AE6-9EE0-0B2319DB4A90}" srcOrd="2" destOrd="0" presId="urn:microsoft.com/office/officeart/2005/8/layout/orgChart1"/>
    <dgm:cxn modelId="{913C3189-C27E-47E9-A966-69566052AAA1}" type="presParOf" srcId="{24B9EE15-7603-4E33-A646-0F43863CC074}" destId="{7AE6B48B-8849-43DB-99C9-FDEEF4F8AF8B}" srcOrd="2" destOrd="0" presId="urn:microsoft.com/office/officeart/2005/8/layout/orgChart1"/>
    <dgm:cxn modelId="{BCC42B5F-68C8-4188-9EF7-E7A99A07CEF5}" type="presParOf" srcId="{EC735538-EB4E-4870-97EC-8C0A475DF0A8}" destId="{7AB0C1BC-3370-47D2-8433-A23C5F1F19B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  <a:endParaRPr lang="es-ES" sz="1200" dirty="0"/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F2E148FB-5D4C-4966-AC47-EB47FEE3824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Sistemas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2B2C4DBA-FFB8-4915-AF95-30120A82931F}" type="parTrans" cxnId="{E0B038C0-0227-4A11-B97E-ED7D423EB33F}">
      <dgm:prSet/>
      <dgm:spPr/>
      <dgm:t>
        <a:bodyPr/>
        <a:lstStyle/>
        <a:p>
          <a:endParaRPr lang="es-MX"/>
        </a:p>
      </dgm:t>
    </dgm:pt>
    <dgm:pt modelId="{C2454846-2905-49F8-89A8-2106DC26EB74}" type="sibTrans" cxnId="{E0B038C0-0227-4A11-B97E-ED7D423EB33F}">
      <dgm:prSet/>
      <dgm:spPr/>
      <dgm:t>
        <a:bodyPr/>
        <a:lstStyle/>
        <a:p>
          <a:endParaRPr lang="es-MX"/>
        </a:p>
      </dgm:t>
    </dgm:pt>
    <dgm:pt modelId="{AC96A34A-0F82-44E1-993F-BD087FC111C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Técnico(a</a:t>
          </a:r>
          <a:r>
            <a:rPr lang="es-MX" sz="1200" dirty="0" smtClean="0"/>
            <a:t>)</a:t>
          </a:r>
          <a:endParaRPr lang="es-MX" sz="1200" dirty="0"/>
        </a:p>
      </dgm:t>
    </dgm:pt>
    <dgm:pt modelId="{F802E49A-F321-412A-BE3C-CFE1EB15D89B}" type="parTrans" cxnId="{D3C38BC6-04C2-4935-A6B0-36E619899A55}">
      <dgm:prSet/>
      <dgm:spPr/>
      <dgm:t>
        <a:bodyPr/>
        <a:lstStyle/>
        <a:p>
          <a:endParaRPr lang="es-ES"/>
        </a:p>
      </dgm:t>
    </dgm:pt>
    <dgm:pt modelId="{4BD1CFA4-5933-409A-A0D9-B5F57187E186}" type="sibTrans" cxnId="{D3C38BC6-04C2-4935-A6B0-36E619899A55}">
      <dgm:prSet/>
      <dgm:spPr/>
      <dgm:t>
        <a:bodyPr/>
        <a:lstStyle/>
        <a:p>
          <a:endParaRPr lang="es-ES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29718" custScaleY="117779" custLinFactNeighborX="-537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4" custScaleX="97289" custScaleY="98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4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4" custScaleX="97289" custScaleY="96853" custLinFactNeighborX="-17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0B365-9841-42FA-9243-04FF40F6E3A1}" type="pres">
      <dgm:prSet presAssocID="{9A55754A-0F9D-426C-8361-FBB79C711F84}" presName="rootConnector" presStyleLbl="node2" presStyleIdx="1" presStyleCnt="4"/>
      <dgm:spPr/>
      <dgm:t>
        <a:bodyPr/>
        <a:lstStyle/>
        <a:p>
          <a:endParaRPr lang="es-ES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9DD491FC-4AAE-415D-8BC1-59BDE3F41EA7}" type="pres">
      <dgm:prSet presAssocID="{2B2C4DBA-FFB8-4915-AF95-30120A82931F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8E3470E-8873-4032-9266-23C0D2753F6D}" type="pres">
      <dgm:prSet presAssocID="{F2E148FB-5D4C-4966-AC47-EB47FEE38241}" presName="hierRoot2" presStyleCnt="0">
        <dgm:presLayoutVars>
          <dgm:hierBranch val="init"/>
        </dgm:presLayoutVars>
      </dgm:prSet>
      <dgm:spPr/>
    </dgm:pt>
    <dgm:pt modelId="{3D2E702B-19D4-4800-957E-1AC8FA86799C}" type="pres">
      <dgm:prSet presAssocID="{F2E148FB-5D4C-4966-AC47-EB47FEE38241}" presName="rootComposite" presStyleCnt="0"/>
      <dgm:spPr/>
    </dgm:pt>
    <dgm:pt modelId="{E10B3C36-FFD8-4C4B-B9C0-EE22F547BDBD}" type="pres">
      <dgm:prSet presAssocID="{F2E148FB-5D4C-4966-AC47-EB47FEE38241}" presName="rootText" presStyleLbl="node2" presStyleIdx="2" presStyleCnt="4" custScaleX="97289" custScaleY="94606" custLinFactNeighborX="-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9781B-66D3-4070-B842-9FE814906F23}" type="pres">
      <dgm:prSet presAssocID="{F2E148FB-5D4C-4966-AC47-EB47FEE38241}" presName="rootConnector" presStyleLbl="node2" presStyleIdx="2" presStyleCnt="4"/>
      <dgm:spPr/>
      <dgm:t>
        <a:bodyPr/>
        <a:lstStyle/>
        <a:p>
          <a:endParaRPr lang="es-ES"/>
        </a:p>
      </dgm:t>
    </dgm:pt>
    <dgm:pt modelId="{D23373BE-4EB1-4F23-93D4-2B26693F67D2}" type="pres">
      <dgm:prSet presAssocID="{F2E148FB-5D4C-4966-AC47-EB47FEE38241}" presName="hierChild4" presStyleCnt="0"/>
      <dgm:spPr/>
    </dgm:pt>
    <dgm:pt modelId="{A8561D0B-0605-48E7-8848-287BE3B4D995}" type="pres">
      <dgm:prSet presAssocID="{F2E148FB-5D4C-4966-AC47-EB47FEE38241}" presName="hierChild5" presStyleCnt="0"/>
      <dgm:spPr/>
    </dgm:pt>
    <dgm:pt modelId="{81E604D8-250D-4FDF-98BD-EA912B304081}" type="pres">
      <dgm:prSet presAssocID="{F802E49A-F321-412A-BE3C-CFE1EB15D89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4F0D451F-C145-41CB-A618-FC5C95858DDD}" type="pres">
      <dgm:prSet presAssocID="{AC96A34A-0F82-44E1-993F-BD087FC111C9}" presName="hierRoot2" presStyleCnt="0">
        <dgm:presLayoutVars>
          <dgm:hierBranch val="init"/>
        </dgm:presLayoutVars>
      </dgm:prSet>
      <dgm:spPr/>
    </dgm:pt>
    <dgm:pt modelId="{82E2108A-47E9-4960-89FB-8891645BF2AD}" type="pres">
      <dgm:prSet presAssocID="{AC96A34A-0F82-44E1-993F-BD087FC111C9}" presName="rootComposite" presStyleCnt="0"/>
      <dgm:spPr/>
    </dgm:pt>
    <dgm:pt modelId="{72EF0FA2-707D-4E02-AE13-A46BA56EA465}" type="pres">
      <dgm:prSet presAssocID="{AC96A34A-0F82-44E1-993F-BD087FC111C9}" presName="rootText" presStyleLbl="node2" presStyleIdx="3" presStyleCnt="4" custScaleX="97289" custScaleY="94606" custLinFactNeighborX="-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C1157-2934-4B6D-B517-5E617F99CEBB}" type="pres">
      <dgm:prSet presAssocID="{AC96A34A-0F82-44E1-993F-BD087FC111C9}" presName="rootConnector" presStyleLbl="node2" presStyleIdx="3" presStyleCnt="4"/>
      <dgm:spPr/>
      <dgm:t>
        <a:bodyPr/>
        <a:lstStyle/>
        <a:p>
          <a:endParaRPr lang="es-ES"/>
        </a:p>
      </dgm:t>
    </dgm:pt>
    <dgm:pt modelId="{1004157E-35DD-42F3-985D-FB4A6F209A61}" type="pres">
      <dgm:prSet presAssocID="{AC96A34A-0F82-44E1-993F-BD087FC111C9}" presName="hierChild4" presStyleCnt="0"/>
      <dgm:spPr/>
    </dgm:pt>
    <dgm:pt modelId="{3F3C8D5D-913B-4BF9-BF28-5027F827CEB4}" type="pres">
      <dgm:prSet presAssocID="{AC96A34A-0F82-44E1-993F-BD087FC111C9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0B038C0-0227-4A11-B97E-ED7D423EB33F}" srcId="{B3C1F8AF-B252-43AC-8ED3-3D3880F2F1F8}" destId="{F2E148FB-5D4C-4966-AC47-EB47FEE38241}" srcOrd="2" destOrd="0" parTransId="{2B2C4DBA-FFB8-4915-AF95-30120A82931F}" sibTransId="{C2454846-2905-49F8-89A8-2106DC26EB74}"/>
    <dgm:cxn modelId="{313857D5-6EE6-4E0C-967D-445C81C24675}" type="presOf" srcId="{AC96A34A-0F82-44E1-993F-BD087FC111C9}" destId="{72EF0FA2-707D-4E02-AE13-A46BA56EA465}" srcOrd="0" destOrd="0" presId="urn:microsoft.com/office/officeart/2005/8/layout/orgChart1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09AF0CA2-8FE0-4FD2-B2A3-8F22F9D08A44}" type="presOf" srcId="{F802E49A-F321-412A-BE3C-CFE1EB15D89B}" destId="{81E604D8-250D-4FDF-98BD-EA912B304081}" srcOrd="0" destOrd="0" presId="urn:microsoft.com/office/officeart/2005/8/layout/orgChart1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C3F3AEB0-2DB2-470E-92C9-A08CAB55B188}" type="presOf" srcId="{AC96A34A-0F82-44E1-993F-BD087FC111C9}" destId="{92EC1157-2934-4B6D-B517-5E617F99CEBB}" srcOrd="1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4062C38F-944A-489A-A826-AB466C801566}" type="presOf" srcId="{2B2C4DBA-FFB8-4915-AF95-30120A82931F}" destId="{9DD491FC-4AAE-415D-8BC1-59BDE3F41EA7}" srcOrd="0" destOrd="0" presId="urn:microsoft.com/office/officeart/2005/8/layout/orgChart1"/>
    <dgm:cxn modelId="{091B6B59-64CA-4DC6-B100-438BDD1CF6D5}" type="presOf" srcId="{F2E148FB-5D4C-4966-AC47-EB47FEE38241}" destId="{EBB9781B-66D3-4070-B842-9FE814906F23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D3C38BC6-04C2-4935-A6B0-36E619899A55}" srcId="{B3C1F8AF-B252-43AC-8ED3-3D3880F2F1F8}" destId="{AC96A34A-0F82-44E1-993F-BD087FC111C9}" srcOrd="3" destOrd="0" parTransId="{F802E49A-F321-412A-BE3C-CFE1EB15D89B}" sibTransId="{4BD1CFA4-5933-409A-A0D9-B5F57187E186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6A10E9B4-917D-477E-8BCE-E55B325CF7B5}" type="presOf" srcId="{F2E148FB-5D4C-4966-AC47-EB47FEE38241}" destId="{E10B3C36-FFD8-4C4B-B9C0-EE22F547BDBD}" srcOrd="0" destOrd="0" presId="urn:microsoft.com/office/officeart/2005/8/layout/orgChart1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9D85A761-0E6D-464F-A0BF-4306A4C873F7}" type="presParOf" srcId="{ECD84423-CACA-4F27-BB31-EDF4B5E83466}" destId="{9DD491FC-4AAE-415D-8BC1-59BDE3F41EA7}" srcOrd="4" destOrd="0" presId="urn:microsoft.com/office/officeart/2005/8/layout/orgChart1"/>
    <dgm:cxn modelId="{7B96334C-8E26-47CC-BCF0-159A927B1B18}" type="presParOf" srcId="{ECD84423-CACA-4F27-BB31-EDF4B5E83466}" destId="{08E3470E-8873-4032-9266-23C0D2753F6D}" srcOrd="5" destOrd="0" presId="urn:microsoft.com/office/officeart/2005/8/layout/orgChart1"/>
    <dgm:cxn modelId="{29D87B24-A21A-43EE-A344-A3D86E83ECBD}" type="presParOf" srcId="{08E3470E-8873-4032-9266-23C0D2753F6D}" destId="{3D2E702B-19D4-4800-957E-1AC8FA86799C}" srcOrd="0" destOrd="0" presId="urn:microsoft.com/office/officeart/2005/8/layout/orgChart1"/>
    <dgm:cxn modelId="{FBF7BB85-AC26-4766-A7CF-4189363E17EB}" type="presParOf" srcId="{3D2E702B-19D4-4800-957E-1AC8FA86799C}" destId="{E10B3C36-FFD8-4C4B-B9C0-EE22F547BDBD}" srcOrd="0" destOrd="0" presId="urn:microsoft.com/office/officeart/2005/8/layout/orgChart1"/>
    <dgm:cxn modelId="{FF971E3E-34CD-4C21-9745-022700E4B99D}" type="presParOf" srcId="{3D2E702B-19D4-4800-957E-1AC8FA86799C}" destId="{EBB9781B-66D3-4070-B842-9FE814906F23}" srcOrd="1" destOrd="0" presId="urn:microsoft.com/office/officeart/2005/8/layout/orgChart1"/>
    <dgm:cxn modelId="{57CBABF2-5574-4837-8647-700C9F613D09}" type="presParOf" srcId="{08E3470E-8873-4032-9266-23C0D2753F6D}" destId="{D23373BE-4EB1-4F23-93D4-2B26693F67D2}" srcOrd="1" destOrd="0" presId="urn:microsoft.com/office/officeart/2005/8/layout/orgChart1"/>
    <dgm:cxn modelId="{9AAB379B-4265-486E-A4FB-B1607992C533}" type="presParOf" srcId="{08E3470E-8873-4032-9266-23C0D2753F6D}" destId="{A8561D0B-0605-48E7-8848-287BE3B4D995}" srcOrd="2" destOrd="0" presId="urn:microsoft.com/office/officeart/2005/8/layout/orgChart1"/>
    <dgm:cxn modelId="{F2F6831F-1D07-4423-B594-0F31C99E2E3E}" type="presParOf" srcId="{ECD84423-CACA-4F27-BB31-EDF4B5E83466}" destId="{81E604D8-250D-4FDF-98BD-EA912B304081}" srcOrd="6" destOrd="0" presId="urn:microsoft.com/office/officeart/2005/8/layout/orgChart1"/>
    <dgm:cxn modelId="{5B04C430-DE92-44C1-B909-5431D68C9FCC}" type="presParOf" srcId="{ECD84423-CACA-4F27-BB31-EDF4B5E83466}" destId="{4F0D451F-C145-41CB-A618-FC5C95858DDD}" srcOrd="7" destOrd="0" presId="urn:microsoft.com/office/officeart/2005/8/layout/orgChart1"/>
    <dgm:cxn modelId="{5CC0336B-1F5D-4E09-92E4-090B53869F20}" type="presParOf" srcId="{4F0D451F-C145-41CB-A618-FC5C95858DDD}" destId="{82E2108A-47E9-4960-89FB-8891645BF2AD}" srcOrd="0" destOrd="0" presId="urn:microsoft.com/office/officeart/2005/8/layout/orgChart1"/>
    <dgm:cxn modelId="{1EBA0A58-2B93-4D8B-BF6B-0274B966CEA7}" type="presParOf" srcId="{82E2108A-47E9-4960-89FB-8891645BF2AD}" destId="{72EF0FA2-707D-4E02-AE13-A46BA56EA465}" srcOrd="0" destOrd="0" presId="urn:microsoft.com/office/officeart/2005/8/layout/orgChart1"/>
    <dgm:cxn modelId="{35877F5D-EAAB-4316-89FB-8AA4074519AD}" type="presParOf" srcId="{82E2108A-47E9-4960-89FB-8891645BF2AD}" destId="{92EC1157-2934-4B6D-B517-5E617F99CEBB}" srcOrd="1" destOrd="0" presId="urn:microsoft.com/office/officeart/2005/8/layout/orgChart1"/>
    <dgm:cxn modelId="{A0D06DFD-61E2-4D7E-9E29-6016EB737F6E}" type="presParOf" srcId="{4F0D451F-C145-41CB-A618-FC5C95858DDD}" destId="{1004157E-35DD-42F3-985D-FB4A6F209A61}" srcOrd="1" destOrd="0" presId="urn:microsoft.com/office/officeart/2005/8/layout/orgChart1"/>
    <dgm:cxn modelId="{00B8FE6B-5DD0-4850-95D3-CEBD28A7E61C}" type="presParOf" srcId="{4F0D451F-C145-41CB-A618-FC5C95858DDD}" destId="{3F3C8D5D-913B-4BF9-BF28-5027F827CEB4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Análisis y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Análisis 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Inteligencia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1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5493" custScaleY="82674" custLinFactNeighborX="-829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5493" custScaleY="82674" custLinFactNeighborX="6663" custLinFactNeighborY="-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Análisis y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latin typeface="+mn-lt"/>
            </a:rPr>
            <a:t>Analistas</a:t>
          </a:r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Analistas Investigadores(as)</a:t>
          </a:r>
          <a:br>
            <a:rPr lang="es-MX" alt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Y="41402" custLinFactNeighborX="54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04164" custScaleY="99341" custLinFactNeighborX="-62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0" presStyleCnt="1" custScaleX="104164" custScaleY="114578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0" presStyleCnt="1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D6F44290-4E89-4891-8216-E5567CFAEB7B}" type="presOf" srcId="{F54BA082-7E9A-4A57-A5BA-D3F087A433CC}" destId="{FE9E1509-3C3C-4DF1-8723-C0DDF76BD16B}" srcOrd="1" destOrd="0" presId="urn:microsoft.com/office/officeart/2005/8/layout/orgChart1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73A0049D-3991-40EE-A9DF-20F1F11F02D0}" type="presOf" srcId="{80C91609-4155-490D-A93A-2840363F77EF}" destId="{70C7E907-B590-4FA8-BA47-0908BC71EE25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42BBA58C-7E28-4063-B87C-3B0F27A8273C}" type="presOf" srcId="{2A362D5D-A3DA-4F6C-8849-2A8C51EEB6D2}" destId="{12FB5CC2-3F72-4AC8-AF94-50272EAD0FAB}" srcOrd="0" destOrd="0" presId="urn:microsoft.com/office/officeart/2005/8/layout/orgChart1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8DBCA4A-227D-4D80-972A-69090E821D03}" type="presOf" srcId="{80C91609-4155-490D-A93A-2840363F77EF}" destId="{0E4A1FB2-B936-4A45-9B17-4DC72B6EC80F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FDBA3862-05EA-4941-8AFF-C2F7C65EA0C7}" type="presOf" srcId="{F54BA082-7E9A-4A57-A5BA-D3F087A433CC}" destId="{B651DCB6-AAF6-4973-9416-A5FBDCD184AD}" srcOrd="0" destOrd="0" presId="urn:microsoft.com/office/officeart/2005/8/layout/orgChart1"/>
    <dgm:cxn modelId="{3F6CBA0E-9605-4495-862D-386B841974A2}" type="presOf" srcId="{4E50255E-3688-405A-9938-0EC4F736299F}" destId="{FC7541B4-6136-45CB-8770-663459A25598}" srcOrd="0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A89B9E32-ACE9-4F4C-96EA-29CC0DE43178}" type="presParOf" srcId="{DCBE0C80-A85E-4F05-ABB4-4FC9A7E4B8A8}" destId="{12FB5CC2-3F72-4AC8-AF94-50272EAD0FAB}" srcOrd="2" destOrd="0" presId="urn:microsoft.com/office/officeart/2005/8/layout/orgChart1"/>
    <dgm:cxn modelId="{885864AA-27DD-465E-85F5-BD04E4D8F3B8}" type="presParOf" srcId="{DCBE0C80-A85E-4F05-ABB4-4FC9A7E4B8A8}" destId="{B570DFF2-79FF-4DD0-A8FE-728069315CDB}" srcOrd="3" destOrd="0" presId="urn:microsoft.com/office/officeart/2005/8/layout/orgChart1"/>
    <dgm:cxn modelId="{77902FDA-F84B-4F3C-B3E7-E116A8DB373B}" type="presParOf" srcId="{B570DFF2-79FF-4DD0-A8FE-728069315CDB}" destId="{AC57EB8E-F8F8-49E5-AB3B-101A503E7149}" srcOrd="0" destOrd="0" presId="urn:microsoft.com/office/officeart/2005/8/layout/orgChart1"/>
    <dgm:cxn modelId="{1575D185-DD22-426C-B645-97E0A5F21DB0}" type="presParOf" srcId="{AC57EB8E-F8F8-49E5-AB3B-101A503E7149}" destId="{0E4A1FB2-B936-4A45-9B17-4DC72B6EC80F}" srcOrd="0" destOrd="0" presId="urn:microsoft.com/office/officeart/2005/8/layout/orgChart1"/>
    <dgm:cxn modelId="{29A94895-C0E5-4640-B505-21C454776320}" type="presParOf" srcId="{AC57EB8E-F8F8-49E5-AB3B-101A503E7149}" destId="{70C7E907-B590-4FA8-BA47-0908BC71EE25}" srcOrd="1" destOrd="0" presId="urn:microsoft.com/office/officeart/2005/8/layout/orgChart1"/>
    <dgm:cxn modelId="{4CF2C38E-2156-4DB8-A297-691C1CB76537}" type="presParOf" srcId="{B570DFF2-79FF-4DD0-A8FE-728069315CDB}" destId="{0DCE5A2E-AABD-41D8-AB45-73FC6E777742}" srcOrd="1" destOrd="0" presId="urn:microsoft.com/office/officeart/2005/8/layout/orgChart1"/>
    <dgm:cxn modelId="{C63222DF-89DC-4DC4-AD82-4D0F0A8B3F08}" type="presParOf" srcId="{0DCE5A2E-AABD-41D8-AB45-73FC6E777742}" destId="{FC7541B4-6136-45CB-8770-663459A25598}" srcOrd="0" destOrd="0" presId="urn:microsoft.com/office/officeart/2005/8/layout/orgChart1"/>
    <dgm:cxn modelId="{C897BD2E-8924-4172-92A9-FD349DA2DAE1}" type="presParOf" srcId="{0DCE5A2E-AABD-41D8-AB45-73FC6E777742}" destId="{A40758BA-FB53-4B5B-8D0E-BFC6FCF28CCD}" srcOrd="1" destOrd="0" presId="urn:microsoft.com/office/officeart/2005/8/layout/orgChart1"/>
    <dgm:cxn modelId="{38E233B0-645C-412B-81D0-F0BCA268553C}" type="presParOf" srcId="{A40758BA-FB53-4B5B-8D0E-BFC6FCF28CCD}" destId="{7D7A4CB1-F031-4828-90A7-49C8EAC41E1E}" srcOrd="0" destOrd="0" presId="urn:microsoft.com/office/officeart/2005/8/layout/orgChart1"/>
    <dgm:cxn modelId="{ACC86906-00D9-45AA-9D5C-6F759E16D6BD}" type="presParOf" srcId="{7D7A4CB1-F031-4828-90A7-49C8EAC41E1E}" destId="{B651DCB6-AAF6-4973-9416-A5FBDCD184AD}" srcOrd="0" destOrd="0" presId="urn:microsoft.com/office/officeart/2005/8/layout/orgChart1"/>
    <dgm:cxn modelId="{8D6A031B-2B58-4F1B-BB59-9A71D2DD68CF}" type="presParOf" srcId="{7D7A4CB1-F031-4828-90A7-49C8EAC41E1E}" destId="{FE9E1509-3C3C-4DF1-8723-C0DDF76BD16B}" srcOrd="1" destOrd="0" presId="urn:microsoft.com/office/officeart/2005/8/layout/orgChart1"/>
    <dgm:cxn modelId="{C87B6871-D320-4CA1-875F-BD4E9ACC25F2}" type="presParOf" srcId="{A40758BA-FB53-4B5B-8D0E-BFC6FCF28CCD}" destId="{5D342304-3742-4A0E-8D51-D5CB71D11E9D}" srcOrd="1" destOrd="0" presId="urn:microsoft.com/office/officeart/2005/8/layout/orgChart1"/>
    <dgm:cxn modelId="{F8163DC6-50AE-4DA5-9634-1351169E691A}" type="presParOf" srcId="{A40758BA-FB53-4B5B-8D0E-BFC6FCF28CCD}" destId="{8D376A21-B1DE-43F8-8909-9B447CA773F2}" srcOrd="2" destOrd="0" presId="urn:microsoft.com/office/officeart/2005/8/layout/orgChart1"/>
    <dgm:cxn modelId="{96B34A75-4A1D-424D-BA10-AB3C8EA6A7A3}" type="presParOf" srcId="{B570DFF2-79FF-4DD0-A8FE-728069315CDB}" destId="{4F6E22EF-9940-4E6D-8F89-9A1FB953EB04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endParaRPr lang="es-MX" altLang="es-MX" sz="1200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endParaRPr 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Soporte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Gestión Integral de Riesgo</a:t>
          </a: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38788" custScaleY="139149" custLinFactNeighborY="-31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4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5F44CEF2-A9D9-48B4-B7FD-F33394C8CE3A}" type="pres">
      <dgm:prSet presAssocID="{DB223382-71CD-4690-AAD2-B324D1FD1352}" presName="Name35" presStyleLbl="parChTrans1D2" presStyleIdx="2" presStyleCnt="4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</dgm:pt>
    <dgm:pt modelId="{DCDA2EF9-8679-4AF8-BF08-1B2A7EC2955B}" type="pres">
      <dgm:prSet presAssocID="{D6CA15FC-744A-4B09-BCDD-AC29203C4A91}" presName="rootComposite" presStyleCnt="0"/>
      <dgm:spPr/>
    </dgm:pt>
    <dgm:pt modelId="{2CC35769-742E-4127-9B2A-DF3D71088DFD}" type="pres">
      <dgm:prSet presAssocID="{D6CA15FC-744A-4B09-BCDD-AC29203C4A91}" presName="rootText" presStyleLbl="node2" presStyleIdx="2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</dgm:pt>
    <dgm:pt modelId="{BE8B0615-5509-452F-809A-8B982B8564E7}" type="pres">
      <dgm:prSet presAssocID="{D6CA15FC-744A-4B09-BCDD-AC29203C4A91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  <dgm:pt modelId="{18E0E19A-C29A-4DA0-9A25-47FC409C95B3}" type="pres">
      <dgm:prSet presAssocID="{143B025C-8E4A-41B5-88D0-7FD0047AFFA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1" custScaleX="97101" custScaleY="110973" custLinFactNeighborX="-5651" custLinFactNeighborY="-1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7F379FCC-AF97-4BB7-BC93-CE9E05566491}" srcId="{DC1D225E-3F7C-46BE-A887-FDA64F2B32D7}" destId="{50A54075-38A7-45D4-AA2D-B3B2A4B3D817}" srcOrd="3" destOrd="0" parTransId="{143B025C-8E4A-41B5-88D0-7FD0047AFFAD}" sibTransId="{68DD32F8-5F7C-42F1-B72C-24EEF462F750}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29B9A370-13FA-4BB3-A555-E7ECA4367AA5}" srcId="{DC1D225E-3F7C-46BE-A887-FDA64F2B32D7}" destId="{D6CA15FC-744A-4B09-BCDD-AC29203C4A91}" srcOrd="2" destOrd="0" parTransId="{DB223382-71CD-4690-AAD2-B324D1FD1352}" sibTransId="{58F303BC-76CD-40F5-8239-933147764704}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4" destOrd="0" presId="urn:microsoft.com/office/officeart/2005/8/layout/orgChart1"/>
    <dgm:cxn modelId="{ABBCBF14-4116-4FE3-B0A8-9EE2595D1110}" type="presParOf" srcId="{160452F7-A64B-4C6A-8824-A804FA4C8356}" destId="{9BE99589-18FD-4F55-9738-E98352B2D7CF}" srcOrd="5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ES" sz="1200" dirty="0"/>
            <a:t>Supervisor(a) General de Protección Civil</a:t>
          </a: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1" custScaleX="82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</dgm:pt>
    <dgm:pt modelId="{979E2677-78A1-4817-B079-D0579906F0D2}" type="pres">
      <dgm:prSet presAssocID="{110878CD-32A6-45DF-890E-B22170C50C54}" presName="rootComposite3" presStyleCnt="0"/>
      <dgm:spPr/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</dgm:pt>
    <dgm:pt modelId="{070E43F3-B669-443E-8141-575653BE4172}" type="pres">
      <dgm:prSet presAssocID="{110878CD-32A6-45DF-890E-B22170C50C54}" presName="hierChild7" presStyleCnt="0"/>
      <dgm:spPr/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</dgm:pt>
    <dgm:pt modelId="{CDC89C7A-4550-4DF3-A8CD-99464DABCBE3}" type="pres">
      <dgm:prSet presAssocID="{16A481B8-EF2B-48EA-A1B4-7211372CF78C}" presName="rootComposite3" presStyleCnt="0"/>
      <dgm:spPr/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</dgm:pt>
    <dgm:pt modelId="{CBA745EA-F0A3-4200-BB52-F1DB1F1A87EE}" type="pres">
      <dgm:prSet presAssocID="{16A481B8-EF2B-48EA-A1B4-7211372CF78C}" presName="hierChild7" presStyleCnt="0"/>
      <dgm:spPr/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0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1" destOrd="0" parTransId="{C967CCEC-B3A6-483D-ABCF-62F9EF86326C}" sibTransId="{7C6DEF3B-9EE3-4382-BF3A-5F18CCEAF623}"/>
    <dgm:cxn modelId="{200C864B-BC52-4DF6-930A-5599631A5D69}" srcId="{66C88B48-2020-40FD-B78B-F24D7A0573AF}" destId="{69B674F8-EA66-4CE9-94C0-D4145D32D501}" srcOrd="2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Supervisor(a) General de Protección </a:t>
          </a:r>
          <a:r>
            <a:rPr lang="es-ES" sz="1200" dirty="0" smtClean="0"/>
            <a:t>Civil</a:t>
          </a:r>
          <a:endParaRPr lang="es-ES" sz="1200" dirty="0"/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/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94222" custScaleY="87956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435" custScaleY="67591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435" custScaleY="73929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1" custScaleX="78435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1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435" custScaleY="67591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 val="init"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435" custScaleY="73436" custLinFactNeighborY="8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435" custScaleY="67591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435" custScaleY="73436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Gestión Integral de </a:t>
          </a:r>
          <a:r>
            <a:rPr lang="es-MX" altLang="es-MX" sz="1200" dirty="0" smtClean="0">
              <a:latin typeface="+mn-lt"/>
            </a:rPr>
            <a:t>Riesgo</a:t>
          </a:r>
          <a:endParaRPr lang="es-MX" altLang="es-MX" sz="1200" dirty="0">
            <a:latin typeface="+mn-lt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4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Desarrollo Docente y Psicología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Desarrollo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Institucional y Carrera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Formación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Inicial</a:t>
          </a: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Jefe(a) Administrativo(a</a:t>
          </a:r>
          <a:r>
            <a:rPr lang="es-MX" sz="1200" dirty="0" smtClean="0"/>
            <a:t>)</a:t>
          </a:r>
          <a:endParaRPr lang="es-MX" sz="1200" dirty="0"/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568D66C8-CA9A-458B-BB04-4B7FBCA7D5C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Analistas</a:t>
          </a:r>
          <a:endParaRPr lang="es-MX" sz="1200" dirty="0">
            <a:latin typeface="+mn-lt"/>
          </a:endParaRPr>
        </a:p>
      </dgm:t>
    </dgm:pt>
    <dgm:pt modelId="{651C5F18-1BDF-4F62-B0A2-D83A7C7BA167}" type="parTrans" cxnId="{88BE867D-9A83-4839-B3AD-177BA7FC4E0D}">
      <dgm:prSet/>
      <dgm:spPr/>
      <dgm:t>
        <a:bodyPr/>
        <a:lstStyle/>
        <a:p>
          <a:endParaRPr lang="es-ES" sz="1200"/>
        </a:p>
      </dgm:t>
    </dgm:pt>
    <dgm:pt modelId="{6D3FC725-A95D-4050-B1FA-E9C3E5E86EC1}" type="sibTrans" cxnId="{88BE867D-9A83-4839-B3AD-177BA7FC4E0D}">
      <dgm:prSet/>
      <dgm:spPr/>
      <dgm:t>
        <a:bodyPr/>
        <a:lstStyle/>
        <a:p>
          <a:endParaRPr lang="es-ES" sz="1200"/>
        </a:p>
      </dgm:t>
    </dgm:pt>
    <dgm:pt modelId="{49E79842-F17D-4791-B99D-EA66E5A496B0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Auxiliar</a:t>
          </a:r>
          <a:r>
            <a:rPr lang="es-MX" sz="1200" dirty="0">
              <a:latin typeface="+mn-lt"/>
            </a:rPr>
            <a:t/>
          </a:r>
          <a:br>
            <a:rPr lang="es-MX" sz="1200" dirty="0">
              <a:latin typeface="+mn-lt"/>
            </a:rPr>
          </a:br>
          <a:r>
            <a:rPr lang="es-MX" sz="1200" b="0" i="0" u="none" dirty="0" err="1" smtClean="0">
              <a:latin typeface="+mn-lt"/>
            </a:rPr>
            <a:t>Auxiliar</a:t>
          </a:r>
          <a:r>
            <a:rPr lang="es-MX" sz="1200" b="0" i="0" u="none" dirty="0" smtClean="0">
              <a:latin typeface="+mn-lt"/>
            </a:rPr>
            <a:t> </a:t>
          </a:r>
          <a:r>
            <a:rPr lang="es-MX" sz="1200" b="0" i="0" u="none" dirty="0">
              <a:latin typeface="+mn-lt"/>
            </a:rPr>
            <a:t>Administrativo(a)</a:t>
          </a:r>
          <a:br>
            <a:rPr lang="es-MX" sz="1200" b="0" i="0" u="none" dirty="0">
              <a:latin typeface="+mn-lt"/>
            </a:rPr>
          </a:br>
          <a:endParaRPr lang="es-MX" sz="1200" dirty="0">
            <a:latin typeface="+mn-lt"/>
          </a:endParaRPr>
        </a:p>
      </dgm:t>
    </dgm:pt>
    <dgm:pt modelId="{7387448C-7E08-48C9-90AA-9F1FB2B467A2}" type="parTrans" cxnId="{B17F8508-04B1-43A3-BFD3-7B061854BDC9}">
      <dgm:prSet/>
      <dgm:spPr/>
      <dgm:t>
        <a:bodyPr/>
        <a:lstStyle/>
        <a:p>
          <a:endParaRPr lang="es-ES" sz="1200"/>
        </a:p>
      </dgm:t>
    </dgm:pt>
    <dgm:pt modelId="{03F2ACB9-DB1A-4091-A9F9-417B50FBD453}" type="sibTrans" cxnId="{B17F8508-04B1-43A3-BFD3-7B061854BDC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3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LinFactNeighborY="5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LinFactNeighborY="5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 custLinFactNeighborY="5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3" custScaleX="103771" custScaleY="92732" custLinFactNeighborX="46" custLinFactNeighborY="3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FF9FC2E7-2031-4B34-80B0-541EEC9FD404}" type="pres">
      <dgm:prSet presAssocID="{7387448C-7E08-48C9-90AA-9F1FB2B467A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0579A542-6CF2-4183-A7B8-CF8802FCCD93}" type="pres">
      <dgm:prSet presAssocID="{49E79842-F17D-4791-B99D-EA66E5A496B0}" presName="hierRoot3" presStyleCnt="0">
        <dgm:presLayoutVars>
          <dgm:hierBranch val="init"/>
        </dgm:presLayoutVars>
      </dgm:prSet>
      <dgm:spPr/>
    </dgm:pt>
    <dgm:pt modelId="{F7D7C220-CBF7-47AE-8C56-7F3FD758E642}" type="pres">
      <dgm:prSet presAssocID="{49E79842-F17D-4791-B99D-EA66E5A496B0}" presName="rootComposite3" presStyleCnt="0"/>
      <dgm:spPr/>
    </dgm:pt>
    <dgm:pt modelId="{F7B80271-7268-4262-8A55-F469AFE7FC15}" type="pres">
      <dgm:prSet presAssocID="{49E79842-F17D-4791-B99D-EA66E5A496B0}" presName="rootText3" presStyleLbl="asst1" presStyleIdx="1" presStyleCnt="3" custScaleX="103771" custScaleY="92732" custLinFactNeighborX="46" custLinFactNeighborY="3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4B75DB-4927-4C56-8706-BF4448EC3795}" type="pres">
      <dgm:prSet presAssocID="{49E79842-F17D-4791-B99D-EA66E5A496B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9091E4D9-A68B-461C-A24E-9A5D547FA98D}" type="pres">
      <dgm:prSet presAssocID="{49E79842-F17D-4791-B99D-EA66E5A496B0}" presName="hierChild6" presStyleCnt="0"/>
      <dgm:spPr/>
    </dgm:pt>
    <dgm:pt modelId="{4047F18C-63C0-4F92-9B37-908077371128}" type="pres">
      <dgm:prSet presAssocID="{49E79842-F17D-4791-B99D-EA66E5A496B0}" presName="hierChild7" presStyleCnt="0"/>
      <dgm:spPr/>
    </dgm:pt>
    <dgm:pt modelId="{2208E0A5-4A0F-49AF-A003-1810CBD7C53A}" type="pres">
      <dgm:prSet presAssocID="{651C5F18-1BDF-4F62-B0A2-D83A7C7BA167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B616B53-6033-474A-A1FC-8C5B81BA4AEE}" type="pres">
      <dgm:prSet presAssocID="{568D66C8-CA9A-458B-BB04-4B7FBCA7D5C7}" presName="hierRoot3" presStyleCnt="0">
        <dgm:presLayoutVars>
          <dgm:hierBranch val="init"/>
        </dgm:presLayoutVars>
      </dgm:prSet>
      <dgm:spPr/>
    </dgm:pt>
    <dgm:pt modelId="{2C49C782-9022-47BA-9B99-32BDF6D1B05A}" type="pres">
      <dgm:prSet presAssocID="{568D66C8-CA9A-458B-BB04-4B7FBCA7D5C7}" presName="rootComposite3" presStyleCnt="0"/>
      <dgm:spPr/>
    </dgm:pt>
    <dgm:pt modelId="{7FFDA455-1612-4ABF-B7EC-B4F3361CC5C7}" type="pres">
      <dgm:prSet presAssocID="{568D66C8-CA9A-458B-BB04-4B7FBCA7D5C7}" presName="rootText3" presStyleLbl="asst1" presStyleIdx="2" presStyleCnt="3" custScaleX="103771" custScaleY="92732" custLinFactNeighborX="-384" custLinFactNeighborY="-8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11AE-64B5-49CB-B7D3-231BB7A13A9A}" type="pres">
      <dgm:prSet presAssocID="{568D66C8-CA9A-458B-BB04-4B7FBCA7D5C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5077BE3F-A016-41BE-911B-A14DF27577F6}" type="pres">
      <dgm:prSet presAssocID="{568D66C8-CA9A-458B-BB04-4B7FBCA7D5C7}" presName="hierChild6" presStyleCnt="0"/>
      <dgm:spPr/>
    </dgm:pt>
    <dgm:pt modelId="{441B9B1D-AF8D-4512-8318-7B32746BBDA9}" type="pres">
      <dgm:prSet presAssocID="{568D66C8-CA9A-458B-BB04-4B7FBCA7D5C7}" presName="hierChild7" presStyleCnt="0"/>
      <dgm:spPr/>
    </dgm:pt>
  </dgm:ptLst>
  <dgm:cxnLst>
    <dgm:cxn modelId="{88BE867D-9A83-4839-B3AD-177BA7FC4E0D}" srcId="{9DEA55C1-E59C-4B5B-90DC-1D0B54C2B20C}" destId="{568D66C8-CA9A-458B-BB04-4B7FBCA7D5C7}" srcOrd="5" destOrd="0" parTransId="{651C5F18-1BDF-4F62-B0A2-D83A7C7BA167}" sibTransId="{6D3FC725-A95D-4050-B1FA-E9C3E5E86EC1}"/>
    <dgm:cxn modelId="{91D2C140-0754-40A6-8AA8-CD8B29EA77BC}" type="presOf" srcId="{49E79842-F17D-4791-B99D-EA66E5A496B0}" destId="{924B75DB-4927-4C56-8706-BF4448EC3795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8C1BA61-35B8-4275-98B5-BA6F1985CA7D}" type="presOf" srcId="{651C5F18-1BDF-4F62-B0A2-D83A7C7BA167}" destId="{2208E0A5-4A0F-49AF-A003-1810CBD7C53A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BEEF5200-85A9-4142-AED5-636CE843D17E}" type="presOf" srcId="{7387448C-7E08-48C9-90AA-9F1FB2B467A2}" destId="{FF9FC2E7-2031-4B34-80B0-541EEC9FD404}" srcOrd="0" destOrd="0" presId="urn:microsoft.com/office/officeart/2005/8/layout/orgChart1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4EAD0313-8808-4584-B0F8-B190150690FF}" type="presOf" srcId="{568D66C8-CA9A-458B-BB04-4B7FBCA7D5C7}" destId="{E5F911AE-64B5-49CB-B7D3-231BB7A13A9A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E35959E3-1B47-4D77-9CDD-220965D24D18}" type="presOf" srcId="{49E79842-F17D-4791-B99D-EA66E5A496B0}" destId="{F7B80271-7268-4262-8A55-F469AFE7FC15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17F8508-04B1-43A3-BFD3-7B061854BDC9}" srcId="{9DEA55C1-E59C-4B5B-90DC-1D0B54C2B20C}" destId="{49E79842-F17D-4791-B99D-EA66E5A496B0}" srcOrd="4" destOrd="0" parTransId="{7387448C-7E08-48C9-90AA-9F1FB2B467A2}" sibTransId="{03F2ACB9-DB1A-4091-A9F9-417B50FBD453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8CE293C-49F9-4DA1-A765-1C1E07F300E5}" type="presOf" srcId="{568D66C8-CA9A-458B-BB04-4B7FBCA7D5C7}" destId="{7FFDA455-1612-4ABF-B7EC-B4F3361CC5C7}" srcOrd="0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7C6DE412-811A-4982-9EFC-928F60876372}" type="presParOf" srcId="{E6CFA08A-7145-470C-A659-6A725D85622B}" destId="{FF9FC2E7-2031-4B34-80B0-541EEC9FD404}" srcOrd="2" destOrd="0" presId="urn:microsoft.com/office/officeart/2005/8/layout/orgChart1"/>
    <dgm:cxn modelId="{AFEDE7B6-0E2C-4366-84CE-670CA31BC625}" type="presParOf" srcId="{E6CFA08A-7145-470C-A659-6A725D85622B}" destId="{0579A542-6CF2-4183-A7B8-CF8802FCCD93}" srcOrd="3" destOrd="0" presId="urn:microsoft.com/office/officeart/2005/8/layout/orgChart1"/>
    <dgm:cxn modelId="{3130C6E8-D7D9-4E5D-9B0E-80E0AE5E485E}" type="presParOf" srcId="{0579A542-6CF2-4183-A7B8-CF8802FCCD93}" destId="{F7D7C220-CBF7-47AE-8C56-7F3FD758E642}" srcOrd="0" destOrd="0" presId="urn:microsoft.com/office/officeart/2005/8/layout/orgChart1"/>
    <dgm:cxn modelId="{CF7619E8-5AA9-4F6E-91C0-E6F65A2F6520}" type="presParOf" srcId="{F7D7C220-CBF7-47AE-8C56-7F3FD758E642}" destId="{F7B80271-7268-4262-8A55-F469AFE7FC15}" srcOrd="0" destOrd="0" presId="urn:microsoft.com/office/officeart/2005/8/layout/orgChart1"/>
    <dgm:cxn modelId="{4DA47EF7-A4B2-4403-A725-1EFECD3EFB34}" type="presParOf" srcId="{F7D7C220-CBF7-47AE-8C56-7F3FD758E642}" destId="{924B75DB-4927-4C56-8706-BF4448EC3795}" srcOrd="1" destOrd="0" presId="urn:microsoft.com/office/officeart/2005/8/layout/orgChart1"/>
    <dgm:cxn modelId="{77A9EC3E-3FBB-4D46-91AC-89D728580BB2}" type="presParOf" srcId="{0579A542-6CF2-4183-A7B8-CF8802FCCD93}" destId="{9091E4D9-A68B-461C-A24E-9A5D547FA98D}" srcOrd="1" destOrd="0" presId="urn:microsoft.com/office/officeart/2005/8/layout/orgChart1"/>
    <dgm:cxn modelId="{82274AD4-AE6E-4F55-9604-A1A1B9E64A32}" type="presParOf" srcId="{0579A542-6CF2-4183-A7B8-CF8802FCCD93}" destId="{4047F18C-63C0-4F92-9B37-908077371128}" srcOrd="2" destOrd="0" presId="urn:microsoft.com/office/officeart/2005/8/layout/orgChart1"/>
    <dgm:cxn modelId="{ABE65C30-590A-4D74-B9E7-11CBBB56C971}" type="presParOf" srcId="{E6CFA08A-7145-470C-A659-6A725D85622B}" destId="{2208E0A5-4A0F-49AF-A003-1810CBD7C53A}" srcOrd="4" destOrd="0" presId="urn:microsoft.com/office/officeart/2005/8/layout/orgChart1"/>
    <dgm:cxn modelId="{66C6E107-E7D6-4CCF-AAF7-17A695443722}" type="presParOf" srcId="{E6CFA08A-7145-470C-A659-6A725D85622B}" destId="{1B616B53-6033-474A-A1FC-8C5B81BA4AEE}" srcOrd="5" destOrd="0" presId="urn:microsoft.com/office/officeart/2005/8/layout/orgChart1"/>
    <dgm:cxn modelId="{31EB79BF-724B-4B6E-A788-445ECC5E925D}" type="presParOf" srcId="{1B616B53-6033-474A-A1FC-8C5B81BA4AEE}" destId="{2C49C782-9022-47BA-9B99-32BDF6D1B05A}" srcOrd="0" destOrd="0" presId="urn:microsoft.com/office/officeart/2005/8/layout/orgChart1"/>
    <dgm:cxn modelId="{7DF15E27-325E-4B31-AC79-583816BC3AF6}" type="presParOf" srcId="{2C49C782-9022-47BA-9B99-32BDF6D1B05A}" destId="{7FFDA455-1612-4ABF-B7EC-B4F3361CC5C7}" srcOrd="0" destOrd="0" presId="urn:microsoft.com/office/officeart/2005/8/layout/orgChart1"/>
    <dgm:cxn modelId="{F05F9796-C890-4F82-AAEA-1B2012C12B96}" type="presParOf" srcId="{2C49C782-9022-47BA-9B99-32BDF6D1B05A}" destId="{E5F911AE-64B5-49CB-B7D3-231BB7A13A9A}" srcOrd="1" destOrd="0" presId="urn:microsoft.com/office/officeart/2005/8/layout/orgChart1"/>
    <dgm:cxn modelId="{3864D446-D594-4C75-B5EF-2D66B4998C9B}" type="presParOf" srcId="{1B616B53-6033-474A-A1FC-8C5B81BA4AEE}" destId="{5077BE3F-A016-41BE-911B-A14DF27577F6}" srcOrd="1" destOrd="0" presId="urn:microsoft.com/office/officeart/2005/8/layout/orgChart1"/>
    <dgm:cxn modelId="{EFE7C5AE-F3E7-447D-A3F6-4E4CE15A0566}" type="presParOf" srcId="{1B616B53-6033-474A-A1FC-8C5B81BA4AEE}" destId="{441B9B1D-AF8D-4512-8318-7B32746BB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  <a:endParaRPr lang="es-MX" sz="1200" dirty="0">
            <a:latin typeface="+mn-lt"/>
          </a:endParaRPr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E75E6A-6846-4534-8753-FABB78B4EB8A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05C96A0-44E1-4512-9E14-E7B8405C732B}" type="parTrans" cxnId="{75DA5067-C240-4464-951D-D47487A17FBB}">
      <dgm:prSet/>
      <dgm:spPr/>
      <dgm:t>
        <a:bodyPr/>
        <a:lstStyle/>
        <a:p>
          <a:endParaRPr lang="es-ES"/>
        </a:p>
      </dgm:t>
    </dgm:pt>
    <dgm:pt modelId="{E895D3FE-F2C0-4C74-BBFE-F7B0DA046004}" type="sibTrans" cxnId="{75DA5067-C240-4464-951D-D47487A17FB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1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1" presStyleCnt="2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72D7C9DD-5B8E-4576-BBE1-8644C54E57EC}" type="pres">
      <dgm:prSet presAssocID="{C05C96A0-44E1-4512-9E14-E7B8405C732B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57260A05-2BB4-4F29-A174-EB48735F4D3C}" type="pres">
      <dgm:prSet presAssocID="{1EE75E6A-6846-4534-8753-FABB78B4EB8A}" presName="hierRoot3" presStyleCnt="0">
        <dgm:presLayoutVars>
          <dgm:hierBranch val="init"/>
        </dgm:presLayoutVars>
      </dgm:prSet>
      <dgm:spPr/>
    </dgm:pt>
    <dgm:pt modelId="{FD3BF9FF-59BB-4A0C-B951-BFCC4498BE1C}" type="pres">
      <dgm:prSet presAssocID="{1EE75E6A-6846-4534-8753-FABB78B4EB8A}" presName="rootComposite3" presStyleCnt="0"/>
      <dgm:spPr/>
    </dgm:pt>
    <dgm:pt modelId="{F8BC44AA-E37B-4345-9EA8-C6DAA23AFB36}" type="pres">
      <dgm:prSet presAssocID="{1EE75E6A-6846-4534-8753-FABB78B4EB8A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D142B3-3EB9-49B5-8BC5-45E941EE14E5}" type="pres">
      <dgm:prSet presAssocID="{1EE75E6A-6846-4534-8753-FABB78B4EB8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92EA479-ED81-4CE8-8AE5-92F3E8BB6C1C}" type="pres">
      <dgm:prSet presAssocID="{1EE75E6A-6846-4534-8753-FABB78B4EB8A}" presName="hierChild6" presStyleCnt="0"/>
      <dgm:spPr/>
    </dgm:pt>
    <dgm:pt modelId="{1B7C1CDD-82AD-42E3-815F-4BADCCD61655}" type="pres">
      <dgm:prSet presAssocID="{1EE75E6A-6846-4534-8753-FABB78B4EB8A}" presName="hierChild7" presStyleCnt="0"/>
      <dgm:spPr/>
    </dgm:pt>
  </dgm:ptLst>
  <dgm:cxnLst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9A0F330A-0AB0-436A-9518-14C8514D440B}" type="presOf" srcId="{1EE75E6A-6846-4534-8753-FABB78B4EB8A}" destId="{E8D142B3-3EB9-49B5-8BC5-45E941EE14E5}" srcOrd="1" destOrd="0" presId="urn:microsoft.com/office/officeart/2005/8/layout/orgChart1"/>
    <dgm:cxn modelId="{FC9FD8DB-CDFE-452D-998F-1D4E0ED37FDA}" type="presOf" srcId="{C05C96A0-44E1-4512-9E14-E7B8405C732B}" destId="{72D7C9DD-5B8E-4576-BBE1-8644C54E57EC}" srcOrd="0" destOrd="0" presId="urn:microsoft.com/office/officeart/2005/8/layout/orgChart1"/>
    <dgm:cxn modelId="{A4AAEB91-C0D8-49A2-862E-5048B3A8FA75}" srcId="{41568039-9809-4B2B-BA51-64E0E23C2BBE}" destId="{ACA49435-B489-4D60-8FD5-AE45990A3FD9}" srcOrd="1" destOrd="0" parTransId="{BE80B887-F4D7-4AEE-B5A7-7FD22786CB33}" sibTransId="{C64EF980-C1E2-489B-B3FF-9FCA31632C04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75DA5067-C240-4464-951D-D47487A17FBB}" srcId="{9DEA55C1-E59C-4B5B-90DC-1D0B54C2B20C}" destId="{1EE75E6A-6846-4534-8753-FABB78B4EB8A}" srcOrd="1" destOrd="0" parTransId="{C05C96A0-44E1-4512-9E14-E7B8405C732B}" sibTransId="{E895D3FE-F2C0-4C74-BBFE-F7B0DA046004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DED17EB-0853-47A4-9828-51B8B0DDD250}" type="presOf" srcId="{1EE75E6A-6846-4534-8753-FABB78B4EB8A}" destId="{F8BC44AA-E37B-4345-9EA8-C6DAA23AFB36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2" destOrd="0" presId="urn:microsoft.com/office/officeart/2005/8/layout/orgChart1"/>
    <dgm:cxn modelId="{FCF1DE29-C4C8-47C7-A04E-6CD13C4278E6}" type="presParOf" srcId="{DBDE0C42-B65A-4FF4-A1B6-4A7374870D94}" destId="{A130714C-F2FB-42E1-A3B5-C87D1596EF2C}" srcOrd="3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9A56529-F8F8-4DAC-AA87-AFEED11F3885}" type="presParOf" srcId="{E6CFA08A-7145-470C-A659-6A725D85622B}" destId="{72D7C9DD-5B8E-4576-BBE1-8644C54E57EC}" srcOrd="0" destOrd="0" presId="urn:microsoft.com/office/officeart/2005/8/layout/orgChart1"/>
    <dgm:cxn modelId="{D08D0BC7-9C28-4B0D-B3E9-7208A1176266}" type="presParOf" srcId="{E6CFA08A-7145-470C-A659-6A725D85622B}" destId="{57260A05-2BB4-4F29-A174-EB48735F4D3C}" srcOrd="1" destOrd="0" presId="urn:microsoft.com/office/officeart/2005/8/layout/orgChart1"/>
    <dgm:cxn modelId="{667AE334-EE93-4E19-8356-5B6C58FFFC80}" type="presParOf" srcId="{57260A05-2BB4-4F29-A174-EB48735F4D3C}" destId="{FD3BF9FF-59BB-4A0C-B951-BFCC4498BE1C}" srcOrd="0" destOrd="0" presId="urn:microsoft.com/office/officeart/2005/8/layout/orgChart1"/>
    <dgm:cxn modelId="{D7174E55-50A8-4095-811B-8542E0048D11}" type="presParOf" srcId="{FD3BF9FF-59BB-4A0C-B951-BFCC4498BE1C}" destId="{F8BC44AA-E37B-4345-9EA8-C6DAA23AFB36}" srcOrd="0" destOrd="0" presId="urn:microsoft.com/office/officeart/2005/8/layout/orgChart1"/>
    <dgm:cxn modelId="{0BA25854-430D-43CF-9E4D-9FFAD4AE7D27}" type="presParOf" srcId="{FD3BF9FF-59BB-4A0C-B951-BFCC4498BE1C}" destId="{E8D142B3-3EB9-49B5-8BC5-45E941EE14E5}" srcOrd="1" destOrd="0" presId="urn:microsoft.com/office/officeart/2005/8/layout/orgChart1"/>
    <dgm:cxn modelId="{39E43100-2B36-4D0A-B099-0D99F3B86ED4}" type="presParOf" srcId="{57260A05-2BB4-4F29-A174-EB48735F4D3C}" destId="{C92EA479-ED81-4CE8-8AE5-92F3E8BB6C1C}" srcOrd="1" destOrd="0" presId="urn:microsoft.com/office/officeart/2005/8/layout/orgChart1"/>
    <dgm:cxn modelId="{8D6AB65B-C174-4FD6-8EAC-CD589A41EEC9}" type="presParOf" srcId="{57260A05-2BB4-4F29-A174-EB48735F4D3C}" destId="{1B7C1CDD-82AD-42E3-815F-4BADCCD616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Secretaria(o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-15894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1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X="-15894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</a:t>
          </a:r>
          <a:r>
            <a:rPr lang="es-MX" altLang="es-MX" sz="1200" b="0" i="0" u="none" dirty="0"/>
            <a:t>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4E24E3-1430-4F95-B26D-8A3EAF6CC4E7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/>
            <a:t>Criminólogo(a)</a:t>
          </a:r>
          <a:br>
            <a:rPr lang="es-MX" altLang="es-MX" sz="1200" b="0" i="0" u="none" dirty="0"/>
          </a:br>
          <a:endParaRPr lang="es-MX" altLang="es-MX" sz="1200" b="0" i="0" u="none" dirty="0"/>
        </a:p>
      </dgm:t>
    </dgm:pt>
    <dgm:pt modelId="{3505F5C1-CE62-4643-B404-921258DE3BC7}" type="parTrans" cxnId="{86ED9E43-F379-4A8C-92FC-63C00298ED0B}">
      <dgm:prSet/>
      <dgm:spPr/>
      <dgm:t>
        <a:bodyPr/>
        <a:lstStyle/>
        <a:p>
          <a:endParaRPr lang="es-ES"/>
        </a:p>
      </dgm:t>
    </dgm:pt>
    <dgm:pt modelId="{F61429B3-9ED9-45BD-B219-FABE6C0557C8}" type="sibTrans" cxnId="{86ED9E43-F379-4A8C-92FC-63C00298ED0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4C22983-D77C-4890-AD1C-C788165F686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11493B1-B8AB-471E-A6AB-B3AEDCD278F1}" type="pres">
      <dgm:prSet presAssocID="{9DEA55C1-E59C-4B5B-90DC-1D0B54C2B20C}" presName="rootComposite1" presStyleCnt="0"/>
      <dgm:spPr/>
    </dgm:pt>
    <dgm:pt modelId="{7D5DE56D-0608-4BB4-B700-951452CD7DC3}" type="pres">
      <dgm:prSet presAssocID="{9DEA55C1-E59C-4B5B-90DC-1D0B54C2B20C}" presName="rootText1" presStyleLbl="node0" presStyleIdx="0" presStyleCnt="1" custScaleX="103576" custScaleY="95838" custLinFactNeighborY="-15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7F35BB-04CF-4B9C-B966-13D11820B47B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3273D95-4C02-4E96-807F-4B1CD767AED2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7504" custScaleY="78726" custLinFactNeighborX="-7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ScaleX="77534" custScaleY="84582" custLinFactNeighborX="-10218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F90ECEF0-3307-4D35-AC2E-0DF379CAF6F1}" type="pres">
      <dgm:prSet presAssocID="{3505F5C1-CE62-4643-B404-921258DE3BC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334B67F-1A6A-45D9-B0FE-B9CDBACBA82F}" type="pres">
      <dgm:prSet presAssocID="{C54E24E3-1430-4F95-B26D-8A3EAF6CC4E7}" presName="hierRoot2" presStyleCnt="0">
        <dgm:presLayoutVars>
          <dgm:hierBranch val="init"/>
        </dgm:presLayoutVars>
      </dgm:prSet>
      <dgm:spPr/>
    </dgm:pt>
    <dgm:pt modelId="{89756756-E4F0-46ED-88C4-895B091CBEC0}" type="pres">
      <dgm:prSet presAssocID="{C54E24E3-1430-4F95-B26D-8A3EAF6CC4E7}" presName="rootComposite" presStyleCnt="0"/>
      <dgm:spPr/>
    </dgm:pt>
    <dgm:pt modelId="{18594A65-8E7E-4FFB-BC05-AB49F54C5E6C}" type="pres">
      <dgm:prSet presAssocID="{C54E24E3-1430-4F95-B26D-8A3EAF6CC4E7}" presName="rootText" presStyleLbl="node3" presStyleIdx="1" presStyleCnt="2" custScaleX="77534" custScaleY="84582" custLinFactNeighborX="-11887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D914EA-BF9F-4CCA-AFD4-C594A947B162}" type="pres">
      <dgm:prSet presAssocID="{C54E24E3-1430-4F95-B26D-8A3EAF6CC4E7}" presName="rootConnector" presStyleLbl="node3" presStyleIdx="1" presStyleCnt="2"/>
      <dgm:spPr/>
      <dgm:t>
        <a:bodyPr/>
        <a:lstStyle/>
        <a:p>
          <a:endParaRPr lang="es-ES"/>
        </a:p>
      </dgm:t>
    </dgm:pt>
    <dgm:pt modelId="{2A12F3BC-B0A2-44A4-9B37-E16B5EC5FAF1}" type="pres">
      <dgm:prSet presAssocID="{C54E24E3-1430-4F95-B26D-8A3EAF6CC4E7}" presName="hierChild4" presStyleCnt="0"/>
      <dgm:spPr/>
    </dgm:pt>
    <dgm:pt modelId="{BC9E8B23-D478-49F0-87C7-66F1A494A7D9}" type="pres">
      <dgm:prSet presAssocID="{C54E24E3-1430-4F95-B26D-8A3EAF6CC4E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87504" custScaleY="78726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9213D35B-5094-4492-BE5D-153C5D840F27}" type="pres">
      <dgm:prSet presAssocID="{9DEA55C1-E59C-4B5B-90DC-1D0B54C2B20C}" presName="hierChild3" presStyleCnt="0"/>
      <dgm:spPr/>
    </dgm:pt>
  </dgm:ptLst>
  <dgm:cxnLst>
    <dgm:cxn modelId="{C3BC41AB-FE32-45A1-9D09-1CE99561F25D}" type="presOf" srcId="{5E40DAF7-6325-4F0B-A198-035E8F918F13}" destId="{5665A267-FAE5-4C14-87F5-A7C47436A339}" srcOrd="0" destOrd="0" presId="urn:microsoft.com/office/officeart/2005/8/layout/orgChart1"/>
    <dgm:cxn modelId="{86ED9E43-F379-4A8C-92FC-63C00298ED0B}" srcId="{41568039-9809-4B2B-BA51-64E0E23C2BBE}" destId="{C54E24E3-1430-4F95-B26D-8A3EAF6CC4E7}" srcOrd="1" destOrd="0" parTransId="{3505F5C1-CE62-4643-B404-921258DE3BC7}" sibTransId="{F61429B3-9ED9-45BD-B219-FABE6C0557C8}"/>
    <dgm:cxn modelId="{E15293CA-FDD2-4B02-9437-EDADF6B1DC08}" type="presOf" srcId="{5E40DAF7-6325-4F0B-A198-035E8F918F13}" destId="{816388C1-1829-4AF6-AA93-01C2F3750ED9}" srcOrd="1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45C1415C-DC9E-4CEC-9B33-7AA9F281D427}" type="presOf" srcId="{2EC3689C-7BAA-4D8B-9BFA-26FA5F5F11A6}" destId="{F20D4592-4086-4910-B30C-72EC00D6CBE6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B9F41E-176D-4FB6-BB4E-4760F378A7F7}" type="presOf" srcId="{C54E24E3-1430-4F95-B26D-8A3EAF6CC4E7}" destId="{6DD914EA-BF9F-4CCA-AFD4-C594A947B162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F449989-7E68-4B7D-87EE-17287771FA93}" type="presOf" srcId="{41568039-9809-4B2B-BA51-64E0E23C2BBE}" destId="{19FBE8A8-D4BA-45D1-97CD-FF1210CD856F}" srcOrd="0" destOrd="0" presId="urn:microsoft.com/office/officeart/2005/8/layout/orgChart1"/>
    <dgm:cxn modelId="{12B93F7E-5A27-44DA-B019-CE5FBCC72700}" type="presOf" srcId="{1CBA1466-9B70-40DE-ABFD-7537F7E3D45F}" destId="{FA641218-B59B-4AC9-8D8C-AEA992899D2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A218917-4AF0-450B-B9AA-75EE57976255}" type="presOf" srcId="{41568039-9809-4B2B-BA51-64E0E23C2BBE}" destId="{D87ADB57-9DB4-476E-8E99-32492AEF6743}" srcOrd="1" destOrd="0" presId="urn:microsoft.com/office/officeart/2005/8/layout/orgChart1"/>
    <dgm:cxn modelId="{8AC447FE-85BC-4426-B025-2331DEE6DAC3}" type="presOf" srcId="{614F9FE7-3451-432A-9C09-5151D91A810C}" destId="{CB0402E7-75C2-4253-A0F6-F9CC8897A98F}" srcOrd="0" destOrd="0" presId="urn:microsoft.com/office/officeart/2005/8/layout/orgChart1"/>
    <dgm:cxn modelId="{71ABD319-0E18-4825-A9D4-A88EA8C0767F}" type="presOf" srcId="{9DEA55C1-E59C-4B5B-90DC-1D0B54C2B20C}" destId="{7D5DE56D-0608-4BB4-B700-951452CD7DC3}" srcOrd="0" destOrd="0" presId="urn:microsoft.com/office/officeart/2005/8/layout/orgChart1"/>
    <dgm:cxn modelId="{D2A311DB-7B3E-403E-8053-3D58582587EF}" type="presOf" srcId="{C54E24E3-1430-4F95-B26D-8A3EAF6CC4E7}" destId="{18594A65-8E7E-4FFB-BC05-AB49F54C5E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AB68339-93A5-4549-B391-6473BD5363FA}" type="presOf" srcId="{ED044282-9709-409C-A329-2B868569F6BC}" destId="{26748039-6874-42B3-9C6B-2A687CAEDF97}" srcOrd="0" destOrd="0" presId="urn:microsoft.com/office/officeart/2005/8/layout/orgChart1"/>
    <dgm:cxn modelId="{C13A23BB-E9EA-4905-BAD7-70D599EF5BCE}" type="presOf" srcId="{3505F5C1-CE62-4643-B404-921258DE3BC7}" destId="{F90ECEF0-3307-4D35-AC2E-0DF379CAF6F1}" srcOrd="0" destOrd="0" presId="urn:microsoft.com/office/officeart/2005/8/layout/orgChart1"/>
    <dgm:cxn modelId="{C37B10C7-6E9D-42AF-9E52-5AC0913F1C19}" type="presOf" srcId="{2EC3689C-7BAA-4D8B-9BFA-26FA5F5F11A6}" destId="{9EF5B1E7-4642-446F-802A-010E77A6D315}" srcOrd="0" destOrd="0" presId="urn:microsoft.com/office/officeart/2005/8/layout/orgChart1"/>
    <dgm:cxn modelId="{74E81F75-C0D4-43F9-8256-C6E889B7D4F1}" type="presOf" srcId="{9DEA55C1-E59C-4B5B-90DC-1D0B54C2B20C}" destId="{737F35BB-04CF-4B9C-B966-13D11820B47B}" srcOrd="1" destOrd="0" presId="urn:microsoft.com/office/officeart/2005/8/layout/orgChart1"/>
    <dgm:cxn modelId="{2309BBAA-920A-46F3-81E8-4022DBADBCC3}" type="presParOf" srcId="{B3263371-B20E-4D1C-87B0-F232DC5A756C}" destId="{F4C22983-D77C-4890-AD1C-C788165F686A}" srcOrd="0" destOrd="0" presId="urn:microsoft.com/office/officeart/2005/8/layout/orgChart1"/>
    <dgm:cxn modelId="{01AF9363-7128-4986-BFAC-A0691D6A3461}" type="presParOf" srcId="{F4C22983-D77C-4890-AD1C-C788165F686A}" destId="{911493B1-B8AB-471E-A6AB-B3AEDCD278F1}" srcOrd="0" destOrd="0" presId="urn:microsoft.com/office/officeart/2005/8/layout/orgChart1"/>
    <dgm:cxn modelId="{38FC0882-3B38-43BF-AAD2-0100A02386D5}" type="presParOf" srcId="{911493B1-B8AB-471E-A6AB-B3AEDCD278F1}" destId="{7D5DE56D-0608-4BB4-B700-951452CD7DC3}" srcOrd="0" destOrd="0" presId="urn:microsoft.com/office/officeart/2005/8/layout/orgChart1"/>
    <dgm:cxn modelId="{2CAD68DC-D573-4B28-9E66-E4A693BD40A0}" type="presParOf" srcId="{911493B1-B8AB-471E-A6AB-B3AEDCD278F1}" destId="{737F35BB-04CF-4B9C-B966-13D11820B47B}" srcOrd="1" destOrd="0" presId="urn:microsoft.com/office/officeart/2005/8/layout/orgChart1"/>
    <dgm:cxn modelId="{4413E2D8-CB74-43D4-9C43-5DACEFC43928}" type="presParOf" srcId="{F4C22983-D77C-4890-AD1C-C788165F686A}" destId="{53273D95-4C02-4E96-807F-4B1CD767AED2}" srcOrd="1" destOrd="0" presId="urn:microsoft.com/office/officeart/2005/8/layout/orgChart1"/>
    <dgm:cxn modelId="{FC16C5B1-7C87-4849-A0D7-7041E0D7743D}" type="presParOf" srcId="{53273D95-4C02-4E96-807F-4B1CD767AED2}" destId="{26748039-6874-42B3-9C6B-2A687CAEDF97}" srcOrd="0" destOrd="0" presId="urn:microsoft.com/office/officeart/2005/8/layout/orgChart1"/>
    <dgm:cxn modelId="{0FD4D29B-A9D6-4010-A948-1C8EACBAEC77}" type="presParOf" srcId="{53273D95-4C02-4E96-807F-4B1CD767AED2}" destId="{1294F536-9FA0-46F5-98BA-18EE92504E46}" srcOrd="1" destOrd="0" presId="urn:microsoft.com/office/officeart/2005/8/layout/orgChart1"/>
    <dgm:cxn modelId="{4ABB22D0-6BE7-41AB-B03D-3F1DBBD76101}" type="presParOf" srcId="{1294F536-9FA0-46F5-98BA-18EE92504E46}" destId="{914CB05A-8D64-4CEB-98C4-DA11CADF5EF5}" srcOrd="0" destOrd="0" presId="urn:microsoft.com/office/officeart/2005/8/layout/orgChart1"/>
    <dgm:cxn modelId="{FD85D693-74E8-4D6D-B8BA-C2D545D56CE6}" type="presParOf" srcId="{914CB05A-8D64-4CEB-98C4-DA11CADF5EF5}" destId="{19FBE8A8-D4BA-45D1-97CD-FF1210CD856F}" srcOrd="0" destOrd="0" presId="urn:microsoft.com/office/officeart/2005/8/layout/orgChart1"/>
    <dgm:cxn modelId="{BDB11730-01B2-48F7-B2F7-FDCA310BBE2C}" type="presParOf" srcId="{914CB05A-8D64-4CEB-98C4-DA11CADF5EF5}" destId="{D87ADB57-9DB4-476E-8E99-32492AEF6743}" srcOrd="1" destOrd="0" presId="urn:microsoft.com/office/officeart/2005/8/layout/orgChart1"/>
    <dgm:cxn modelId="{500043C8-DFB7-4032-B201-F156D58DE326}" type="presParOf" srcId="{1294F536-9FA0-46F5-98BA-18EE92504E46}" destId="{DBDE0C42-B65A-4FF4-A1B6-4A7374870D94}" srcOrd="1" destOrd="0" presId="urn:microsoft.com/office/officeart/2005/8/layout/orgChart1"/>
    <dgm:cxn modelId="{9F3F8B41-9730-4D09-B50A-6CB6798E1D42}" type="presParOf" srcId="{DBDE0C42-B65A-4FF4-A1B6-4A7374870D94}" destId="{FA641218-B59B-4AC9-8D8C-AEA992899D24}" srcOrd="0" destOrd="0" presId="urn:microsoft.com/office/officeart/2005/8/layout/orgChart1"/>
    <dgm:cxn modelId="{1C0B0226-A68C-40D6-B96B-7FD89B987C3E}" type="presParOf" srcId="{DBDE0C42-B65A-4FF4-A1B6-4A7374870D94}" destId="{3AD56842-B5D0-4B28-9ECD-75B4A9D0F3F8}" srcOrd="1" destOrd="0" presId="urn:microsoft.com/office/officeart/2005/8/layout/orgChart1"/>
    <dgm:cxn modelId="{D47BAFDE-EF29-41A3-B047-257A7B5356F8}" type="presParOf" srcId="{3AD56842-B5D0-4B28-9ECD-75B4A9D0F3F8}" destId="{B7121B46-A2BE-4117-A06F-C35EC7E44BD5}" srcOrd="0" destOrd="0" presId="urn:microsoft.com/office/officeart/2005/8/layout/orgChart1"/>
    <dgm:cxn modelId="{77183039-971E-4C83-B5DB-34526EB1CEE7}" type="presParOf" srcId="{B7121B46-A2BE-4117-A06F-C35EC7E44BD5}" destId="{9EF5B1E7-4642-446F-802A-010E77A6D315}" srcOrd="0" destOrd="0" presId="urn:microsoft.com/office/officeart/2005/8/layout/orgChart1"/>
    <dgm:cxn modelId="{458A8C0B-4E38-49B4-B79E-79AC469B3A1B}" type="presParOf" srcId="{B7121B46-A2BE-4117-A06F-C35EC7E44BD5}" destId="{F20D4592-4086-4910-B30C-72EC00D6CBE6}" srcOrd="1" destOrd="0" presId="urn:microsoft.com/office/officeart/2005/8/layout/orgChart1"/>
    <dgm:cxn modelId="{F69C8DC2-20F2-43DD-8A22-CD1B5F39CDCC}" type="presParOf" srcId="{3AD56842-B5D0-4B28-9ECD-75B4A9D0F3F8}" destId="{6C8B4CA9-8A6B-4839-9B95-F2F66954329E}" srcOrd="1" destOrd="0" presId="urn:microsoft.com/office/officeart/2005/8/layout/orgChart1"/>
    <dgm:cxn modelId="{F907FF05-7BCF-410F-89FA-9CEC387F7608}" type="presParOf" srcId="{3AD56842-B5D0-4B28-9ECD-75B4A9D0F3F8}" destId="{D3CC1EF0-B066-49DF-9149-C52533FB5920}" srcOrd="2" destOrd="0" presId="urn:microsoft.com/office/officeart/2005/8/layout/orgChart1"/>
    <dgm:cxn modelId="{D4E3FAD0-5B8F-4E23-A947-53D86BC65FB6}" type="presParOf" srcId="{DBDE0C42-B65A-4FF4-A1B6-4A7374870D94}" destId="{F90ECEF0-3307-4D35-AC2E-0DF379CAF6F1}" srcOrd="2" destOrd="0" presId="urn:microsoft.com/office/officeart/2005/8/layout/orgChart1"/>
    <dgm:cxn modelId="{1208725B-AD49-4939-AB22-B7DE2F4689E8}" type="presParOf" srcId="{DBDE0C42-B65A-4FF4-A1B6-4A7374870D94}" destId="{8334B67F-1A6A-45D9-B0FE-B9CDBACBA82F}" srcOrd="3" destOrd="0" presId="urn:microsoft.com/office/officeart/2005/8/layout/orgChart1"/>
    <dgm:cxn modelId="{A394A2B2-4451-406E-A175-D9944F1AC4DD}" type="presParOf" srcId="{8334B67F-1A6A-45D9-B0FE-B9CDBACBA82F}" destId="{89756756-E4F0-46ED-88C4-895B091CBEC0}" srcOrd="0" destOrd="0" presId="urn:microsoft.com/office/officeart/2005/8/layout/orgChart1"/>
    <dgm:cxn modelId="{CEEB8925-C039-46CA-9291-BD1E7EEC0A02}" type="presParOf" srcId="{89756756-E4F0-46ED-88C4-895B091CBEC0}" destId="{18594A65-8E7E-4FFB-BC05-AB49F54C5E6C}" srcOrd="0" destOrd="0" presId="urn:microsoft.com/office/officeart/2005/8/layout/orgChart1"/>
    <dgm:cxn modelId="{6A03F89A-BEB9-4E99-8202-5D6C6E46A48F}" type="presParOf" srcId="{89756756-E4F0-46ED-88C4-895B091CBEC0}" destId="{6DD914EA-BF9F-4CCA-AFD4-C594A947B162}" srcOrd="1" destOrd="0" presId="urn:microsoft.com/office/officeart/2005/8/layout/orgChart1"/>
    <dgm:cxn modelId="{E0CDC1CC-9542-4978-8A44-A72AA424F522}" type="presParOf" srcId="{8334B67F-1A6A-45D9-B0FE-B9CDBACBA82F}" destId="{2A12F3BC-B0A2-44A4-9B37-E16B5EC5FAF1}" srcOrd="1" destOrd="0" presId="urn:microsoft.com/office/officeart/2005/8/layout/orgChart1"/>
    <dgm:cxn modelId="{625C044A-9115-4FC5-9F13-ACEE91710361}" type="presParOf" srcId="{8334B67F-1A6A-45D9-B0FE-B9CDBACBA82F}" destId="{BC9E8B23-D478-49F0-87C7-66F1A494A7D9}" srcOrd="2" destOrd="0" presId="urn:microsoft.com/office/officeart/2005/8/layout/orgChart1"/>
    <dgm:cxn modelId="{A6E4CB6C-6820-4A71-8EFE-C889AEC68AAE}" type="presParOf" srcId="{1294F536-9FA0-46F5-98BA-18EE92504E46}" destId="{05F5590B-53D8-4D19-A747-694F7E5C5F12}" srcOrd="2" destOrd="0" presId="urn:microsoft.com/office/officeart/2005/8/layout/orgChart1"/>
    <dgm:cxn modelId="{BFB729A4-3BE1-4D38-AE7B-3C7043F68198}" type="presParOf" srcId="{53273D95-4C02-4E96-807F-4B1CD767AED2}" destId="{CB0402E7-75C2-4253-A0F6-F9CC8897A98F}" srcOrd="2" destOrd="0" presId="urn:microsoft.com/office/officeart/2005/8/layout/orgChart1"/>
    <dgm:cxn modelId="{261AA7AD-7768-4AA0-A2C0-3B2593BD6315}" type="presParOf" srcId="{53273D95-4C02-4E96-807F-4B1CD767AED2}" destId="{7F936C53-131E-4EE8-A0A7-4B32A8608187}" srcOrd="3" destOrd="0" presId="urn:microsoft.com/office/officeart/2005/8/layout/orgChart1"/>
    <dgm:cxn modelId="{F96A74BB-F7AB-452F-9734-373FF04A7536}" type="presParOf" srcId="{7F936C53-131E-4EE8-A0A7-4B32A8608187}" destId="{C01A81A3-AA94-445E-AB52-F145FE3F976D}" srcOrd="0" destOrd="0" presId="urn:microsoft.com/office/officeart/2005/8/layout/orgChart1"/>
    <dgm:cxn modelId="{66408A47-BB6D-4118-AF94-56A7509220DA}" type="presParOf" srcId="{C01A81A3-AA94-445E-AB52-F145FE3F976D}" destId="{5665A267-FAE5-4C14-87F5-A7C47436A339}" srcOrd="0" destOrd="0" presId="urn:microsoft.com/office/officeart/2005/8/layout/orgChart1"/>
    <dgm:cxn modelId="{A8BA876B-76D6-4AF0-8445-1821A99392E8}" type="presParOf" srcId="{C01A81A3-AA94-445E-AB52-F145FE3F976D}" destId="{816388C1-1829-4AF6-AA93-01C2F3750ED9}" srcOrd="1" destOrd="0" presId="urn:microsoft.com/office/officeart/2005/8/layout/orgChart1"/>
    <dgm:cxn modelId="{35C61ACB-DC49-42E5-9394-4A3DFCCA21B6}" type="presParOf" srcId="{7F936C53-131E-4EE8-A0A7-4B32A8608187}" destId="{17B78950-BF8A-46A2-A575-8BA86A042E5E}" srcOrd="1" destOrd="0" presId="urn:microsoft.com/office/officeart/2005/8/layout/orgChart1"/>
    <dgm:cxn modelId="{0920E037-FCF3-4566-9FF2-D1E8C3503E61}" type="presParOf" srcId="{7F936C53-131E-4EE8-A0A7-4B32A8608187}" destId="{A43F7B20-F528-47FB-A500-AB99921879F7}" srcOrd="2" destOrd="0" presId="urn:microsoft.com/office/officeart/2005/8/layout/orgChart1"/>
    <dgm:cxn modelId="{3CCDFBDD-7B39-4C1F-8B40-C3C3AD2C0A6B}" type="presParOf" srcId="{F4C22983-D77C-4890-AD1C-C788165F686A}" destId="{9213D35B-5094-4492-BE5D-153C5D840F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/>
            <a:t>Centro Atlético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Desarrollo Docente y </a:t>
          </a:r>
          <a:r>
            <a:rPr lang="es-MX" altLang="es-MX" sz="1200" dirty="0" smtClean="0">
              <a:latin typeface="+mn-lt"/>
            </a:rPr>
            <a:t>Psicología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3B972DB-9167-4B01-A1B5-9998CE75C858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Peluquero(a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AB6EC-25D8-4956-AD8C-2D9A1A250013}" type="par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2DAFA74-D407-4D2A-A9C7-352F35400080}" type="sib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8371" custScaleY="87623" custLinFactNeighborX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7468021-52D5-4C70-8CC0-6578BEF4DABC}" type="pres">
      <dgm:prSet presAssocID="{15D8348C-41C2-4A70-BC44-BE6B7E3AC35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0" presStyleCnt="1" custScaleX="88371" custScaleY="51711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BCE3DECB-0992-4946-8BCC-66C28BFFF1AC}" type="pres">
      <dgm:prSet presAssocID="{135AB6EC-25D8-4956-AD8C-2D9A1A25001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198965D-E5DC-48C1-B884-335A7EE69196}" type="pres">
      <dgm:prSet presAssocID="{03B972DB-9167-4B01-A1B5-9998CE75C858}" presName="hierRoot2" presStyleCnt="0">
        <dgm:presLayoutVars>
          <dgm:hierBranch val="init"/>
        </dgm:presLayoutVars>
      </dgm:prSet>
      <dgm:spPr/>
    </dgm:pt>
    <dgm:pt modelId="{52515D70-5485-4CAE-B9B5-F39819313774}" type="pres">
      <dgm:prSet presAssocID="{03B972DB-9167-4B01-A1B5-9998CE75C858}" presName="rootComposite" presStyleCnt="0"/>
      <dgm:spPr/>
    </dgm:pt>
    <dgm:pt modelId="{73D9D861-615D-4493-BD65-E1AE29974772}" type="pres">
      <dgm:prSet presAssocID="{03B972DB-9167-4B01-A1B5-9998CE75C858}" presName="rootText" presStyleLbl="node3" presStyleIdx="0" presStyleCnt="1" custScaleX="88371" custScaleY="77855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5B313B-96B5-4268-B151-67663203CB35}" type="pres">
      <dgm:prSet presAssocID="{03B972DB-9167-4B01-A1B5-9998CE75C858}" presName="rootConnector" presStyleLbl="node3" presStyleIdx="0" presStyleCnt="1"/>
      <dgm:spPr/>
      <dgm:t>
        <a:bodyPr/>
        <a:lstStyle/>
        <a:p>
          <a:endParaRPr lang="es-ES"/>
        </a:p>
      </dgm:t>
    </dgm:pt>
    <dgm:pt modelId="{1B1F82F2-8AAB-4397-BFDA-C9EBA36A989D}" type="pres">
      <dgm:prSet presAssocID="{03B972DB-9167-4B01-A1B5-9998CE75C858}" presName="hierChild4" presStyleCnt="0"/>
      <dgm:spPr/>
    </dgm:pt>
    <dgm:pt modelId="{045F1DAA-6539-422A-90DB-730DD6BC42BC}" type="pres">
      <dgm:prSet presAssocID="{03B972DB-9167-4B01-A1B5-9998CE75C858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3F6B9FB-6CC7-4991-AD9E-961E66E48274}" srcId="{12AE14D0-27D7-40F2-A1C2-C7F51F5026A7}" destId="{03B972DB-9167-4B01-A1B5-9998CE75C858}" srcOrd="0" destOrd="0" parTransId="{135AB6EC-25D8-4956-AD8C-2D9A1A250013}" sibTransId="{A2DAFA74-D407-4D2A-A9C7-352F35400080}"/>
    <dgm:cxn modelId="{3945E1CD-0747-43C5-80A4-1719A2A8CA7C}" type="presOf" srcId="{135AB6EC-25D8-4956-AD8C-2D9A1A250013}" destId="{BCE3DECB-0992-4946-8BCC-66C28BFFF1AC}" srcOrd="0" destOrd="0" presId="urn:microsoft.com/office/officeart/2005/8/layout/orgChart1"/>
    <dgm:cxn modelId="{33D49285-8A80-4E9E-B8B7-9C7E8BC4E366}" type="presOf" srcId="{03B972DB-9167-4B01-A1B5-9998CE75C858}" destId="{73D9D861-615D-4493-BD65-E1AE29974772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8002F3BA-B4EB-4597-AC3F-C7F111F6DE8E}" srcId="{9DEA55C1-E59C-4B5B-90DC-1D0B54C2B20C}" destId="{12AE14D0-27D7-40F2-A1C2-C7F51F5026A7}" srcOrd="0" destOrd="0" parTransId="{15D8348C-41C2-4A70-BC44-BE6B7E3AC350}" sibTransId="{CDE285BF-DED7-4FC3-943E-D275BE5960D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8A0154-0087-41F2-AC9C-27C755693240}" type="presOf" srcId="{03B972DB-9167-4B01-A1B5-9998CE75C858}" destId="{065B313B-96B5-4268-B151-67663203CB3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28DBEBB0-2E55-4F1B-BA4B-925B5266E5D2}" type="presParOf" srcId="{05E8A0F8-8F4A-4D16-B455-9B21EE5D83FA}" destId="{D7468021-52D5-4C70-8CC0-6578BEF4DABC}" srcOrd="0" destOrd="0" presId="urn:microsoft.com/office/officeart/2005/8/layout/orgChart1"/>
    <dgm:cxn modelId="{B8838C10-AD6E-445B-837B-A0AB40D52C6E}" type="presParOf" srcId="{05E8A0F8-8F4A-4D16-B455-9B21EE5D83FA}" destId="{C8500CB5-83C0-450B-AAE1-C892DE8C0FC1}" srcOrd="1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74D3AF75-270D-4A1A-B9D8-2A554268F2BC}" type="presParOf" srcId="{17BEF8F9-B316-4B27-BDDB-31B4D251E6B3}" destId="{BCE3DECB-0992-4946-8BCC-66C28BFFF1AC}" srcOrd="0" destOrd="0" presId="urn:microsoft.com/office/officeart/2005/8/layout/orgChart1"/>
    <dgm:cxn modelId="{B85F914C-D815-4165-8FD4-19B54A0110E7}" type="presParOf" srcId="{17BEF8F9-B316-4B27-BDDB-31B4D251E6B3}" destId="{F198965D-E5DC-48C1-B884-335A7EE69196}" srcOrd="1" destOrd="0" presId="urn:microsoft.com/office/officeart/2005/8/layout/orgChart1"/>
    <dgm:cxn modelId="{44635ADD-C9D3-430F-935C-3F2A18C28E0C}" type="presParOf" srcId="{F198965D-E5DC-48C1-B884-335A7EE69196}" destId="{52515D70-5485-4CAE-B9B5-F39819313774}" srcOrd="0" destOrd="0" presId="urn:microsoft.com/office/officeart/2005/8/layout/orgChart1"/>
    <dgm:cxn modelId="{6BE155D7-5350-4E66-B232-59645E8DD1F1}" type="presParOf" srcId="{52515D70-5485-4CAE-B9B5-F39819313774}" destId="{73D9D861-615D-4493-BD65-E1AE29974772}" srcOrd="0" destOrd="0" presId="urn:microsoft.com/office/officeart/2005/8/layout/orgChart1"/>
    <dgm:cxn modelId="{2F4A1042-3C60-4C33-AAB7-6A10DFB869D2}" type="presParOf" srcId="{52515D70-5485-4CAE-B9B5-F39819313774}" destId="{065B313B-96B5-4268-B151-67663203CB35}" srcOrd="1" destOrd="0" presId="urn:microsoft.com/office/officeart/2005/8/layout/orgChart1"/>
    <dgm:cxn modelId="{C5218AF5-28B7-447A-95C0-C96DB3881397}" type="presParOf" srcId="{F198965D-E5DC-48C1-B884-335A7EE69196}" destId="{1B1F82F2-8AAB-4397-BFDA-C9EBA36A989D}" srcOrd="1" destOrd="0" presId="urn:microsoft.com/office/officeart/2005/8/layout/orgChart1"/>
    <dgm:cxn modelId="{781E11D1-5353-4B74-BD1D-C5D0773102ED}" type="presParOf" srcId="{F198965D-E5DC-48C1-B884-335A7EE69196}" destId="{045F1DAA-6539-422A-90DB-730DD6BC42BC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Federales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E9B6CF-7C5A-49B3-860D-CD23C2CB135D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7FAB42B9-DEB3-4AF2-AF82-D3145D73E21C}" type="parTrans" cxnId="{A8245B66-FC8A-4200-AF2B-249F647FF62B}">
      <dgm:prSet/>
      <dgm:spPr/>
      <dgm:t>
        <a:bodyPr/>
        <a:lstStyle/>
        <a:p>
          <a:endParaRPr lang="es-ES"/>
        </a:p>
      </dgm:t>
    </dgm:pt>
    <dgm:pt modelId="{13E1D9E8-F54C-448F-BE4B-6D710D96819D}" type="sibTrans" cxnId="{A8245B66-FC8A-4200-AF2B-249F647FF62B}">
      <dgm:prSet/>
      <dgm:spPr/>
      <dgm:t>
        <a:bodyPr/>
        <a:lstStyle/>
        <a:p>
          <a:endParaRPr lang="es-ES"/>
        </a:p>
      </dgm:t>
    </dgm:pt>
    <dgm:pt modelId="{244DB44F-AEAC-4BF8-9774-A74885E1A813}">
      <dgm:prSet phldrT="[Texto]"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General de la Dirección de Administración y Enlace</a:t>
          </a:r>
        </a:p>
      </dgm:t>
    </dgm:pt>
    <dgm:pt modelId="{E7499371-1462-4B49-96F2-DE008AF8769A}" type="parTrans" cxnId="{815B02C2-C7FF-49F8-9A43-D49D2C94F4B4}">
      <dgm:prSet/>
      <dgm:spPr/>
      <dgm:t>
        <a:bodyPr/>
        <a:lstStyle/>
        <a:p>
          <a:endParaRPr lang="es-ES"/>
        </a:p>
      </dgm:t>
    </dgm:pt>
    <dgm:pt modelId="{5E127E06-5383-484F-974F-87C42218C7CA}" type="sibTrans" cxnId="{815B02C2-C7FF-49F8-9A43-D49D2C94F4B4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5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5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5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83B0D57C-5190-4B62-82D3-F97775ED8C00}" type="pres">
      <dgm:prSet presAssocID="{E7499371-1462-4B49-96F2-DE008AF8769A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33D75A8-F542-4C2E-B59B-5D297879F1AA}" type="pres">
      <dgm:prSet presAssocID="{244DB44F-AEAC-4BF8-9774-A74885E1A813}" presName="hierRoot2" presStyleCnt="0">
        <dgm:presLayoutVars>
          <dgm:hierBranch val="init"/>
        </dgm:presLayoutVars>
      </dgm:prSet>
      <dgm:spPr/>
    </dgm:pt>
    <dgm:pt modelId="{E4F42212-0ECD-4B00-A07C-967E0D736061}" type="pres">
      <dgm:prSet presAssocID="{244DB44F-AEAC-4BF8-9774-A74885E1A813}" presName="rootComposite" presStyleCnt="0"/>
      <dgm:spPr/>
    </dgm:pt>
    <dgm:pt modelId="{F25F58EA-CD57-4E41-AB24-60176C3970AD}" type="pres">
      <dgm:prSet presAssocID="{244DB44F-AEAC-4BF8-9774-A74885E1A813}" presName="rootText" presStyleLbl="node2" presStyleIdx="4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755B7-8D76-4685-8793-A53EDE48EE15}" type="pres">
      <dgm:prSet presAssocID="{244DB44F-AEAC-4BF8-9774-A74885E1A8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612FD46B-6478-46BE-8B83-4D3BAEF2138B}" type="pres">
      <dgm:prSet presAssocID="{244DB44F-AEAC-4BF8-9774-A74885E1A813}" presName="hierChild4" presStyleCnt="0"/>
      <dgm:spPr/>
    </dgm:pt>
    <dgm:pt modelId="{AFF87C45-AE0F-4215-8979-E3E50B525399}" type="pres">
      <dgm:prSet presAssocID="{244DB44F-AEAC-4BF8-9774-A74885E1A813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3" custScaleX="164034" custScaleY="139732" custLinFactNeighborX="-7367" custLinFactNeighborY="-16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  <dgm:pt modelId="{3005FD85-4780-40E5-8BA1-C7DEE62200CE}" type="pres">
      <dgm:prSet presAssocID="{7FAB42B9-DEB3-4AF2-AF82-D3145D73E21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E32BFF-9817-4916-817A-C89A6DD7B0D5}" type="pres">
      <dgm:prSet presAssocID="{E7E9B6CF-7C5A-49B3-860D-CD23C2CB135D}" presName="hierRoot3" presStyleCnt="0">
        <dgm:presLayoutVars>
          <dgm:hierBranch val="init"/>
        </dgm:presLayoutVars>
      </dgm:prSet>
      <dgm:spPr/>
    </dgm:pt>
    <dgm:pt modelId="{DE9E683F-A110-46E5-8E43-D576812B67A9}" type="pres">
      <dgm:prSet presAssocID="{E7E9B6CF-7C5A-49B3-860D-CD23C2CB135D}" presName="rootComposite3" presStyleCnt="0"/>
      <dgm:spPr/>
    </dgm:pt>
    <dgm:pt modelId="{CC23BD9C-140B-4091-BF6E-8263DCC507EC}" type="pres">
      <dgm:prSet presAssocID="{E7E9B6CF-7C5A-49B3-860D-CD23C2CB135D}" presName="rootText3" presStyleLbl="asst1" presStyleIdx="1" presStyleCnt="3" custScaleX="164034" custScaleY="139732" custLinFactNeighborX="7014" custLinFactNeighborY="-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755731-1480-4E2B-B6EC-E557641B09E8}" type="pres">
      <dgm:prSet presAssocID="{E7E9B6CF-7C5A-49B3-860D-CD23C2CB135D}" presName="rootConnector3" presStyleLbl="asst1" presStyleIdx="1" presStyleCnt="3"/>
      <dgm:spPr/>
      <dgm:t>
        <a:bodyPr/>
        <a:lstStyle/>
        <a:p>
          <a:endParaRPr lang="es-ES"/>
        </a:p>
      </dgm:t>
    </dgm:pt>
    <dgm:pt modelId="{CFD7CA1E-7D9C-4CAE-89D7-8A30E68BB16E}" type="pres">
      <dgm:prSet presAssocID="{E7E9B6CF-7C5A-49B3-860D-CD23C2CB135D}" presName="hierChild6" presStyleCnt="0"/>
      <dgm:spPr/>
    </dgm:pt>
    <dgm:pt modelId="{C6C3CE43-3C06-4E8A-9E1B-B5300EFE575D}" type="pres">
      <dgm:prSet presAssocID="{E7E9B6CF-7C5A-49B3-860D-CD23C2CB135D}" presName="hierChild7" presStyleCnt="0"/>
      <dgm:spPr/>
    </dgm:pt>
    <dgm:pt modelId="{122AC7B8-FB1A-4535-BF57-2DF41852A8D7}" type="pres">
      <dgm:prSet presAssocID="{60A17402-9862-4AE6-BEA7-4EDD851C3BEC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2" presStyleCnt="3" custScaleX="164034" custScaleY="139732" custLinFactNeighborX="-6823" custLinFactNeighborY="-10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B5AA8633-26C6-4ABB-8173-860C0C41E922}" type="presOf" srcId="{60A17402-9862-4AE6-BEA7-4EDD851C3BEC}" destId="{122AC7B8-FB1A-4535-BF57-2DF41852A8D7}" srcOrd="0" destOrd="0" presId="urn:microsoft.com/office/officeart/2005/8/layout/orgChart1"/>
    <dgm:cxn modelId="{74FA60F1-45AE-4136-9D50-240D97F6EB9F}" srcId="{3CFE79C6-0F79-4DC4-9A08-18E753789DBD}" destId="{7001C1E4-84FF-4E14-8268-30FA76A91C85}" srcOrd="2" destOrd="0" parTransId="{60A17402-9862-4AE6-BEA7-4EDD851C3BEC}" sibTransId="{5C4B541C-E9C2-4E0A-AE34-A16A5739C979}"/>
    <dgm:cxn modelId="{9F7673F2-4C38-4886-8BBC-4256B4B49D9F}" type="presOf" srcId="{244DB44F-AEAC-4BF8-9774-A74885E1A813}" destId="{50A755B7-8D76-4685-8793-A53EDE48EE15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6" destOrd="0" parTransId="{0AAD870E-BCC1-48AE-BE5E-CC197042DC7C}" sibTransId="{DC560FC1-2793-4770-A835-9986FBF02663}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CF3DF7A3-A88B-4502-BDDF-73B0D55ECE0F}" type="presOf" srcId="{E7E9B6CF-7C5A-49B3-860D-CD23C2CB135D}" destId="{2C755731-1480-4E2B-B6EC-E557641B09E8}" srcOrd="1" destOrd="0" presId="urn:microsoft.com/office/officeart/2005/8/layout/orgChart1"/>
    <dgm:cxn modelId="{A8245B66-FC8A-4200-AF2B-249F647FF62B}" srcId="{3CFE79C6-0F79-4DC4-9A08-18E753789DBD}" destId="{E7E9B6CF-7C5A-49B3-860D-CD23C2CB135D}" srcOrd="1" destOrd="0" parTransId="{7FAB42B9-DEB3-4AF2-AF82-D3145D73E21C}" sibTransId="{13E1D9E8-F54C-448F-BE4B-6D710D96819D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01F1E9FC-EAB5-430E-B4CE-2A9CCC88806F}" type="presOf" srcId="{7001C1E4-84FF-4E14-8268-30FA76A91C85}" destId="{85053FE5-882A-4DF2-B8F8-23CCB0442804}" srcOrd="0" destOrd="0" presId="urn:microsoft.com/office/officeart/2005/8/layout/orgChart1"/>
    <dgm:cxn modelId="{1DB873C8-BCF9-4728-B5CD-9F638C30B1BE}" srcId="{3CFE79C6-0F79-4DC4-9A08-18E753789DBD}" destId="{8C7A631D-BF2E-4521-8D35-C47DCFC7B0A6}" srcOrd="5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4" destOrd="0" parTransId="{358C2D60-143F-42C9-9F00-1ECB6CF3AA31}" sibTransId="{412B2971-EF45-4B70-BA31-42BD5E8E2A7D}"/>
    <dgm:cxn modelId="{6BAAA6B3-55C0-4771-B2B7-8E46C3525CA4}" type="presOf" srcId="{E7E9B6CF-7C5A-49B3-860D-CD23C2CB135D}" destId="{CC23BD9C-140B-4091-BF6E-8263DCC507EC}" srcOrd="0" destOrd="0" presId="urn:microsoft.com/office/officeart/2005/8/layout/orgChart1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E59284AB-36B2-4A21-91EF-433ED38F4E50}" type="presOf" srcId="{7FAB42B9-DEB3-4AF2-AF82-D3145D73E21C}" destId="{3005FD85-4780-40E5-8BA1-C7DEE62200CE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B90A2FF7-33A5-411C-B7C6-BF5698269D42}" srcId="{3CFE79C6-0F79-4DC4-9A08-18E753789DBD}" destId="{162C54C2-606F-414B-8B2A-9AD090F4CB90}" srcOrd="3" destOrd="0" parTransId="{4D67ED99-36B8-4897-B49E-37FF9BA8B626}" sibTransId="{C1085440-8997-4506-AA04-030FC4B0F78A}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815B02C2-C7FF-49F8-9A43-D49D2C94F4B4}" srcId="{3CFE79C6-0F79-4DC4-9A08-18E753789DBD}" destId="{244DB44F-AEAC-4BF8-9774-A74885E1A813}" srcOrd="7" destOrd="0" parTransId="{E7499371-1462-4B49-96F2-DE008AF8769A}" sibTransId="{5E127E06-5383-484F-974F-87C42218C7CA}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4EA06104-4514-4DEA-9BCB-7051FACFCC90}" type="presOf" srcId="{244DB44F-AEAC-4BF8-9774-A74885E1A813}" destId="{F25F58EA-CD57-4E41-AB24-60176C3970AD}" srcOrd="0" destOrd="0" presId="urn:microsoft.com/office/officeart/2005/8/layout/orgChart1"/>
    <dgm:cxn modelId="{DF56060F-A111-409F-84D1-C7E6FE45BC8B}" type="presOf" srcId="{E7499371-1462-4B49-96F2-DE008AF8769A}" destId="{83B0D57C-5190-4B62-82D3-F97775ED8C00}" srcOrd="0" destOrd="0" presId="urn:microsoft.com/office/officeart/2005/8/layout/orgChart1"/>
    <dgm:cxn modelId="{3D7B057D-6497-4C38-84EB-258E43B0D174}" type="presOf" srcId="{7001C1E4-84FF-4E14-8268-30FA76A91C85}" destId="{483F4DF0-65AD-4F00-A2E0-2166CF4A0D16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3DC3AB53-CEAD-470C-AFE5-6B0B0CA201D3}" type="presParOf" srcId="{C0D79B84-8A78-4C84-9468-9F1D688BB513}" destId="{83B0D57C-5190-4B62-82D3-F97775ED8C00}" srcOrd="8" destOrd="0" presId="urn:microsoft.com/office/officeart/2005/8/layout/orgChart1"/>
    <dgm:cxn modelId="{E8A03C4C-66E6-43C9-876A-7AA771F11D5B}" type="presParOf" srcId="{C0D79B84-8A78-4C84-9468-9F1D688BB513}" destId="{733D75A8-F542-4C2E-B59B-5D297879F1AA}" srcOrd="9" destOrd="0" presId="urn:microsoft.com/office/officeart/2005/8/layout/orgChart1"/>
    <dgm:cxn modelId="{80FDECC6-BACA-4E80-B34D-BD9EED927347}" type="presParOf" srcId="{733D75A8-F542-4C2E-B59B-5D297879F1AA}" destId="{E4F42212-0ECD-4B00-A07C-967E0D736061}" srcOrd="0" destOrd="0" presId="urn:microsoft.com/office/officeart/2005/8/layout/orgChart1"/>
    <dgm:cxn modelId="{42D2444B-7F34-4D8F-B1DC-55C8121702B2}" type="presParOf" srcId="{E4F42212-0ECD-4B00-A07C-967E0D736061}" destId="{F25F58EA-CD57-4E41-AB24-60176C3970AD}" srcOrd="0" destOrd="0" presId="urn:microsoft.com/office/officeart/2005/8/layout/orgChart1"/>
    <dgm:cxn modelId="{256F275F-BC15-4944-9676-93B9179B0262}" type="presParOf" srcId="{E4F42212-0ECD-4B00-A07C-967E0D736061}" destId="{50A755B7-8D76-4685-8793-A53EDE48EE15}" srcOrd="1" destOrd="0" presId="urn:microsoft.com/office/officeart/2005/8/layout/orgChart1"/>
    <dgm:cxn modelId="{E7408100-150F-471E-9D79-BA115729B96E}" type="presParOf" srcId="{733D75A8-F542-4C2E-B59B-5D297879F1AA}" destId="{612FD46B-6478-46BE-8B83-4D3BAEF2138B}" srcOrd="1" destOrd="0" presId="urn:microsoft.com/office/officeart/2005/8/layout/orgChart1"/>
    <dgm:cxn modelId="{08011028-DC69-45BC-AC07-E1FAE3938B6E}" type="presParOf" srcId="{733D75A8-F542-4C2E-B59B-5D297879F1AA}" destId="{AFF87C45-AE0F-4215-8979-E3E50B525399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  <dgm:cxn modelId="{655BC1DD-8322-4F0E-84C2-4DA9F85DEB45}" type="presParOf" srcId="{DB08E720-FA78-44D8-94F2-7E1549BEDD76}" destId="{3005FD85-4780-40E5-8BA1-C7DEE62200CE}" srcOrd="2" destOrd="0" presId="urn:microsoft.com/office/officeart/2005/8/layout/orgChart1"/>
    <dgm:cxn modelId="{542B2854-9E31-420C-A43D-CD174A89DC3D}" type="presParOf" srcId="{DB08E720-FA78-44D8-94F2-7E1549BEDD76}" destId="{14E32BFF-9817-4916-817A-C89A6DD7B0D5}" srcOrd="3" destOrd="0" presId="urn:microsoft.com/office/officeart/2005/8/layout/orgChart1"/>
    <dgm:cxn modelId="{B47FDB5A-C457-477B-A955-7C0B5B96DCD5}" type="presParOf" srcId="{14E32BFF-9817-4916-817A-C89A6DD7B0D5}" destId="{DE9E683F-A110-46E5-8E43-D576812B67A9}" srcOrd="0" destOrd="0" presId="urn:microsoft.com/office/officeart/2005/8/layout/orgChart1"/>
    <dgm:cxn modelId="{03A966B0-D09C-4800-B75C-2D4D7AF9B199}" type="presParOf" srcId="{DE9E683F-A110-46E5-8E43-D576812B67A9}" destId="{CC23BD9C-140B-4091-BF6E-8263DCC507EC}" srcOrd="0" destOrd="0" presId="urn:microsoft.com/office/officeart/2005/8/layout/orgChart1"/>
    <dgm:cxn modelId="{3DBBCFDB-2D79-4BF0-A09F-D8DDBC145035}" type="presParOf" srcId="{DE9E683F-A110-46E5-8E43-D576812B67A9}" destId="{2C755731-1480-4E2B-B6EC-E557641B09E8}" srcOrd="1" destOrd="0" presId="urn:microsoft.com/office/officeart/2005/8/layout/orgChart1"/>
    <dgm:cxn modelId="{ADC2A48D-280A-42DC-AEA7-619A09982B36}" type="presParOf" srcId="{14E32BFF-9817-4916-817A-C89A6DD7B0D5}" destId="{CFD7CA1E-7D9C-4CAE-89D7-8A30E68BB16E}" srcOrd="1" destOrd="0" presId="urn:microsoft.com/office/officeart/2005/8/layout/orgChart1"/>
    <dgm:cxn modelId="{0FE1B78D-9132-451F-9391-B1B2C1D3BB34}" type="presParOf" srcId="{14E32BFF-9817-4916-817A-C89A6DD7B0D5}" destId="{C6C3CE43-3C06-4E8A-9E1B-B5300EFE575D}" srcOrd="2" destOrd="0" presId="urn:microsoft.com/office/officeart/2005/8/layout/orgChart1"/>
    <dgm:cxn modelId="{6892B09C-8101-4BA1-85BA-E91E80C864B8}" type="presParOf" srcId="{DB08E720-FA78-44D8-94F2-7E1549BEDD76}" destId="{122AC7B8-FB1A-4535-BF57-2DF41852A8D7}" srcOrd="4" destOrd="0" presId="urn:microsoft.com/office/officeart/2005/8/layout/orgChart1"/>
    <dgm:cxn modelId="{65E27F7B-9781-47FC-A946-6FE36EB15BB9}" type="presParOf" srcId="{DB08E720-FA78-44D8-94F2-7E1549BEDD76}" destId="{58A0F360-7C4F-4DD0-81AC-138DDB9696C9}" srcOrd="5" destOrd="0" presId="urn:microsoft.com/office/officeart/2005/8/layout/orgChart1"/>
    <dgm:cxn modelId="{29688C36-4324-4058-8776-A4088871D685}" type="presParOf" srcId="{58A0F360-7C4F-4DD0-81AC-138DDB9696C9}" destId="{0AA4A4C0-C9E0-4A8A-8891-41EC05A05B48}" srcOrd="0" destOrd="0" presId="urn:microsoft.com/office/officeart/2005/8/layout/orgChart1"/>
    <dgm:cxn modelId="{C73783EB-1218-49A1-91B3-339837A2FC55}" type="presParOf" srcId="{0AA4A4C0-C9E0-4A8A-8891-41EC05A05B48}" destId="{85053FE5-882A-4DF2-B8F8-23CCB0442804}" srcOrd="0" destOrd="0" presId="urn:microsoft.com/office/officeart/2005/8/layout/orgChart1"/>
    <dgm:cxn modelId="{71CC7AE2-399C-4A2A-8B33-CF0FD41CEC7A}" type="presParOf" srcId="{0AA4A4C0-C9E0-4A8A-8891-41EC05A05B48}" destId="{483F4DF0-65AD-4F00-A2E0-2166CF4A0D16}" srcOrd="1" destOrd="0" presId="urn:microsoft.com/office/officeart/2005/8/layout/orgChart1"/>
    <dgm:cxn modelId="{88ACDC45-758F-4E27-96F8-62B37B3DE0FA}" type="presParOf" srcId="{58A0F360-7C4F-4DD0-81AC-138DDB9696C9}" destId="{7DE152E9-4C8D-4D5D-96A9-C64250749C54}" srcOrd="1" destOrd="0" presId="urn:microsoft.com/office/officeart/2005/8/layout/orgChart1"/>
    <dgm:cxn modelId="{96BAEE09-E206-4B72-9A87-A1E91A3B0C00}" type="presParOf" srcId="{58A0F360-7C4F-4DD0-81AC-138DDB9696C9}" destId="{20B6C4E1-F130-4A4C-AA3D-9908D36BC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Instructores(as) </a:t>
          </a: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>
            <a:latin typeface="+mn-lt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Analista</a:t>
          </a:r>
          <a:br>
            <a:rPr lang="es-ES" sz="1200" dirty="0"/>
          </a:br>
          <a:endParaRPr lang="es-MX" sz="1200" b="1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1" custScaleX="71111" custScaleY="70099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1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  <a:br>
            <a:rPr lang="es-ES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Enlace C5 y Porte de </a:t>
          </a:r>
          <a:r>
            <a:rPr lang="es-MX" altLang="es-MX" sz="1200" dirty="0" smtClean="0">
              <a:latin typeface="+mn-lt"/>
            </a:rPr>
            <a:t>Arma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</a:t>
          </a:r>
          <a:r>
            <a:rPr lang="es-MX" altLang="es-MX" sz="1200" dirty="0" smtClean="0">
              <a:latin typeface="+mn-lt"/>
            </a:rPr>
            <a:t>Federales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156C167-E52E-42DF-AF89-BD526F6AE04B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F6BC0D6F-AF51-4C9D-BF90-A99298E0385F}" type="par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5DA4F39D-D6B2-4743-85E7-2DB8DE18B1D8}" type="sib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r>
            <a:rPr lang="es-MX" sz="1200" dirty="0" smtClean="0">
              <a:latin typeface="+mn-lt"/>
            </a:rPr>
            <a:t>Supervisor(a)</a:t>
          </a: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2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069EE926-4E8B-4A11-B03C-70F969A0563F}" type="pres">
      <dgm:prSet presAssocID="{F6BC0D6F-AF51-4C9D-BF90-A99298E0385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82207E2-F384-40D3-8BA6-4FF212D77E27}" type="pres">
      <dgm:prSet presAssocID="{E156C167-E52E-42DF-AF89-BD526F6AE04B}" presName="hierRoot2" presStyleCnt="0">
        <dgm:presLayoutVars>
          <dgm:hierBranch val="init"/>
        </dgm:presLayoutVars>
      </dgm:prSet>
      <dgm:spPr/>
    </dgm:pt>
    <dgm:pt modelId="{286BFB0C-3AA5-4C37-A435-938BAD36ABF5}" type="pres">
      <dgm:prSet presAssocID="{E156C167-E52E-42DF-AF89-BD526F6AE04B}" presName="rootComposite" presStyleCnt="0"/>
      <dgm:spPr/>
    </dgm:pt>
    <dgm:pt modelId="{C74C321D-6361-4781-B470-623130FEBBE5}" type="pres">
      <dgm:prSet presAssocID="{E156C167-E52E-42DF-AF89-BD526F6AE04B}" presName="rootText" presStyleLbl="node2" presStyleIdx="1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16EFD-90AA-4787-B1B9-4B5B9B219A3F}" type="pres">
      <dgm:prSet presAssocID="{E156C167-E52E-42DF-AF89-BD526F6AE04B}" presName="rootConnector" presStyleLbl="node2" presStyleIdx="1" presStyleCnt="3"/>
      <dgm:spPr/>
      <dgm:t>
        <a:bodyPr/>
        <a:lstStyle/>
        <a:p>
          <a:endParaRPr lang="es-ES"/>
        </a:p>
      </dgm:t>
    </dgm:pt>
    <dgm:pt modelId="{59779ACF-2163-4B5E-99EB-5C464D0B31D8}" type="pres">
      <dgm:prSet presAssocID="{E156C167-E52E-42DF-AF89-BD526F6AE04B}" presName="hierChild4" presStyleCnt="0"/>
      <dgm:spPr/>
    </dgm:pt>
    <dgm:pt modelId="{974EE3E1-445C-447C-A28A-9DB142F35D83}" type="pres">
      <dgm:prSet presAssocID="{E156C167-E52E-42DF-AF89-BD526F6AE04B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D8D8AC53-D809-46A0-8721-0213B2379790}" type="presOf" srcId="{E156C167-E52E-42DF-AF89-BD526F6AE04B}" destId="{C74C321D-6361-4781-B470-623130FEBBE5}" srcOrd="0" destOrd="0" presId="urn:microsoft.com/office/officeart/2005/8/layout/orgChart1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9C3435E5-4106-4C0F-ADAA-AD6048E0BC71}" srcId="{9DEA55C1-E59C-4B5B-90DC-1D0B54C2B20C}" destId="{E156C167-E52E-42DF-AF89-BD526F6AE04B}" srcOrd="1" destOrd="0" parTransId="{F6BC0D6F-AF51-4C9D-BF90-A99298E0385F}" sibTransId="{5DA4F39D-D6B2-4743-85E7-2DB8DE18B1D8}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6C1FAAA1-FB57-4075-AA85-12234699438F}" type="presOf" srcId="{E156C167-E52E-42DF-AF89-BD526F6AE04B}" destId="{E1116EFD-90AA-4787-B1B9-4B5B9B219A3F}" srcOrd="1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C2F40AAC-6EB9-4227-928D-0850D81036EB}" type="presOf" srcId="{F6BC0D6F-AF51-4C9D-BF90-A99298E0385F}" destId="{069EE926-4E8B-4A11-B03C-70F969A0563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1845DC1-9DA7-4975-9566-AF002F94C762}" type="presParOf" srcId="{05E8A0F8-8F4A-4D16-B455-9B21EE5D83FA}" destId="{069EE926-4E8B-4A11-B03C-70F969A0563F}" srcOrd="2" destOrd="0" presId="urn:microsoft.com/office/officeart/2005/8/layout/orgChart1"/>
    <dgm:cxn modelId="{4C978BB4-BD8A-4556-B6E3-D3E9C68B0C73}" type="presParOf" srcId="{05E8A0F8-8F4A-4D16-B455-9B21EE5D83FA}" destId="{982207E2-F384-40D3-8BA6-4FF212D77E27}" srcOrd="3" destOrd="0" presId="urn:microsoft.com/office/officeart/2005/8/layout/orgChart1"/>
    <dgm:cxn modelId="{9BF4B5D3-0BD1-4736-B6C5-DA8C334A9278}" type="presParOf" srcId="{982207E2-F384-40D3-8BA6-4FF212D77E27}" destId="{286BFB0C-3AA5-4C37-A435-938BAD36ABF5}" srcOrd="0" destOrd="0" presId="urn:microsoft.com/office/officeart/2005/8/layout/orgChart1"/>
    <dgm:cxn modelId="{FD6C5242-9CC1-4DE5-8F17-78BDC03DACBA}" type="presParOf" srcId="{286BFB0C-3AA5-4C37-A435-938BAD36ABF5}" destId="{C74C321D-6361-4781-B470-623130FEBBE5}" srcOrd="0" destOrd="0" presId="urn:microsoft.com/office/officeart/2005/8/layout/orgChart1"/>
    <dgm:cxn modelId="{6DD6A12A-B6F9-4ADD-86E8-534854F0267F}" type="presParOf" srcId="{286BFB0C-3AA5-4C37-A435-938BAD36ABF5}" destId="{E1116EFD-90AA-4787-B1B9-4B5B9B219A3F}" srcOrd="1" destOrd="0" presId="urn:microsoft.com/office/officeart/2005/8/layout/orgChart1"/>
    <dgm:cxn modelId="{8F321C50-CE53-4956-B7E6-AFB2B5572287}" type="presParOf" srcId="{982207E2-F384-40D3-8BA6-4FF212D77E27}" destId="{59779ACF-2163-4B5E-99EB-5C464D0B31D8}" srcOrd="1" destOrd="0" presId="urn:microsoft.com/office/officeart/2005/8/layout/orgChart1"/>
    <dgm:cxn modelId="{CF05113D-8FD9-4F1B-9F69-F4CA429AF4C5}" type="presParOf" srcId="{982207E2-F384-40D3-8BA6-4FF212D77E27}" destId="{974EE3E1-445C-447C-A28A-9DB142F35D83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Auxiliares</a:t>
          </a:r>
          <a:endParaRPr lang="es-MX" sz="1200" b="0" i="0" u="none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Administrativo(a</a:t>
          </a:r>
          <a:r>
            <a:rPr 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6381" custScaleY="97927" custLinFactNeighborX="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21110" custScaleY="110100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21110" custScaleY="110100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</dgm:pt>
    <dgm:pt modelId="{68CDB00D-CCE2-4A86-8775-02761676BAE2}" type="pres">
      <dgm:prSet presAssocID="{F207FB66-EAC6-4793-B1CF-D217ABCC31F0}" presName="rootComposite3" presStyleCnt="0"/>
      <dgm:spPr/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</dgm:pt>
    <dgm:pt modelId="{0CB1A9F8-72FC-41E4-8D89-7415072E2BFA}" type="pres">
      <dgm:prSet presAssocID="{F207FB66-EAC6-4793-B1CF-D217ABCC31F0}" presName="hierChild7" presStyleCnt="0"/>
      <dgm:spPr/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Analista</a:t>
          </a:r>
          <a:endParaRPr lang="es-ES" sz="1200" dirty="0">
            <a:latin typeface="+mn-lt"/>
          </a:endParaRP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44445" custScaleY="225014" custLinFactNeighborY="-42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NeighborX="-354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A633F054-74A2-4AEE-A747-3F652876DFB3}" type="pres">
      <dgm:prSet presAssocID="{0B34EA70-DE81-48E9-97BE-F992A5D0E5A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519D666-D346-4257-9486-EDFDA4149250}" type="pres">
      <dgm:prSet presAssocID="{8609BF2D-FCEF-4A59-8B73-4F750D47521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2" custScaleX="214425" custScaleY="274464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  <dgm:pt modelId="{3E54882B-774F-454B-A17B-99754B1A7AB1}" type="pres">
      <dgm:prSet presAssocID="{C86BD0DE-C40A-4EAC-922B-FE4EDF7629B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1" presStyleCnt="2" custScaleX="214425" custScaleY="274464" custLinFactNeighborX="42272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56DB8F08-9239-485A-9D72-66FF63EE35EA}" type="presOf" srcId="{77B59975-C538-4958-A9D1-431995C1059E}" destId="{0D7083E4-0649-409B-B0BB-5ABA3BF68ED6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21ACCCD4-DE5D-4001-A466-DCB03DEC3CF4}" srcId="{9DEA55C1-E59C-4B5B-90DC-1D0B54C2B20C}" destId="{885E9E1E-5F2B-4515-B3C1-AA3DCDF09F36}" srcOrd="5" destOrd="0" parTransId="{86802382-3BD6-4C54-8E26-5DEB8CB181EB}" sibTransId="{46DD0E8E-0770-4200-AE87-53126CBBF7A9}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EBEB9DC9-C516-424D-A084-144F1CCA76B4}" srcId="{9DEA55C1-E59C-4B5B-90DC-1D0B54C2B20C}" destId="{B0E10BD7-4894-4766-B02E-10828478D764}" srcOrd="1" destOrd="0" parTransId="{C86BD0DE-C40A-4EAC-922B-FE4EDF7629BE}" sibTransId="{592A0BE6-02FE-413C-9756-4AF8E1128D55}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0F11057B-29E8-41E4-A9EE-C6E2CFA78255}" type="presOf" srcId="{77B59975-C538-4958-A9D1-431995C1059E}" destId="{74F75CD8-33FD-441B-BF10-90152AB57F25}" srcOrd="1" destOrd="0" presId="urn:microsoft.com/office/officeart/2005/8/layout/orgChart1"/>
    <dgm:cxn modelId="{31CE35A7-FFFD-4781-96C7-964EB1E9B528}" type="presOf" srcId="{8609BF2D-FCEF-4A59-8B73-4F750D47521F}" destId="{C519D666-D346-4257-9486-EDFDA4149250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10FEC9BC-6946-4724-9281-254F7D9072E1}" srcId="{9DEA55C1-E59C-4B5B-90DC-1D0B54C2B20C}" destId="{77B59975-C538-4958-A9D1-431995C1059E}" srcOrd="0" destOrd="0" parTransId="{8609BF2D-FCEF-4A59-8B73-4F750D47521F}" sibTransId="{631A1867-8D88-414C-B126-DB4F4B63D98B}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FBF9249D-1000-4011-91A1-525E529A291C}" srcId="{9DEA55C1-E59C-4B5B-90DC-1D0B54C2B20C}" destId="{F6894B4C-AC60-4B55-B3EB-1F97325BD7B3}" srcOrd="4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5FE8EA90-0B96-4025-9754-32713F50E6AE}" type="presParOf" srcId="{E6CFA08A-7145-470C-A659-6A725D85622B}" destId="{C519D666-D346-4257-9486-EDFDA4149250}" srcOrd="0" destOrd="0" presId="urn:microsoft.com/office/officeart/2005/8/layout/orgChart1"/>
    <dgm:cxn modelId="{8D6AF6CA-E9A7-436A-B75A-61AAD2FD46E7}" type="presParOf" srcId="{E6CFA08A-7145-470C-A659-6A725D85622B}" destId="{BA688F78-82CD-49AF-95F1-975AE2755D2F}" srcOrd="1" destOrd="0" presId="urn:microsoft.com/office/officeart/2005/8/layout/orgChart1"/>
    <dgm:cxn modelId="{0D17A348-3877-4BBE-B65F-8423BC5549EA}" type="presParOf" srcId="{BA688F78-82CD-49AF-95F1-975AE2755D2F}" destId="{9D8AC6D8-2004-41F9-969C-ECBA0486332E}" srcOrd="0" destOrd="0" presId="urn:microsoft.com/office/officeart/2005/8/layout/orgChart1"/>
    <dgm:cxn modelId="{984D797A-EF80-4B6B-A8A8-7B7DD3F551BB}" type="presParOf" srcId="{9D8AC6D8-2004-41F9-969C-ECBA0486332E}" destId="{0D7083E4-0649-409B-B0BB-5ABA3BF68ED6}" srcOrd="0" destOrd="0" presId="urn:microsoft.com/office/officeart/2005/8/layout/orgChart1"/>
    <dgm:cxn modelId="{8E795C95-4933-4683-8142-554C61E76B58}" type="presParOf" srcId="{9D8AC6D8-2004-41F9-969C-ECBA0486332E}" destId="{74F75CD8-33FD-441B-BF10-90152AB57F25}" srcOrd="1" destOrd="0" presId="urn:microsoft.com/office/officeart/2005/8/layout/orgChart1"/>
    <dgm:cxn modelId="{FC5747E0-9DFE-4D61-9758-65B0177AD0BE}" type="presParOf" srcId="{BA688F78-82CD-49AF-95F1-975AE2755D2F}" destId="{3468F688-2861-43AA-AA2A-39B8DDDCE2A9}" srcOrd="1" destOrd="0" presId="urn:microsoft.com/office/officeart/2005/8/layout/orgChart1"/>
    <dgm:cxn modelId="{EAFB8D61-CCE4-49BB-9F2B-EC3135108E0C}" type="presParOf" srcId="{BA688F78-82CD-49AF-95F1-975AE2755D2F}" destId="{C629EA7A-1ADE-4710-87AC-39B4D681EC77}" srcOrd="2" destOrd="0" presId="urn:microsoft.com/office/officeart/2005/8/layout/orgChart1"/>
    <dgm:cxn modelId="{ED80DD73-1C7D-4B68-A0F5-D543532C2CD3}" type="presParOf" srcId="{E6CFA08A-7145-470C-A659-6A725D85622B}" destId="{3E54882B-774F-454B-A17B-99754B1A7AB1}" srcOrd="2" destOrd="0" presId="urn:microsoft.com/office/officeart/2005/8/layout/orgChart1"/>
    <dgm:cxn modelId="{12C64E72-A4E0-40E3-A352-BFBD325BEFDB}" type="presParOf" srcId="{E6CFA08A-7145-470C-A659-6A725D85622B}" destId="{1DC7EBCE-8B02-4D5B-B27E-308420276C32}" srcOrd="3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Operación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 sz="1200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 sz="1200"/>
        </a:p>
      </dgm:t>
    </dgm:pt>
    <dgm:pt modelId="{67CAC119-504E-4F06-9DEB-5D10B086D28C}">
      <dgm:prSet custT="1"/>
      <dgm:spPr/>
      <dgm:t>
        <a:bodyPr/>
        <a:lstStyle/>
        <a:p>
          <a:r>
            <a:rPr lang="es-ES" sz="1200" dirty="0"/>
            <a:t>Escoltas </a:t>
          </a:r>
          <a:r>
            <a:rPr lang="es-ES" sz="1200" dirty="0" smtClean="0"/>
            <a:t>Policías</a:t>
          </a:r>
          <a:endParaRPr lang="es-ES" sz="1200" dirty="0"/>
        </a:p>
      </dgm:t>
    </dgm:pt>
    <dgm:pt modelId="{C833D730-1D44-4E59-A9AE-284ED2D319F9}" type="parTrans" cxnId="{14E0423D-6300-47A3-8664-1CC6E137F730}">
      <dgm:prSet/>
      <dgm:spPr/>
      <dgm:t>
        <a:bodyPr/>
        <a:lstStyle/>
        <a:p>
          <a:endParaRPr lang="es-ES" sz="1200"/>
        </a:p>
      </dgm:t>
    </dgm:pt>
    <dgm:pt modelId="{88BAFEED-9A85-4B2B-B7C9-06154D4D0782}" type="sibTrans" cxnId="{14E0423D-6300-47A3-8664-1CC6E137F730}">
      <dgm:prSet/>
      <dgm:spPr/>
      <dgm:t>
        <a:bodyPr/>
        <a:lstStyle/>
        <a:p>
          <a:endParaRPr lang="es-ES" sz="120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/>
            <a:t>Coordinador(a) de Control y Gestión</a:t>
          </a:r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ES" sz="1200" dirty="0"/>
            <a:t>Asesor(a) Jurídico(a</a:t>
          </a:r>
          <a:r>
            <a:rPr lang="es-ES" sz="1200" dirty="0" smtClean="0"/>
            <a:t>)</a:t>
          </a: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5C20446E-9564-42AA-AC49-DAD5AAEE70DF}" type="asst">
      <dgm:prSet custT="1"/>
      <dgm:spPr/>
      <dgm:t>
        <a:bodyPr/>
        <a:lstStyle/>
        <a:p>
          <a:r>
            <a:rPr lang="es-ES" sz="1200" dirty="0"/>
            <a:t>Auxiliares Administrativos(as)</a:t>
          </a:r>
          <a:br>
            <a:rPr lang="es-ES" sz="1200" dirty="0"/>
          </a:br>
          <a:endParaRPr lang="es-ES" sz="1200" dirty="0"/>
        </a:p>
      </dgm:t>
    </dgm:pt>
    <dgm:pt modelId="{E8AB79FB-E0DA-4890-9CC3-6400BD9D64EF}" type="parTrans" cxnId="{98DB6BD3-E6B4-4396-B444-16646C37672E}">
      <dgm:prSet/>
      <dgm:spPr/>
      <dgm:t>
        <a:bodyPr/>
        <a:lstStyle/>
        <a:p>
          <a:endParaRPr lang="es-ES"/>
        </a:p>
      </dgm:t>
    </dgm:pt>
    <dgm:pt modelId="{EDAD4A4F-9E48-4C73-A5F9-39AE9DC21767}" type="sibTrans" cxnId="{98DB6BD3-E6B4-4396-B444-16646C37672E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0225DFD7-E2D9-4E22-9855-96BA34A3E722}" type="asst">
      <dgm:prSet custT="1"/>
      <dgm:spPr/>
      <dgm:t>
        <a:bodyPr/>
        <a:lstStyle/>
        <a:p>
          <a:r>
            <a:rPr lang="es-ES" sz="1200" dirty="0"/>
            <a:t>Representante </a:t>
          </a:r>
          <a:r>
            <a:rPr lang="es-ES" sz="1200" dirty="0" smtClean="0"/>
            <a:t>Social</a:t>
          </a:r>
          <a:endParaRPr lang="es-ES" sz="1200" dirty="0"/>
        </a:p>
      </dgm:t>
    </dgm:pt>
    <dgm:pt modelId="{D4CF20F3-4CBF-4652-A87A-14625B8FEAB5}" type="parTrans" cxnId="{8312CFDA-5E28-48B8-8CC8-1B6D2AF0A331}">
      <dgm:prSet/>
      <dgm:spPr/>
      <dgm:t>
        <a:bodyPr/>
        <a:lstStyle/>
        <a:p>
          <a:endParaRPr lang="es-ES"/>
        </a:p>
      </dgm:t>
    </dgm:pt>
    <dgm:pt modelId="{66E3B6F7-98F6-45F8-98ED-6C819768900E}" type="sibTrans" cxnId="{8312CFDA-5E28-48B8-8CC8-1B6D2AF0A33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8208" custScaleY="165447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2116F15-46DC-4237-BA30-0E2705A4653C}" type="pres">
      <dgm:prSet presAssocID="{C16B5EFE-15AA-497D-A5AF-725A67E3CD2F}" presName="Name37" presStyleLbl="parChTrans1D2" presStyleIdx="0" presStyleCnt="8"/>
      <dgm:spPr/>
      <dgm:t>
        <a:bodyPr/>
        <a:lstStyle/>
        <a:p>
          <a:endParaRPr lang="es-ES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/>
        </dgm:presLayoutVars>
      </dgm:prSet>
      <dgm:spPr/>
    </dgm:pt>
    <dgm:pt modelId="{E551CF6D-82E8-4F93-A0D5-03B401909B4A}" type="pres">
      <dgm:prSet presAssocID="{B035B88C-8391-4031-8E81-C048F6FB47D4}" presName="rootComposite" presStyleCnt="0"/>
      <dgm:spPr/>
    </dgm:pt>
    <dgm:pt modelId="{AC856443-7266-4DF6-AA68-6950BF03DC55}" type="pres">
      <dgm:prSet presAssocID="{B035B88C-8391-4031-8E81-C048F6FB47D4}" presName="rootText" presStyleLbl="node2" presStyleIdx="0" presStyleCnt="4" custScaleX="147590" custScaleY="133135" custLinFactNeighborX="-5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4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</dgm:pt>
    <dgm:pt modelId="{2904ECDA-24DA-4C6B-BF06-4978CB43EA9A}" type="pres">
      <dgm:prSet presAssocID="{C833D730-1D44-4E59-A9AE-284ED2D319F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FE7D269-42A0-4999-8A31-AB7AFAE1CFBC}" type="pres">
      <dgm:prSet presAssocID="{67CAC119-504E-4F06-9DEB-5D10B086D28C}" presName="hierRoot2" presStyleCnt="0">
        <dgm:presLayoutVars>
          <dgm:hierBranch/>
        </dgm:presLayoutVars>
      </dgm:prSet>
      <dgm:spPr/>
    </dgm:pt>
    <dgm:pt modelId="{D61572DE-2391-4334-B823-AE61DEE777B6}" type="pres">
      <dgm:prSet presAssocID="{67CAC119-504E-4F06-9DEB-5D10B086D28C}" presName="rootComposite" presStyleCnt="0"/>
      <dgm:spPr/>
    </dgm:pt>
    <dgm:pt modelId="{7073D238-DB78-4120-BA26-11F7D09C1EE2}" type="pres">
      <dgm:prSet presAssocID="{67CAC119-504E-4F06-9DEB-5D10B086D28C}" presName="rootText" presStyleLbl="node3" presStyleIdx="0" presStyleCnt="1" custScaleX="147590" custScaleY="192380" custLinFactNeighborX="-5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5845E8-9CEA-4F8A-88A0-09E930DB439C}" type="pres">
      <dgm:prSet presAssocID="{67CAC119-504E-4F06-9DEB-5D10B086D2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AA5576D9-4973-4EE7-8E28-390F14A2EFAC}" type="pres">
      <dgm:prSet presAssocID="{67CAC119-504E-4F06-9DEB-5D10B086D28C}" presName="hierChild4" presStyleCnt="0"/>
      <dgm:spPr/>
    </dgm:pt>
    <dgm:pt modelId="{7EF78B00-5F72-46C2-82B7-CAA744699968}" type="pres">
      <dgm:prSet presAssocID="{67CAC119-504E-4F06-9DEB-5D10B086D28C}" presName="hierChild5" presStyleCnt="0"/>
      <dgm:spPr/>
    </dgm:pt>
    <dgm:pt modelId="{EFE9B5F5-4161-461C-83F9-9E1D74CECDC2}" type="pres">
      <dgm:prSet presAssocID="{B035B88C-8391-4031-8E81-C048F6FB47D4}" presName="hierChild5" presStyleCnt="0"/>
      <dgm:spPr/>
    </dgm:pt>
    <dgm:pt modelId="{BC2A17A0-72DD-459E-A81C-3D8E25B7392C}" type="pres">
      <dgm:prSet presAssocID="{C8722F3A-33A0-4B6C-B4A0-54789D377D1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1" presStyleCnt="4" custScaleX="147649" custScaleY="133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2" presStyleCnt="8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2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3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4" custScaleX="165093" custScaleY="133135" custLinFactNeighborX="-17356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4" custScaleX="165093" custScaleY="133135" custLinFactNeighborX="20344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39D3C3FB-9679-489C-A0F0-856BAF5E3C0B}" type="pres">
      <dgm:prSet presAssocID="{E8AB79FB-E0DA-4890-9CC3-6400BD9D64EF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6E049D8-C8AB-4535-AE15-9805CCF90DAD}" type="pres">
      <dgm:prSet presAssocID="{5C20446E-9564-42AA-AC49-DAD5AAEE70DF}" presName="hierRoot3" presStyleCnt="0">
        <dgm:presLayoutVars>
          <dgm:hierBranch val="init"/>
        </dgm:presLayoutVars>
      </dgm:prSet>
      <dgm:spPr/>
    </dgm:pt>
    <dgm:pt modelId="{C8DE0A7E-C3E3-496F-ACED-4EE6BA7AEF0A}" type="pres">
      <dgm:prSet presAssocID="{5C20446E-9564-42AA-AC49-DAD5AAEE70DF}" presName="rootComposite3" presStyleCnt="0"/>
      <dgm:spPr/>
    </dgm:pt>
    <dgm:pt modelId="{ECBE8136-8199-434F-8616-6F2272B5867B}" type="pres">
      <dgm:prSet presAssocID="{5C20446E-9564-42AA-AC49-DAD5AAEE70DF}" presName="rootText3" presStyleLbl="asst1" presStyleIdx="2" presStyleCnt="4" custScaleX="165093" custScaleY="133135" custLinFactNeighborX="-17448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56A10-0A4C-4B06-A6BD-2DBC9CBEE68F}" type="pres">
      <dgm:prSet presAssocID="{5C20446E-9564-42AA-AC49-DAD5AAEE70DF}" presName="rootConnector3" presStyleLbl="asst1" presStyleIdx="2" presStyleCnt="4"/>
      <dgm:spPr/>
      <dgm:t>
        <a:bodyPr/>
        <a:lstStyle/>
        <a:p>
          <a:endParaRPr lang="es-ES"/>
        </a:p>
      </dgm:t>
    </dgm:pt>
    <dgm:pt modelId="{0D045785-65B3-4B98-990C-5D725A34E614}" type="pres">
      <dgm:prSet presAssocID="{5C20446E-9564-42AA-AC49-DAD5AAEE70DF}" presName="hierChild6" presStyleCnt="0"/>
      <dgm:spPr/>
    </dgm:pt>
    <dgm:pt modelId="{1B1F981D-4EAE-47C5-84D2-29C9E330D205}" type="pres">
      <dgm:prSet presAssocID="{5C20446E-9564-42AA-AC49-DAD5AAEE70DF}" presName="hierChild7" presStyleCnt="0"/>
      <dgm:spPr/>
    </dgm:pt>
    <dgm:pt modelId="{13EA6DD4-D442-416E-919A-D739B4E0893E}" type="pres">
      <dgm:prSet presAssocID="{D4CF20F3-4CBF-4652-A87A-14625B8FEAB5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4BFFC83-676A-42C5-B308-2A0D8916503F}" type="pres">
      <dgm:prSet presAssocID="{0225DFD7-E2D9-4E22-9855-96BA34A3E722}" presName="hierRoot3" presStyleCnt="0">
        <dgm:presLayoutVars>
          <dgm:hierBranch val="init"/>
        </dgm:presLayoutVars>
      </dgm:prSet>
      <dgm:spPr/>
    </dgm:pt>
    <dgm:pt modelId="{F31C7E7F-D9D6-4C5D-9A13-9A730C371A5C}" type="pres">
      <dgm:prSet presAssocID="{0225DFD7-E2D9-4E22-9855-96BA34A3E722}" presName="rootComposite3" presStyleCnt="0"/>
      <dgm:spPr/>
    </dgm:pt>
    <dgm:pt modelId="{EDB0EAC3-9540-4072-ADBF-DBFD45BCD5CE}" type="pres">
      <dgm:prSet presAssocID="{0225DFD7-E2D9-4E22-9855-96BA34A3E722}" presName="rootText3" presStyleLbl="asst1" presStyleIdx="3" presStyleCnt="4" custScaleX="165093" custScaleY="133135" custLinFactNeighborX="20992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5C296E-D288-483D-8064-C5470D1FBAA0}" type="pres">
      <dgm:prSet presAssocID="{0225DFD7-E2D9-4E22-9855-96BA34A3E72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DED4CFC7-5D3B-484B-BE38-8151D4A6E300}" type="pres">
      <dgm:prSet presAssocID="{0225DFD7-E2D9-4E22-9855-96BA34A3E722}" presName="hierChild6" presStyleCnt="0"/>
      <dgm:spPr/>
    </dgm:pt>
    <dgm:pt modelId="{26A51015-0073-4169-9C9E-F6AC5DF8E74A}" type="pres">
      <dgm:prSet presAssocID="{0225DFD7-E2D9-4E22-9855-96BA34A3E722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4E0423D-6300-47A3-8664-1CC6E137F730}" srcId="{B035B88C-8391-4031-8E81-C048F6FB47D4}" destId="{67CAC119-504E-4F06-9DEB-5D10B086D28C}" srcOrd="0" destOrd="0" parTransId="{C833D730-1D44-4E59-A9AE-284ED2D319F9}" sibTransId="{88BAFEED-9A85-4B2B-B7C9-06154D4D0782}"/>
    <dgm:cxn modelId="{98DB6BD3-E6B4-4396-B444-16646C37672E}" srcId="{9DEA55C1-E59C-4B5B-90DC-1D0B54C2B20C}" destId="{5C20446E-9564-42AA-AC49-DAD5AAEE70DF}" srcOrd="6" destOrd="0" parTransId="{E8AB79FB-E0DA-4890-9CC3-6400BD9D64EF}" sibTransId="{EDAD4A4F-9E48-4C73-A5F9-39AE9DC21767}"/>
    <dgm:cxn modelId="{75E7ECB8-44D7-4764-A74D-78FE4E81C791}" srcId="{9DEA55C1-E59C-4B5B-90DC-1D0B54C2B20C}" destId="{EC2B6404-7D77-423A-A5B5-D3CEC3DBDCAC}" srcOrd="5" destOrd="0" parTransId="{7C58F166-66E0-47EA-AA68-C65CE4E82AD7}" sibTransId="{28079D19-7D91-47DF-A498-856C01932CAB}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72C0377D-2206-4D46-8A05-3F16FC0E3A28}" type="presOf" srcId="{B035B88C-8391-4031-8E81-C048F6FB47D4}" destId="{AC856443-7266-4DF6-AA68-6950BF03DC55}" srcOrd="0" destOrd="0" presId="urn:microsoft.com/office/officeart/2005/8/layout/orgChart1"/>
    <dgm:cxn modelId="{1580E800-3030-41C0-BD9F-580329FF80F5}" type="presOf" srcId="{B035B88C-8391-4031-8E81-C048F6FB47D4}" destId="{E863B854-CDE3-4061-B1DC-7068CD2AFB87}" srcOrd="1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57C17707-262B-4556-8998-D1A1DAB03542}" type="presOf" srcId="{E8AB79FB-E0DA-4890-9CC3-6400BD9D64EF}" destId="{39D3C3FB-9679-489C-A0F0-856BAF5E3C0B}" srcOrd="0" destOrd="0" presId="urn:microsoft.com/office/officeart/2005/8/layout/orgChart1"/>
    <dgm:cxn modelId="{52445F39-26B8-43CE-A63A-29D3135E8299}" type="presOf" srcId="{C833D730-1D44-4E59-A9AE-284ED2D319F9}" destId="{2904ECDA-24DA-4C6B-BF06-4978CB43EA9A}" srcOrd="0" destOrd="0" presId="urn:microsoft.com/office/officeart/2005/8/layout/orgChart1"/>
    <dgm:cxn modelId="{EB22D3D1-6B66-4EE9-A1B0-CF68AAB8FB4E}" type="presOf" srcId="{67CAC119-504E-4F06-9DEB-5D10B086D28C}" destId="{7073D238-DB78-4120-BA26-11F7D09C1EE2}" srcOrd="0" destOrd="0" presId="urn:microsoft.com/office/officeart/2005/8/layout/orgChart1"/>
    <dgm:cxn modelId="{0BE89FDB-FE82-4407-87AB-93CD7A6B62D5}" srcId="{9DEA55C1-E59C-4B5B-90DC-1D0B54C2B20C}" destId="{F8183D8A-576D-4EBA-B195-2C505D5B06A7}" srcOrd="1" destOrd="0" parTransId="{C8722F3A-33A0-4B6C-B4A0-54789D377D17}" sibTransId="{628CCA5B-6CEE-41B4-B4E6-9535F440D9AD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15B3EED0-4461-435E-9D53-2EF475772C20}" srcId="{9DEA55C1-E59C-4B5B-90DC-1D0B54C2B20C}" destId="{AC5289FE-273C-4DA3-A661-27D5991482C6}" srcOrd="2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B41ABD5-691C-490C-B872-C03A7C7D8A71}" type="presOf" srcId="{0225DFD7-E2D9-4E22-9855-96BA34A3E722}" destId="{EDB0EAC3-9540-4072-ADBF-DBFD45BCD5CE}" srcOrd="0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FA9AC1FB-D808-4823-A8C5-82C5FDF6B1F6}" type="presOf" srcId="{67CAC119-504E-4F06-9DEB-5D10B086D28C}" destId="{A35845E8-9CEA-4F8A-88A0-09E930DB439C}" srcOrd="1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AA2E57BF-3AE2-418C-91C5-20B796657FA5}" type="presOf" srcId="{C16B5EFE-15AA-497D-A5AF-725A67E3CD2F}" destId="{D2116F15-46DC-4237-BA30-0E2705A4653C}" srcOrd="0" destOrd="0" presId="urn:microsoft.com/office/officeart/2005/8/layout/orgChart1"/>
    <dgm:cxn modelId="{7C7F2918-8A53-4B32-8884-A3F57B606415}" srcId="{9DEA55C1-E59C-4B5B-90DC-1D0B54C2B20C}" destId="{099F95A3-4608-4054-A42C-505B3AE5A429}" srcOrd="4" destOrd="0" parTransId="{F67041A2-8B4D-4BFC-BB48-265D55299CEB}" sibTransId="{023863A3-61F7-4877-B759-4AB567DEB237}"/>
    <dgm:cxn modelId="{8312CFDA-5E28-48B8-8CC8-1B6D2AF0A331}" srcId="{9DEA55C1-E59C-4B5B-90DC-1D0B54C2B20C}" destId="{0225DFD7-E2D9-4E22-9855-96BA34A3E722}" srcOrd="7" destOrd="0" parTransId="{D4CF20F3-4CBF-4652-A87A-14625B8FEAB5}" sibTransId="{66E3B6F7-98F6-45F8-98ED-6C819768900E}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7187BF0C-2EDF-424B-A88D-5EBC7B129E00}" type="presOf" srcId="{D4CF20F3-4CBF-4652-A87A-14625B8FEAB5}" destId="{13EA6DD4-D442-416E-919A-D739B4E0893E}" srcOrd="0" destOrd="0" presId="urn:microsoft.com/office/officeart/2005/8/layout/orgChart1"/>
    <dgm:cxn modelId="{36ADC2EB-868C-41AE-953E-35042F95BAC0}" srcId="{9DEA55C1-E59C-4B5B-90DC-1D0B54C2B20C}" destId="{18ABDEBA-40CC-4AB7-B9C0-B78669B5A919}" srcOrd="3" destOrd="0" parTransId="{18D6188B-A376-45B0-9A20-FA2D5EC73A95}" sibTransId="{4C8FB32C-6C21-46DB-90D8-1B249C78E202}"/>
    <dgm:cxn modelId="{F59ACA60-1E74-4C04-A2F3-1795EE623AB3}" type="presOf" srcId="{5C20446E-9564-42AA-AC49-DAD5AAEE70DF}" destId="{ECBE8136-8199-434F-8616-6F2272B5867B}" srcOrd="0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3CD83318-D26E-4817-8E07-B227E5A5F017}" type="presOf" srcId="{5C20446E-9564-42AA-AC49-DAD5AAEE70DF}" destId="{CBC56A10-0A4C-4B06-A6BD-2DBC9CBEE68F}" srcOrd="1" destOrd="0" presId="urn:microsoft.com/office/officeart/2005/8/layout/orgChart1"/>
    <dgm:cxn modelId="{395A3A16-C123-4F57-9FD9-D07F2CB9D5BB}" type="presOf" srcId="{0225DFD7-E2D9-4E22-9855-96BA34A3E722}" destId="{F35C296E-D288-483D-8064-C5470D1FBAA0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8B214ED6-2BEC-4FE6-B0FD-49755B1B70C5}" type="presParOf" srcId="{05E8A0F8-8F4A-4D16-B455-9B21EE5D83FA}" destId="{D2116F15-46DC-4237-BA30-0E2705A4653C}" srcOrd="0" destOrd="0" presId="urn:microsoft.com/office/officeart/2005/8/layout/orgChart1"/>
    <dgm:cxn modelId="{5BD18C18-FE1C-45BD-8B4C-A20DBFB85F76}" type="presParOf" srcId="{05E8A0F8-8F4A-4D16-B455-9B21EE5D83FA}" destId="{1303551A-466D-4C9F-844D-D54673E746A6}" srcOrd="1" destOrd="0" presId="urn:microsoft.com/office/officeart/2005/8/layout/orgChart1"/>
    <dgm:cxn modelId="{7785D768-2947-4D68-88EF-EA878FA37028}" type="presParOf" srcId="{1303551A-466D-4C9F-844D-D54673E746A6}" destId="{E551CF6D-82E8-4F93-A0D5-03B401909B4A}" srcOrd="0" destOrd="0" presId="urn:microsoft.com/office/officeart/2005/8/layout/orgChart1"/>
    <dgm:cxn modelId="{56C830D7-7570-4EDA-9143-050C506D6A5C}" type="presParOf" srcId="{E551CF6D-82E8-4F93-A0D5-03B401909B4A}" destId="{AC856443-7266-4DF6-AA68-6950BF03DC55}" srcOrd="0" destOrd="0" presId="urn:microsoft.com/office/officeart/2005/8/layout/orgChart1"/>
    <dgm:cxn modelId="{EEC08CFA-FD34-4E52-BDA6-BE2240C3669A}" type="presParOf" srcId="{E551CF6D-82E8-4F93-A0D5-03B401909B4A}" destId="{E863B854-CDE3-4061-B1DC-7068CD2AFB87}" srcOrd="1" destOrd="0" presId="urn:microsoft.com/office/officeart/2005/8/layout/orgChart1"/>
    <dgm:cxn modelId="{8CA89F79-2505-4114-86DB-837E925F0327}" type="presParOf" srcId="{1303551A-466D-4C9F-844D-D54673E746A6}" destId="{60EB7121-B6D1-4D3C-A2E7-0580C1A5CB48}" srcOrd="1" destOrd="0" presId="urn:microsoft.com/office/officeart/2005/8/layout/orgChart1"/>
    <dgm:cxn modelId="{E8DDDD69-A0AB-4528-8104-D07E906F5CFF}" type="presParOf" srcId="{60EB7121-B6D1-4D3C-A2E7-0580C1A5CB48}" destId="{2904ECDA-24DA-4C6B-BF06-4978CB43EA9A}" srcOrd="0" destOrd="0" presId="urn:microsoft.com/office/officeart/2005/8/layout/orgChart1"/>
    <dgm:cxn modelId="{6F76AAC4-235E-4F8A-A4B7-2924EEB31B24}" type="presParOf" srcId="{60EB7121-B6D1-4D3C-A2E7-0580C1A5CB48}" destId="{1FE7D269-42A0-4999-8A31-AB7AFAE1CFBC}" srcOrd="1" destOrd="0" presId="urn:microsoft.com/office/officeart/2005/8/layout/orgChart1"/>
    <dgm:cxn modelId="{5A45E352-60DA-419C-BD9E-EB1F8BFFA6C4}" type="presParOf" srcId="{1FE7D269-42A0-4999-8A31-AB7AFAE1CFBC}" destId="{D61572DE-2391-4334-B823-AE61DEE777B6}" srcOrd="0" destOrd="0" presId="urn:microsoft.com/office/officeart/2005/8/layout/orgChart1"/>
    <dgm:cxn modelId="{75D668C8-2D5E-4805-BF0A-B6F57555F719}" type="presParOf" srcId="{D61572DE-2391-4334-B823-AE61DEE777B6}" destId="{7073D238-DB78-4120-BA26-11F7D09C1EE2}" srcOrd="0" destOrd="0" presId="urn:microsoft.com/office/officeart/2005/8/layout/orgChart1"/>
    <dgm:cxn modelId="{A2300BCA-D2AB-47B8-832F-5232C21A4222}" type="presParOf" srcId="{D61572DE-2391-4334-B823-AE61DEE777B6}" destId="{A35845E8-9CEA-4F8A-88A0-09E930DB439C}" srcOrd="1" destOrd="0" presId="urn:microsoft.com/office/officeart/2005/8/layout/orgChart1"/>
    <dgm:cxn modelId="{1DFF2244-8B36-45B4-9AC2-DE1E667DF9F9}" type="presParOf" srcId="{1FE7D269-42A0-4999-8A31-AB7AFAE1CFBC}" destId="{AA5576D9-4973-4EE7-8E28-390F14A2EFAC}" srcOrd="1" destOrd="0" presId="urn:microsoft.com/office/officeart/2005/8/layout/orgChart1"/>
    <dgm:cxn modelId="{964D95B3-B25A-436D-9960-54FA09245E59}" type="presParOf" srcId="{1FE7D269-42A0-4999-8A31-AB7AFAE1CFBC}" destId="{7EF78B00-5F72-46C2-82B7-CAA744699968}" srcOrd="2" destOrd="0" presId="urn:microsoft.com/office/officeart/2005/8/layout/orgChart1"/>
    <dgm:cxn modelId="{BD27495C-2909-4E82-AB9C-57B37A19FAE3}" type="presParOf" srcId="{1303551A-466D-4C9F-844D-D54673E746A6}" destId="{EFE9B5F5-4161-461C-83F9-9E1D74CECDC2}" srcOrd="2" destOrd="0" presId="urn:microsoft.com/office/officeart/2005/8/layout/orgChart1"/>
    <dgm:cxn modelId="{B2860F28-CD62-4C4F-AF0E-FEBD7A086A2B}" type="presParOf" srcId="{05E8A0F8-8F4A-4D16-B455-9B21EE5D83FA}" destId="{BC2A17A0-72DD-459E-A81C-3D8E25B7392C}" srcOrd="2" destOrd="0" presId="urn:microsoft.com/office/officeart/2005/8/layout/orgChart1"/>
    <dgm:cxn modelId="{E7879305-B54E-47CC-8172-520773CC1D67}" type="presParOf" srcId="{05E8A0F8-8F4A-4D16-B455-9B21EE5D83FA}" destId="{6FB122FF-0FD5-4398-A050-E618EBF17BF5}" srcOrd="3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4" destOrd="0" presId="urn:microsoft.com/office/officeart/2005/8/layout/orgChart1"/>
    <dgm:cxn modelId="{CC61F854-A5EE-414E-9D58-33EB27AC861F}" type="presParOf" srcId="{05E8A0F8-8F4A-4D16-B455-9B21EE5D83FA}" destId="{56E0B10D-9DE7-45F9-949E-E44BED0C4C8F}" srcOrd="5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6" destOrd="0" presId="urn:microsoft.com/office/officeart/2005/8/layout/orgChart1"/>
    <dgm:cxn modelId="{561F63E2-CD02-45DE-B2DD-B7F8445E4851}" type="presParOf" srcId="{05E8A0F8-8F4A-4D16-B455-9B21EE5D83FA}" destId="{6B14441B-34EE-4C9A-813A-3AFA59D44A6F}" srcOrd="7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EBC90341-0CA1-45B8-869D-87456263DD5C}" type="presParOf" srcId="{E6CFA08A-7145-470C-A659-6A725D85622B}" destId="{39D3C3FB-9679-489C-A0F0-856BAF5E3C0B}" srcOrd="4" destOrd="0" presId="urn:microsoft.com/office/officeart/2005/8/layout/orgChart1"/>
    <dgm:cxn modelId="{4DEDDE83-4D44-4B5B-B551-29AFC33D886A}" type="presParOf" srcId="{E6CFA08A-7145-470C-A659-6A725D85622B}" destId="{66E049D8-C8AB-4535-AE15-9805CCF90DAD}" srcOrd="5" destOrd="0" presId="urn:microsoft.com/office/officeart/2005/8/layout/orgChart1"/>
    <dgm:cxn modelId="{60D6340C-463F-4940-86DE-7746DBDB8346}" type="presParOf" srcId="{66E049D8-C8AB-4535-AE15-9805CCF90DAD}" destId="{C8DE0A7E-C3E3-496F-ACED-4EE6BA7AEF0A}" srcOrd="0" destOrd="0" presId="urn:microsoft.com/office/officeart/2005/8/layout/orgChart1"/>
    <dgm:cxn modelId="{81B16C66-89EE-438C-9243-204506AC0C0C}" type="presParOf" srcId="{C8DE0A7E-C3E3-496F-ACED-4EE6BA7AEF0A}" destId="{ECBE8136-8199-434F-8616-6F2272B5867B}" srcOrd="0" destOrd="0" presId="urn:microsoft.com/office/officeart/2005/8/layout/orgChart1"/>
    <dgm:cxn modelId="{D97E5B50-C772-43A0-BCC9-01BA5986F60A}" type="presParOf" srcId="{C8DE0A7E-C3E3-496F-ACED-4EE6BA7AEF0A}" destId="{CBC56A10-0A4C-4B06-A6BD-2DBC9CBEE68F}" srcOrd="1" destOrd="0" presId="urn:microsoft.com/office/officeart/2005/8/layout/orgChart1"/>
    <dgm:cxn modelId="{86FC7902-FEC3-45B0-98C3-D3563D7A47DB}" type="presParOf" srcId="{66E049D8-C8AB-4535-AE15-9805CCF90DAD}" destId="{0D045785-65B3-4B98-990C-5D725A34E614}" srcOrd="1" destOrd="0" presId="urn:microsoft.com/office/officeart/2005/8/layout/orgChart1"/>
    <dgm:cxn modelId="{449A509D-16CF-45CB-8FB0-3B6F5472021B}" type="presParOf" srcId="{66E049D8-C8AB-4535-AE15-9805CCF90DAD}" destId="{1B1F981D-4EAE-47C5-84D2-29C9E330D205}" srcOrd="2" destOrd="0" presId="urn:microsoft.com/office/officeart/2005/8/layout/orgChart1"/>
    <dgm:cxn modelId="{D669374D-A4D2-4106-BA73-DA9F470C5AE5}" type="presParOf" srcId="{E6CFA08A-7145-470C-A659-6A725D85622B}" destId="{13EA6DD4-D442-416E-919A-D739B4E0893E}" srcOrd="6" destOrd="0" presId="urn:microsoft.com/office/officeart/2005/8/layout/orgChart1"/>
    <dgm:cxn modelId="{A8ADCCA7-73CF-449D-B28C-3E0F02FE8B3B}" type="presParOf" srcId="{E6CFA08A-7145-470C-A659-6A725D85622B}" destId="{C4BFFC83-676A-42C5-B308-2A0D8916503F}" srcOrd="7" destOrd="0" presId="urn:microsoft.com/office/officeart/2005/8/layout/orgChart1"/>
    <dgm:cxn modelId="{B992F91D-E63C-4A67-B50F-9FA75B61A640}" type="presParOf" srcId="{C4BFFC83-676A-42C5-B308-2A0D8916503F}" destId="{F31C7E7F-D9D6-4C5D-9A13-9A730C371A5C}" srcOrd="0" destOrd="0" presId="urn:microsoft.com/office/officeart/2005/8/layout/orgChart1"/>
    <dgm:cxn modelId="{F1A9CB09-80F7-446F-9417-4201A1A7895D}" type="presParOf" srcId="{F31C7E7F-D9D6-4C5D-9A13-9A730C371A5C}" destId="{EDB0EAC3-9540-4072-ADBF-DBFD45BCD5CE}" srcOrd="0" destOrd="0" presId="urn:microsoft.com/office/officeart/2005/8/layout/orgChart1"/>
    <dgm:cxn modelId="{4D33FF97-6AED-456D-A7B9-C1A1C548EDAC}" type="presParOf" srcId="{F31C7E7F-D9D6-4C5D-9A13-9A730C371A5C}" destId="{F35C296E-D288-483D-8064-C5470D1FBAA0}" srcOrd="1" destOrd="0" presId="urn:microsoft.com/office/officeart/2005/8/layout/orgChart1"/>
    <dgm:cxn modelId="{6A9BF21E-82F8-4925-99B7-95DD7A70D534}" type="presParOf" srcId="{C4BFFC83-676A-42C5-B308-2A0D8916503F}" destId="{DED4CFC7-5D3B-484B-BE38-8151D4A6E300}" srcOrd="1" destOrd="0" presId="urn:microsoft.com/office/officeart/2005/8/layout/orgChart1"/>
    <dgm:cxn modelId="{E24E3219-116F-47BB-9AB2-7365C0AF691F}" type="presParOf" srcId="{C4BFFC83-676A-42C5-B308-2A0D8916503F}" destId="{26A51015-0073-4169-9C9E-F6AC5DF8E7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Técnicos(as)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18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3" custScaleX="92994" custScaleY="94453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3" custScaleX="92994" custScaleY="94453" custLinFactNeighborX="-678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2" presStyleCnt="3" custScaleX="92994" custScaleY="195110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Electricista Servicios </a:t>
          </a:r>
          <a:r>
            <a:rPr lang="es-MX" altLang="es-MX" sz="1200" dirty="0" smtClean="0">
              <a:latin typeface="+mn-lt"/>
            </a:rPr>
            <a:t>Generales</a:t>
          </a: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r>
            <a:rPr lang="es-ES" altLang="es-MX" sz="1200" dirty="0">
              <a:latin typeface="+mn-lt"/>
            </a:rPr>
            <a:t>Oficial Eléctrico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Técnico(a)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Intendencia</a:t>
          </a: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  <a:endParaRPr lang="es-MX" altLang="es-MX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548723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377247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Patrimonio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Secretaria(o) D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</a:t>
          </a:r>
          <a:r>
            <a:rPr lang="es-MX" altLang="es-MX" sz="1200" dirty="0">
              <a:latin typeface="+mn-lt"/>
            </a:rPr>
            <a:t>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b="0" i="0" u="none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8882" custScaleY="166257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General de la Dirección de Administración y </a:t>
          </a:r>
          <a:r>
            <a:rPr lang="es-MX" altLang="es-MX" sz="1200" dirty="0" smtClean="0">
              <a:latin typeface="+mn-lt"/>
            </a:rPr>
            <a:t>Enlace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F8CD78A5-24BE-4396-AC0F-EF87A6B7BC08}" type="presOf" srcId="{41568039-9809-4B2B-BA51-64E0E23C2BBE}" destId="{19FBE8A8-D4BA-45D1-97CD-FF1210CD856F}" srcOrd="0" destOrd="0" presId="urn:microsoft.com/office/officeart/2005/8/layout/orgChart1"/>
    <dgm:cxn modelId="{9296D33B-9C85-4876-AE38-762FF850D13E}" type="presOf" srcId="{9DEA55C1-E59C-4B5B-90DC-1D0B54C2B20C}" destId="{86D99192-4F64-487A-BE9B-B4D3790AE7BC}" srcOrd="0" destOrd="0" presId="urn:microsoft.com/office/officeart/2005/8/layout/orgChart1"/>
    <dgm:cxn modelId="{658ED95A-3522-43F1-8910-565BD3CD2503}" type="presOf" srcId="{ED044282-9709-409C-A329-2B868569F6BC}" destId="{26748039-6874-42B3-9C6B-2A687CAEDF97}" srcOrd="0" destOrd="0" presId="urn:microsoft.com/office/officeart/2005/8/layout/orgChart1"/>
    <dgm:cxn modelId="{F37FFCEE-1B0C-4818-BD92-21D7E2244F7F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DD19B931-0936-4846-9CC9-2B69B86F6A21}" type="presOf" srcId="{41568039-9809-4B2B-BA51-64E0E23C2BBE}" destId="{D87ADB57-9DB4-476E-8E99-32492AEF6743}" srcOrd="1" destOrd="0" presId="urn:microsoft.com/office/officeart/2005/8/layout/orgChart1"/>
    <dgm:cxn modelId="{D666BFAE-40FC-40BF-A11B-7BCA3A2A144C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6A7B745-6E1F-46A2-BB98-3043B2588124}" type="presParOf" srcId="{B3263371-B20E-4D1C-87B0-F232DC5A756C}" destId="{8CDE9839-8DE1-472C-9904-C93FC90AA559}" srcOrd="0" destOrd="0" presId="urn:microsoft.com/office/officeart/2005/8/layout/orgChart1"/>
    <dgm:cxn modelId="{64C396A7-5BA8-4CFB-9F06-F6F60B162D66}" type="presParOf" srcId="{8CDE9839-8DE1-472C-9904-C93FC90AA559}" destId="{A15FBA2B-7AAA-4593-A287-168E70F88188}" srcOrd="0" destOrd="0" presId="urn:microsoft.com/office/officeart/2005/8/layout/orgChart1"/>
    <dgm:cxn modelId="{0CE3B70D-3341-45D2-8514-524DBF3CF7FD}" type="presParOf" srcId="{A15FBA2B-7AAA-4593-A287-168E70F88188}" destId="{86D99192-4F64-487A-BE9B-B4D3790AE7BC}" srcOrd="0" destOrd="0" presId="urn:microsoft.com/office/officeart/2005/8/layout/orgChart1"/>
    <dgm:cxn modelId="{F208387F-C194-4CE5-9121-B85B86FBFFB0}" type="presParOf" srcId="{A15FBA2B-7AAA-4593-A287-168E70F88188}" destId="{B2A4EFCD-7609-4E18-A214-10BA88B362DC}" srcOrd="1" destOrd="0" presId="urn:microsoft.com/office/officeart/2005/8/layout/orgChart1"/>
    <dgm:cxn modelId="{741EF2B0-C266-4352-B398-FD5431AB9540}" type="presParOf" srcId="{8CDE9839-8DE1-472C-9904-C93FC90AA559}" destId="{05E8A0F8-8F4A-4D16-B455-9B21EE5D83FA}" srcOrd="1" destOrd="0" presId="urn:microsoft.com/office/officeart/2005/8/layout/orgChart1"/>
    <dgm:cxn modelId="{C73620EA-203E-48E1-A106-2A7E47356FDC}" type="presParOf" srcId="{05E8A0F8-8F4A-4D16-B455-9B21EE5D83FA}" destId="{26748039-6874-42B3-9C6B-2A687CAEDF97}" srcOrd="0" destOrd="0" presId="urn:microsoft.com/office/officeart/2005/8/layout/orgChart1"/>
    <dgm:cxn modelId="{EC4F024B-3DFE-48F4-9369-AE0F7626C859}" type="presParOf" srcId="{05E8A0F8-8F4A-4D16-B455-9B21EE5D83FA}" destId="{1294F536-9FA0-46F5-98BA-18EE92504E46}" srcOrd="1" destOrd="0" presId="urn:microsoft.com/office/officeart/2005/8/layout/orgChart1"/>
    <dgm:cxn modelId="{E4EAB3FE-9EEE-4012-B1C7-8F358C48FBDA}" type="presParOf" srcId="{1294F536-9FA0-46F5-98BA-18EE92504E46}" destId="{914CB05A-8D64-4CEB-98C4-DA11CADF5EF5}" srcOrd="0" destOrd="0" presId="urn:microsoft.com/office/officeart/2005/8/layout/orgChart1"/>
    <dgm:cxn modelId="{F7611C0B-EDEA-4D3C-93DB-A4B8934C2BE8}" type="presParOf" srcId="{914CB05A-8D64-4CEB-98C4-DA11CADF5EF5}" destId="{19FBE8A8-D4BA-45D1-97CD-FF1210CD856F}" srcOrd="0" destOrd="0" presId="urn:microsoft.com/office/officeart/2005/8/layout/orgChart1"/>
    <dgm:cxn modelId="{4D8CE0CF-CAF9-4964-95D9-2E5F21E2105F}" type="presParOf" srcId="{914CB05A-8D64-4CEB-98C4-DA11CADF5EF5}" destId="{D87ADB57-9DB4-476E-8E99-32492AEF6743}" srcOrd="1" destOrd="0" presId="urn:microsoft.com/office/officeart/2005/8/layout/orgChart1"/>
    <dgm:cxn modelId="{53356299-9545-49D1-8F69-B0729C9D118A}" type="presParOf" srcId="{1294F536-9FA0-46F5-98BA-18EE92504E46}" destId="{DBDE0C42-B65A-4FF4-A1B6-4A7374870D94}" srcOrd="1" destOrd="0" presId="urn:microsoft.com/office/officeart/2005/8/layout/orgChart1"/>
    <dgm:cxn modelId="{DAFF5CB7-F061-418E-B38B-61EFDD49B4B5}" type="presParOf" srcId="{1294F536-9FA0-46F5-98BA-18EE92504E46}" destId="{05F5590B-53D8-4D19-A747-694F7E5C5F12}" srcOrd="2" destOrd="0" presId="urn:microsoft.com/office/officeart/2005/8/layout/orgChart1"/>
    <dgm:cxn modelId="{D67933F2-444B-4CFE-8E7C-AB5750FC84D4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Coordinación de Guardia Auxiliar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Grupos de Zonas de Guardia Auxiliar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MX" sz="1200" dirty="0"/>
            <a:t>Grupo de Apoyo de Guardia Auxiliar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D9875815-DE59-4C5F-8EAC-F61EDF31608F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3B07F1DF-64BB-41FF-A036-26EB3C9A837A}" type="parTrans" cxnId="{53630624-E84E-4C5C-AE69-6CF2F6B5BFF1}">
      <dgm:prSet/>
      <dgm:spPr/>
      <dgm:t>
        <a:bodyPr/>
        <a:lstStyle/>
        <a:p>
          <a:endParaRPr lang="es-ES" sz="1200"/>
        </a:p>
      </dgm:t>
    </dgm:pt>
    <dgm:pt modelId="{9F96C507-0056-4CC8-9202-1C62D2CA604D}" type="sibTrans" cxnId="{53630624-E84E-4C5C-AE69-6CF2F6B5BFF1}">
      <dgm:prSet/>
      <dgm:spPr/>
      <dgm:t>
        <a:bodyPr/>
        <a:lstStyle/>
        <a:p>
          <a:endParaRPr lang="es-ES" sz="1200"/>
        </a:p>
      </dgm:t>
    </dgm:pt>
    <dgm:pt modelId="{5682D99B-5F87-4C5C-A4D5-06D0FACE571D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647030AF-739F-4D17-B33F-0119D7FF3423}" type="parTrans" cxnId="{6E1B5AE0-7919-4B2D-8C10-7B75D501FB22}">
      <dgm:prSet/>
      <dgm:spPr/>
      <dgm:t>
        <a:bodyPr/>
        <a:lstStyle/>
        <a:p>
          <a:endParaRPr lang="es-ES" sz="1200"/>
        </a:p>
      </dgm:t>
    </dgm:pt>
    <dgm:pt modelId="{2FCCA6AD-363F-4408-9932-FE02B4F267F3}" type="sibTrans" cxnId="{6E1B5AE0-7919-4B2D-8C10-7B75D501FB22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17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r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624499D4-4748-4025-8661-1E6EE225FB3D}" type="pres">
      <dgm:prSet presAssocID="{3B07F1DF-64BB-41FF-A036-26EB3C9A837A}" presName="Name50" presStyleLbl="parChTrans1D3" presStyleIdx="0" presStyleCnt="2"/>
      <dgm:spPr/>
      <dgm:t>
        <a:bodyPr/>
        <a:lstStyle/>
        <a:p>
          <a:endParaRPr lang="es-ES"/>
        </a:p>
      </dgm:t>
    </dgm:pt>
    <dgm:pt modelId="{CDEBEC56-3CAC-42FF-B99B-27C77346A6FA}" type="pres">
      <dgm:prSet presAssocID="{D9875815-DE59-4C5F-8EAC-F61EDF31608F}" presName="hierRoot2" presStyleCnt="0">
        <dgm:presLayoutVars>
          <dgm:hierBranch val="init"/>
        </dgm:presLayoutVars>
      </dgm:prSet>
      <dgm:spPr/>
    </dgm:pt>
    <dgm:pt modelId="{F1C186AC-50AD-4A9D-ABE7-CFE2F85C7C0C}" type="pres">
      <dgm:prSet presAssocID="{D9875815-DE59-4C5F-8EAC-F61EDF31608F}" presName="rootComposite" presStyleCnt="0"/>
      <dgm:spPr/>
    </dgm:pt>
    <dgm:pt modelId="{E343608A-CE53-4841-823E-439399F20FAE}" type="pres">
      <dgm:prSet presAssocID="{D9875815-DE59-4C5F-8EAC-F61EDF31608F}" presName="rootText" presStyleLbl="node3" presStyleIdx="0" presStyleCnt="2" custScaleX="79525" custScaleY="70996" custLinFactNeighborX="-4690" custLinFactNeighborY="222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73A4F2-3E3B-422B-9D87-6439D8A85C26}" type="pres">
      <dgm:prSet presAssocID="{D9875815-DE59-4C5F-8EAC-F61EDF31608F}" presName="rootConnector" presStyleLbl="node3" presStyleIdx="0" presStyleCnt="2"/>
      <dgm:spPr/>
      <dgm:t>
        <a:bodyPr/>
        <a:lstStyle/>
        <a:p>
          <a:endParaRPr lang="es-ES"/>
        </a:p>
      </dgm:t>
    </dgm:pt>
    <dgm:pt modelId="{35C8A3E1-B321-4E6E-81EC-1BE33BA37BCA}" type="pres">
      <dgm:prSet presAssocID="{D9875815-DE59-4C5F-8EAC-F61EDF31608F}" presName="hierChild4" presStyleCnt="0"/>
      <dgm:spPr/>
    </dgm:pt>
    <dgm:pt modelId="{2EA0D32F-1F6C-4AA6-84EF-89C5841A46B2}" type="pres">
      <dgm:prSet presAssocID="{D9875815-DE59-4C5F-8EAC-F61EDF31608F}" presName="hierChild5" presStyleCnt="0"/>
      <dgm:spPr/>
    </dgm:pt>
    <dgm:pt modelId="{6ACED6C2-9E5C-4478-9FDD-A6CFD209F999}" type="pres">
      <dgm:prSet presAssocID="{647030AF-739F-4D17-B33F-0119D7FF3423}" presName="Name50" presStyleLbl="parChTrans1D3" presStyleIdx="1" presStyleCnt="2"/>
      <dgm:spPr/>
      <dgm:t>
        <a:bodyPr/>
        <a:lstStyle/>
        <a:p>
          <a:endParaRPr lang="es-ES"/>
        </a:p>
      </dgm:t>
    </dgm:pt>
    <dgm:pt modelId="{E7C2F357-1CFE-457B-8762-C09E87970354}" type="pres">
      <dgm:prSet presAssocID="{5682D99B-5F87-4C5C-A4D5-06D0FACE571D}" presName="hierRoot2" presStyleCnt="0">
        <dgm:presLayoutVars>
          <dgm:hierBranch val="init"/>
        </dgm:presLayoutVars>
      </dgm:prSet>
      <dgm:spPr/>
    </dgm:pt>
    <dgm:pt modelId="{FCCD9BA1-56D4-48B3-9572-3059A820B323}" type="pres">
      <dgm:prSet presAssocID="{5682D99B-5F87-4C5C-A4D5-06D0FACE571D}" presName="rootComposite" presStyleCnt="0"/>
      <dgm:spPr/>
    </dgm:pt>
    <dgm:pt modelId="{C623B0A3-2283-4808-9C30-9836E82F04CD}" type="pres">
      <dgm:prSet presAssocID="{5682D99B-5F87-4C5C-A4D5-06D0FACE571D}" presName="rootText" presStyleLbl="node3" presStyleIdx="1" presStyleCnt="2" custScaleX="79525" custScaleY="70996" custLinFactNeighborX="-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000D-E88A-4475-836C-029B600C4A13}" type="pres">
      <dgm:prSet presAssocID="{5682D99B-5F87-4C5C-A4D5-06D0FACE57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6126A3-6485-48BB-ADAA-7E08BD44A4C4}" type="pres">
      <dgm:prSet presAssocID="{5682D99B-5F87-4C5C-A4D5-06D0FACE571D}" presName="hierChild4" presStyleCnt="0"/>
      <dgm:spPr/>
    </dgm:pt>
    <dgm:pt modelId="{DBA86126-A938-4FF5-A880-5914D2D13DB2}" type="pres">
      <dgm:prSet presAssocID="{5682D99B-5F87-4C5C-A4D5-06D0FACE571D}" presName="hierChild5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E65EB647-F822-4013-B83B-B1F50D678C3B}" type="presOf" srcId="{5682D99B-5F87-4C5C-A4D5-06D0FACE571D}" destId="{A5C7000D-E88A-4475-836C-029B600C4A13}" srcOrd="1" destOrd="0" presId="urn:microsoft.com/office/officeart/2005/8/layout/orgChart1"/>
    <dgm:cxn modelId="{87D30469-E4F6-4BAF-B922-2149D30264FF}" type="presOf" srcId="{EB19E18C-87D0-4805-8DF5-EE97035D08F2}" destId="{986000F7-0343-4B29-816C-1BDC66B1F84D}" srcOrd="0" destOrd="0" presId="urn:microsoft.com/office/officeart/2005/8/layout/orgChart1"/>
    <dgm:cxn modelId="{53630624-E84E-4C5C-AE69-6CF2F6B5BFF1}" srcId="{FC4751C3-4F44-4670-AA24-F4B04F7FA6F0}" destId="{D9875815-DE59-4C5F-8EAC-F61EDF31608F}" srcOrd="0" destOrd="0" parTransId="{3B07F1DF-64BB-41FF-A036-26EB3C9A837A}" sibTransId="{9F96C507-0056-4CC8-9202-1C62D2CA604D}"/>
    <dgm:cxn modelId="{9B3E47D1-FAA0-40B7-A594-9AB4E95BF056}" type="presOf" srcId="{B78B4247-FABD-447A-82BA-FE3E89F90285}" destId="{48F0B15B-52EE-486F-849E-AE2F3ECE890F}" srcOrd="0" destOrd="0" presId="urn:microsoft.com/office/officeart/2005/8/layout/orgChart1"/>
    <dgm:cxn modelId="{E91AA161-799E-4CB6-BEDD-D75FF6E08024}" type="presOf" srcId="{B78B4247-FABD-447A-82BA-FE3E89F90285}" destId="{2FB45EA9-B70E-45A4-83DE-70C4AEABA5ED}" srcOrd="1" destOrd="0" presId="urn:microsoft.com/office/officeart/2005/8/layout/orgChart1"/>
    <dgm:cxn modelId="{86A7C997-7A7D-4079-8C5A-5F6CE56438D3}" type="presOf" srcId="{647030AF-739F-4D17-B33F-0119D7FF3423}" destId="{6ACED6C2-9E5C-4478-9FDD-A6CFD209F999}" srcOrd="0" destOrd="0" presId="urn:microsoft.com/office/officeart/2005/8/layout/orgChart1"/>
    <dgm:cxn modelId="{39ACD0FF-9985-46F5-BB15-2EC0B80BC91B}" type="presOf" srcId="{9DEA55C1-E59C-4B5B-90DC-1D0B54C2B20C}" destId="{B2A4EFCD-7609-4E18-A214-10BA88B362DC}" srcOrd="1" destOrd="0" presId="urn:microsoft.com/office/officeart/2005/8/layout/orgChart1"/>
    <dgm:cxn modelId="{189F8221-C680-468A-A915-A2704EC98269}" type="presOf" srcId="{9DEA55C1-E59C-4B5B-90DC-1D0B54C2B20C}" destId="{86D99192-4F64-487A-BE9B-B4D3790AE7BC}" srcOrd="0" destOrd="0" presId="urn:microsoft.com/office/officeart/2005/8/layout/orgChart1"/>
    <dgm:cxn modelId="{F9AE189E-D930-41E8-BE58-6953AF7DCEDD}" type="presOf" srcId="{FC4751C3-4F44-4670-AA24-F4B04F7FA6F0}" destId="{0E0E95E7-5A7F-4921-BC2F-E8482F7D6A45}" srcOrd="0" destOrd="0" presId="urn:microsoft.com/office/officeart/2005/8/layout/orgChart1"/>
    <dgm:cxn modelId="{BDD07C9F-A071-40CE-91A4-94DB1A48ACD6}" type="presOf" srcId="{BD3D72B1-EEF6-4EB4-803A-A74A6B419346}" destId="{B3263371-B20E-4D1C-87B0-F232DC5A756C}" srcOrd="0" destOrd="0" presId="urn:microsoft.com/office/officeart/2005/8/layout/orgChart1"/>
    <dgm:cxn modelId="{88DCAE36-68A6-4F88-84BE-BA523BFDFDE6}" type="presOf" srcId="{5682D99B-5F87-4C5C-A4D5-06D0FACE571D}" destId="{C623B0A3-2283-4808-9C30-9836E82F04CD}" srcOrd="0" destOrd="0" presId="urn:microsoft.com/office/officeart/2005/8/layout/orgChart1"/>
    <dgm:cxn modelId="{471FCB1C-29F4-4A69-86A8-F749D057E08B}" type="presOf" srcId="{3B07F1DF-64BB-41FF-A036-26EB3C9A837A}" destId="{624499D4-4748-4025-8661-1E6EE225FB3D}" srcOrd="0" destOrd="0" presId="urn:microsoft.com/office/officeart/2005/8/layout/orgChart1"/>
    <dgm:cxn modelId="{6E1B5AE0-7919-4B2D-8C10-7B75D501FB22}" srcId="{FC4751C3-4F44-4670-AA24-F4B04F7FA6F0}" destId="{5682D99B-5F87-4C5C-A4D5-06D0FACE571D}" srcOrd="1" destOrd="0" parTransId="{647030AF-739F-4D17-B33F-0119D7FF3423}" sibTransId="{2FCCA6AD-363F-4408-9932-FE02B4F267F3}"/>
    <dgm:cxn modelId="{6A04FE4C-A174-4460-9EFA-B154B78BA16E}" type="presOf" srcId="{FC4751C3-4F44-4670-AA24-F4B04F7FA6F0}" destId="{E078C4AB-C769-4F08-8F40-578411D1A367}" srcOrd="1" destOrd="0" presId="urn:microsoft.com/office/officeart/2005/8/layout/orgChart1"/>
    <dgm:cxn modelId="{00987CE0-FC55-4A07-920B-2B5C722B05C6}" type="presOf" srcId="{D9875815-DE59-4C5F-8EAC-F61EDF31608F}" destId="{E343608A-CE53-4841-823E-439399F20FAE}" srcOrd="0" destOrd="0" presId="urn:microsoft.com/office/officeart/2005/8/layout/orgChart1"/>
    <dgm:cxn modelId="{82D54E17-1D1F-4A1E-A860-6BE5B6381D5F}" type="presOf" srcId="{D9875815-DE59-4C5F-8EAC-F61EDF31608F}" destId="{B673A4F2-3E3B-422B-9D87-6439D8A85C2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3C027AD1-BE81-4CD0-867F-0A646D961E9A}" type="presOf" srcId="{C18B1D50-4B71-4134-9169-A1C4FBA01A59}" destId="{BA450B59-EFFE-4324-A4EB-181EDF8E1523}" srcOrd="0" destOrd="0" presId="urn:microsoft.com/office/officeart/2005/8/layout/orgChart1"/>
    <dgm:cxn modelId="{F71B9BE5-0C2F-4AF8-874C-4BA2926940F6}" type="presParOf" srcId="{B3263371-B20E-4D1C-87B0-F232DC5A756C}" destId="{8CDE9839-8DE1-472C-9904-C93FC90AA559}" srcOrd="0" destOrd="0" presId="urn:microsoft.com/office/officeart/2005/8/layout/orgChart1"/>
    <dgm:cxn modelId="{05C7B472-E7E6-4E59-B45F-C4C44C73E7B9}" type="presParOf" srcId="{8CDE9839-8DE1-472C-9904-C93FC90AA559}" destId="{A15FBA2B-7AAA-4593-A287-168E70F88188}" srcOrd="0" destOrd="0" presId="urn:microsoft.com/office/officeart/2005/8/layout/orgChart1"/>
    <dgm:cxn modelId="{55C38BBD-32C9-4295-812E-F75553892A91}" type="presParOf" srcId="{A15FBA2B-7AAA-4593-A287-168E70F88188}" destId="{86D99192-4F64-487A-BE9B-B4D3790AE7BC}" srcOrd="0" destOrd="0" presId="urn:microsoft.com/office/officeart/2005/8/layout/orgChart1"/>
    <dgm:cxn modelId="{FEDFF5AE-0A07-42F8-9FD5-B0EBC3471DC3}" type="presParOf" srcId="{A15FBA2B-7AAA-4593-A287-168E70F88188}" destId="{B2A4EFCD-7609-4E18-A214-10BA88B362DC}" srcOrd="1" destOrd="0" presId="urn:microsoft.com/office/officeart/2005/8/layout/orgChart1"/>
    <dgm:cxn modelId="{265C5F85-B9FB-40A8-9313-554D405F72D2}" type="presParOf" srcId="{8CDE9839-8DE1-472C-9904-C93FC90AA559}" destId="{05E8A0F8-8F4A-4D16-B455-9B21EE5D83FA}" srcOrd="1" destOrd="0" presId="urn:microsoft.com/office/officeart/2005/8/layout/orgChart1"/>
    <dgm:cxn modelId="{93C1016A-F235-47B8-97D6-0DD61E0339BB}" type="presParOf" srcId="{05E8A0F8-8F4A-4D16-B455-9B21EE5D83FA}" destId="{BA450B59-EFFE-4324-A4EB-181EDF8E1523}" srcOrd="0" destOrd="0" presId="urn:microsoft.com/office/officeart/2005/8/layout/orgChart1"/>
    <dgm:cxn modelId="{CB09DCFF-3B45-4895-986D-EBBCB6FA3A55}" type="presParOf" srcId="{05E8A0F8-8F4A-4D16-B455-9B21EE5D83FA}" destId="{E80FB7C8-EE6A-4316-9FBF-29C5362960D8}" srcOrd="1" destOrd="0" presId="urn:microsoft.com/office/officeart/2005/8/layout/orgChart1"/>
    <dgm:cxn modelId="{23777202-577B-4383-8ECC-76A4A38B4E2F}" type="presParOf" srcId="{E80FB7C8-EE6A-4316-9FBF-29C5362960D8}" destId="{D7FB429C-1847-4549-A586-DAE38887673A}" srcOrd="0" destOrd="0" presId="urn:microsoft.com/office/officeart/2005/8/layout/orgChart1"/>
    <dgm:cxn modelId="{0305AF7B-4E91-4B6A-BE1E-E1BCAC0F033F}" type="presParOf" srcId="{D7FB429C-1847-4549-A586-DAE38887673A}" destId="{0E0E95E7-5A7F-4921-BC2F-E8482F7D6A45}" srcOrd="0" destOrd="0" presId="urn:microsoft.com/office/officeart/2005/8/layout/orgChart1"/>
    <dgm:cxn modelId="{FE69EE09-66C5-4DED-820D-2330F5DF6D89}" type="presParOf" srcId="{D7FB429C-1847-4549-A586-DAE38887673A}" destId="{E078C4AB-C769-4F08-8F40-578411D1A367}" srcOrd="1" destOrd="0" presId="urn:microsoft.com/office/officeart/2005/8/layout/orgChart1"/>
    <dgm:cxn modelId="{7713827C-3848-44C5-B09D-0EBFA1CCDA56}" type="presParOf" srcId="{E80FB7C8-EE6A-4316-9FBF-29C5362960D8}" destId="{504F599C-5FC7-4CF3-B77E-DA46BBA12F7F}" srcOrd="1" destOrd="0" presId="urn:microsoft.com/office/officeart/2005/8/layout/orgChart1"/>
    <dgm:cxn modelId="{5720E29E-6E2F-4EB9-A67E-3E2882939FE3}" type="presParOf" srcId="{504F599C-5FC7-4CF3-B77E-DA46BBA12F7F}" destId="{624499D4-4748-4025-8661-1E6EE225FB3D}" srcOrd="0" destOrd="0" presId="urn:microsoft.com/office/officeart/2005/8/layout/orgChart1"/>
    <dgm:cxn modelId="{E5504129-BC27-43C2-94E8-AF0615D764DB}" type="presParOf" srcId="{504F599C-5FC7-4CF3-B77E-DA46BBA12F7F}" destId="{CDEBEC56-3CAC-42FF-B99B-27C77346A6FA}" srcOrd="1" destOrd="0" presId="urn:microsoft.com/office/officeart/2005/8/layout/orgChart1"/>
    <dgm:cxn modelId="{9DECFACB-8902-4109-BC6B-A8872AA0A075}" type="presParOf" srcId="{CDEBEC56-3CAC-42FF-B99B-27C77346A6FA}" destId="{F1C186AC-50AD-4A9D-ABE7-CFE2F85C7C0C}" srcOrd="0" destOrd="0" presId="urn:microsoft.com/office/officeart/2005/8/layout/orgChart1"/>
    <dgm:cxn modelId="{E476FD45-E649-4154-92E1-B363E79C55C1}" type="presParOf" srcId="{F1C186AC-50AD-4A9D-ABE7-CFE2F85C7C0C}" destId="{E343608A-CE53-4841-823E-439399F20FAE}" srcOrd="0" destOrd="0" presId="urn:microsoft.com/office/officeart/2005/8/layout/orgChart1"/>
    <dgm:cxn modelId="{D77AFD41-8203-454B-8A93-F621DBB5A77C}" type="presParOf" srcId="{F1C186AC-50AD-4A9D-ABE7-CFE2F85C7C0C}" destId="{B673A4F2-3E3B-422B-9D87-6439D8A85C26}" srcOrd="1" destOrd="0" presId="urn:microsoft.com/office/officeart/2005/8/layout/orgChart1"/>
    <dgm:cxn modelId="{1656C514-7471-4D04-AD97-91A213341D35}" type="presParOf" srcId="{CDEBEC56-3CAC-42FF-B99B-27C77346A6FA}" destId="{35C8A3E1-B321-4E6E-81EC-1BE33BA37BCA}" srcOrd="1" destOrd="0" presId="urn:microsoft.com/office/officeart/2005/8/layout/orgChart1"/>
    <dgm:cxn modelId="{F0DC9924-D2F3-4931-AAE5-6688FBE3CB32}" type="presParOf" srcId="{CDEBEC56-3CAC-42FF-B99B-27C77346A6FA}" destId="{2EA0D32F-1F6C-4AA6-84EF-89C5841A46B2}" srcOrd="2" destOrd="0" presId="urn:microsoft.com/office/officeart/2005/8/layout/orgChart1"/>
    <dgm:cxn modelId="{5D5605E8-16A7-4B96-906D-AC69D1DAD1B8}" type="presParOf" srcId="{504F599C-5FC7-4CF3-B77E-DA46BBA12F7F}" destId="{6ACED6C2-9E5C-4478-9FDD-A6CFD209F999}" srcOrd="2" destOrd="0" presId="urn:microsoft.com/office/officeart/2005/8/layout/orgChart1"/>
    <dgm:cxn modelId="{A3BF241B-E902-459B-805E-05EE4D1005B8}" type="presParOf" srcId="{504F599C-5FC7-4CF3-B77E-DA46BBA12F7F}" destId="{E7C2F357-1CFE-457B-8762-C09E87970354}" srcOrd="3" destOrd="0" presId="urn:microsoft.com/office/officeart/2005/8/layout/orgChart1"/>
    <dgm:cxn modelId="{FA83AEB4-A956-4A52-AFBB-A9A19CF14275}" type="presParOf" srcId="{E7C2F357-1CFE-457B-8762-C09E87970354}" destId="{FCCD9BA1-56D4-48B3-9572-3059A820B323}" srcOrd="0" destOrd="0" presId="urn:microsoft.com/office/officeart/2005/8/layout/orgChart1"/>
    <dgm:cxn modelId="{A39EF20B-BCB1-463C-8466-65CA7AD4A3D8}" type="presParOf" srcId="{FCCD9BA1-56D4-48B3-9572-3059A820B323}" destId="{C623B0A3-2283-4808-9C30-9836E82F04CD}" srcOrd="0" destOrd="0" presId="urn:microsoft.com/office/officeart/2005/8/layout/orgChart1"/>
    <dgm:cxn modelId="{F196383E-32DE-4445-89BD-4F69AFEBE1E8}" type="presParOf" srcId="{FCCD9BA1-56D4-48B3-9572-3059A820B323}" destId="{A5C7000D-E88A-4475-836C-029B600C4A13}" srcOrd="1" destOrd="0" presId="urn:microsoft.com/office/officeart/2005/8/layout/orgChart1"/>
    <dgm:cxn modelId="{B873D682-E9E5-4529-A827-FE2ADE348C0C}" type="presParOf" srcId="{E7C2F357-1CFE-457B-8762-C09E87970354}" destId="{346126A3-6485-48BB-ADAA-7E08BD44A4C4}" srcOrd="1" destOrd="0" presId="urn:microsoft.com/office/officeart/2005/8/layout/orgChart1"/>
    <dgm:cxn modelId="{6EDA9CE2-F6B1-44C6-8E6D-C8C315212B7A}" type="presParOf" srcId="{E7C2F357-1CFE-457B-8762-C09E87970354}" destId="{DBA86126-A938-4FF5-A880-5914D2D13DB2}" srcOrd="2" destOrd="0" presId="urn:microsoft.com/office/officeart/2005/8/layout/orgChart1"/>
    <dgm:cxn modelId="{510D031D-30E7-4250-8D7B-F4B0C771E0FB}" type="presParOf" srcId="{E80FB7C8-EE6A-4316-9FBF-29C5362960D8}" destId="{1F7C0445-33EF-40E9-BFEC-2FDA75E77D88}" srcOrd="2" destOrd="0" presId="urn:microsoft.com/office/officeart/2005/8/layout/orgChart1"/>
    <dgm:cxn modelId="{1A4A0627-F857-4A3D-9137-16CC415B574D}" type="presParOf" srcId="{05E8A0F8-8F4A-4D16-B455-9B21EE5D83FA}" destId="{986000F7-0343-4B29-816C-1BDC66B1F84D}" srcOrd="2" destOrd="0" presId="urn:microsoft.com/office/officeart/2005/8/layout/orgChart1"/>
    <dgm:cxn modelId="{86E2695A-6032-4990-B0A5-5429D07C058B}" type="presParOf" srcId="{05E8A0F8-8F4A-4D16-B455-9B21EE5D83FA}" destId="{62D3D7B2-178C-42B8-B3F1-7FC678959C08}" srcOrd="3" destOrd="0" presId="urn:microsoft.com/office/officeart/2005/8/layout/orgChart1"/>
    <dgm:cxn modelId="{2CCC6F11-D8C2-4280-BF5A-E4215E4608FE}" type="presParOf" srcId="{62D3D7B2-178C-42B8-B3F1-7FC678959C08}" destId="{45972AEE-108A-4C3D-896F-65B60E7B1A23}" srcOrd="0" destOrd="0" presId="urn:microsoft.com/office/officeart/2005/8/layout/orgChart1"/>
    <dgm:cxn modelId="{19216C0D-4B78-46FF-B021-77A0FAE92080}" type="presParOf" srcId="{45972AEE-108A-4C3D-896F-65B60E7B1A23}" destId="{48F0B15B-52EE-486F-849E-AE2F3ECE890F}" srcOrd="0" destOrd="0" presId="urn:microsoft.com/office/officeart/2005/8/layout/orgChart1"/>
    <dgm:cxn modelId="{88C6EDD7-A341-4C17-98B4-3D1AF235703B}" type="presParOf" srcId="{45972AEE-108A-4C3D-896F-65B60E7B1A23}" destId="{2FB45EA9-B70E-45A4-83DE-70C4AEABA5ED}" srcOrd="1" destOrd="0" presId="urn:microsoft.com/office/officeart/2005/8/layout/orgChart1"/>
    <dgm:cxn modelId="{DFC4C7B8-313F-4C2D-8624-1C0B2D295639}" type="presParOf" srcId="{62D3D7B2-178C-42B8-B3F1-7FC678959C08}" destId="{2B0BEB10-2E68-415A-84AE-E2FE2070C03B}" srcOrd="1" destOrd="0" presId="urn:microsoft.com/office/officeart/2005/8/layout/orgChart1"/>
    <dgm:cxn modelId="{93FD4B9D-2FC2-448D-9265-61B4F33360C3}" type="presParOf" srcId="{62D3D7B2-178C-42B8-B3F1-7FC678959C08}" destId="{3F703556-D2D0-4103-81F0-DEB73636968E}" srcOrd="2" destOrd="0" presId="urn:microsoft.com/office/officeart/2005/8/layout/orgChart1"/>
    <dgm:cxn modelId="{74E6B711-0858-4E22-9992-9F39A885B0D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Auxiliares</a:t>
          </a:r>
        </a:p>
        <a:p>
          <a:pPr>
            <a:spcAft>
              <a:spcPts val="0"/>
            </a:spcAft>
          </a:pPr>
          <a:r>
            <a:rPr lang="es-MX" altLang="es-MX" sz="1200" dirty="0" smtClean="0"/>
            <a:t> </a:t>
          </a:r>
          <a:endParaRPr lang="es-MX" altLang="es-MX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217597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217597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217597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Auxiliar</a:t>
          </a: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199768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199768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199768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Grupo de Apoyo de </a:t>
          </a:r>
          <a:br>
            <a:rPr lang="es-ES" sz="1200" b="0" dirty="0"/>
          </a:br>
          <a:r>
            <a:rPr lang="es-ES" sz="1200" b="0" dirty="0"/>
            <a:t>Guardia Auxiliar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Guardias </a:t>
          </a:r>
          <a:r>
            <a:rPr lang="es-MX" sz="1200" dirty="0" smtClean="0"/>
            <a:t>Auxiliares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50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A61BEEEB-1A2F-4C27-8B41-CF382DE67435}" type="presOf" srcId="{CFE87A59-1790-47AF-A8A0-379460444837}" destId="{A03C4588-1A3F-4889-8B6A-44AD9991207F}" srcOrd="0" destOrd="0" presId="urn:microsoft.com/office/officeart/2005/8/layout/orgChart1"/>
    <dgm:cxn modelId="{4C89CA2B-0E93-4D7C-917D-799D0E332EDB}" type="presOf" srcId="{E9A79BD6-357A-4D2E-AA92-9DD75E18AB6C}" destId="{6F208887-E1DD-4BAC-8E5B-4E0D029F2040}" srcOrd="0" destOrd="0" presId="urn:microsoft.com/office/officeart/2005/8/layout/orgChart1"/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9668CF-7A17-4B87-9E94-E06DCBD553AE}" type="presOf" srcId="{B46C1FAD-3C02-4594-9A76-3885D2E73DD7}" destId="{8DE300C5-7B71-42C8-BD0E-A89A6A5EF4DF}" srcOrd="0" destOrd="0" presId="urn:microsoft.com/office/officeart/2005/8/layout/orgChart1"/>
    <dgm:cxn modelId="{E453CC1C-FB6B-4345-A728-2FAFDBB2620A}" type="presOf" srcId="{AF34C918-6750-4FA9-8FCC-2BDCD1EBAE35}" destId="{750238AF-6DAE-454F-9DF1-112AC698AD48}" srcOrd="0" destOrd="0" presId="urn:microsoft.com/office/officeart/2005/8/layout/orgChart1"/>
    <dgm:cxn modelId="{66096D23-DDB5-4B04-AD39-0CD209A0D8D3}" type="presOf" srcId="{CFE87A59-1790-47AF-A8A0-379460444837}" destId="{3383B336-DA30-4D4E-B96D-C6BD8247CBFD}" srcOrd="1" destOrd="0" presId="urn:microsoft.com/office/officeart/2005/8/layout/orgChart1"/>
    <dgm:cxn modelId="{2A679882-DB5C-4E3A-9FE8-F275BE469974}" type="presOf" srcId="{AF34C918-6750-4FA9-8FCC-2BDCD1EBAE35}" destId="{DEB51A0E-E120-46C5-8BC5-C52F6D6712C1}" srcOrd="1" destOrd="0" presId="urn:microsoft.com/office/officeart/2005/8/layout/orgChart1"/>
    <dgm:cxn modelId="{30FD35A0-FC70-417E-8331-8365F4C36962}" type="presParOf" srcId="{6F208887-E1DD-4BAC-8E5B-4E0D029F2040}" destId="{25C06633-6B17-4523-B38B-B4234CC14439}" srcOrd="0" destOrd="0" presId="urn:microsoft.com/office/officeart/2005/8/layout/orgChart1"/>
    <dgm:cxn modelId="{9699A8E2-FB99-4110-9158-8E6D15860551}" type="presParOf" srcId="{25C06633-6B17-4523-B38B-B4234CC14439}" destId="{F50B6E4E-B354-482E-8A31-7234947F6BB2}" srcOrd="0" destOrd="0" presId="urn:microsoft.com/office/officeart/2005/8/layout/orgChart1"/>
    <dgm:cxn modelId="{91D8ADF7-D51D-4585-8A7C-3812DD1242C5}" type="presParOf" srcId="{F50B6E4E-B354-482E-8A31-7234947F6BB2}" destId="{A03C4588-1A3F-4889-8B6A-44AD9991207F}" srcOrd="0" destOrd="0" presId="urn:microsoft.com/office/officeart/2005/8/layout/orgChart1"/>
    <dgm:cxn modelId="{0ABB6684-7DDB-4DD7-9DA7-54A949D6CFC3}" type="presParOf" srcId="{F50B6E4E-B354-482E-8A31-7234947F6BB2}" destId="{3383B336-DA30-4D4E-B96D-C6BD8247CBFD}" srcOrd="1" destOrd="0" presId="urn:microsoft.com/office/officeart/2005/8/layout/orgChart1"/>
    <dgm:cxn modelId="{A4436C1C-C7ED-44FF-886E-AF8F504D377A}" type="presParOf" srcId="{25C06633-6B17-4523-B38B-B4234CC14439}" destId="{8A54BA35-9304-4376-89DB-8B42527B15F3}" srcOrd="1" destOrd="0" presId="urn:microsoft.com/office/officeart/2005/8/layout/orgChart1"/>
    <dgm:cxn modelId="{8D191448-50FF-4BFD-8BC2-8B1471B477A8}" type="presParOf" srcId="{8A54BA35-9304-4376-89DB-8B42527B15F3}" destId="{8DE300C5-7B71-42C8-BD0E-A89A6A5EF4DF}" srcOrd="0" destOrd="0" presId="urn:microsoft.com/office/officeart/2005/8/layout/orgChart1"/>
    <dgm:cxn modelId="{E8E274BF-B22B-48BD-8D6B-0CC1DF53FAC1}" type="presParOf" srcId="{8A54BA35-9304-4376-89DB-8B42527B15F3}" destId="{4E52A43C-E642-4339-B512-EA4609EEA49D}" srcOrd="1" destOrd="0" presId="urn:microsoft.com/office/officeart/2005/8/layout/orgChart1"/>
    <dgm:cxn modelId="{2269F273-F46F-4A98-92E8-38044CE3EFF0}" type="presParOf" srcId="{4E52A43C-E642-4339-B512-EA4609EEA49D}" destId="{5DD6C233-9E04-42E6-9172-6CF5B96C7DBF}" srcOrd="0" destOrd="0" presId="urn:microsoft.com/office/officeart/2005/8/layout/orgChart1"/>
    <dgm:cxn modelId="{106D6FF0-3CD5-4EA7-AA7D-DFF804F5A91C}" type="presParOf" srcId="{5DD6C233-9E04-42E6-9172-6CF5B96C7DBF}" destId="{750238AF-6DAE-454F-9DF1-112AC698AD48}" srcOrd="0" destOrd="0" presId="urn:microsoft.com/office/officeart/2005/8/layout/orgChart1"/>
    <dgm:cxn modelId="{4789ED7B-1A06-472F-B269-D5A968ABDAFA}" type="presParOf" srcId="{5DD6C233-9E04-42E6-9172-6CF5B96C7DBF}" destId="{DEB51A0E-E120-46C5-8BC5-C52F6D6712C1}" srcOrd="1" destOrd="0" presId="urn:microsoft.com/office/officeart/2005/8/layout/orgChart1"/>
    <dgm:cxn modelId="{C9EAC2C0-1A97-4849-9379-9BA11052426B}" type="presParOf" srcId="{4E52A43C-E642-4339-B512-EA4609EEA49D}" destId="{2B060B4A-D21F-457E-AAE6-5F1AB75AC723}" srcOrd="1" destOrd="0" presId="urn:microsoft.com/office/officeart/2005/8/layout/orgChart1"/>
    <dgm:cxn modelId="{D34B2CE4-BCF3-4405-AE91-DCA3C07C430F}" type="presParOf" srcId="{4E52A43C-E642-4339-B512-EA4609EEA49D}" destId="{B0668F1A-317B-4F2D-A989-CFC00C82294E}" srcOrd="2" destOrd="0" presId="urn:microsoft.com/office/officeart/2005/8/layout/orgChart1"/>
    <dgm:cxn modelId="{DE1C1320-8C52-40BD-AEEE-4707AB2E4225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Control y </a:t>
          </a:r>
          <a:r>
            <a:rPr lang="es-ES" sz="1200" dirty="0" smtClean="0"/>
            <a:t>Gestión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Jefe(a) de Sección IV: </a:t>
          </a:r>
          <a:r>
            <a:rPr lang="es-ES" sz="1200" dirty="0" smtClean="0"/>
            <a:t>Análisis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3E5FD5F5-D489-40E2-9F4D-DF4C79446B92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E150D1B3-7FF2-4BE8-A8D9-6F695518F924}" type="parTrans" cxnId="{6330BED8-12A5-497A-B422-54E05B91D2DB}">
      <dgm:prSet/>
      <dgm:spPr/>
      <dgm:t>
        <a:bodyPr/>
        <a:lstStyle/>
        <a:p>
          <a:endParaRPr lang="es-ES"/>
        </a:p>
      </dgm:t>
    </dgm:pt>
    <dgm:pt modelId="{187E5CE2-897D-43D7-AB98-37A6DA01430A}" type="sibTrans" cxnId="{6330BED8-12A5-497A-B422-54E05B91D2DB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408" custScaleY="94750" custLinFactNeighborX="-106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007" custScaleY="78001" custLinFactNeighborX="-106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D2D0028E-A412-40C4-9601-96B3A3D83A73}" type="pres">
      <dgm:prSet presAssocID="{E150D1B3-7FF2-4BE8-A8D9-6F695518F9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CBAAB16-1FAA-4312-B955-75BCCAFCE30C}" type="pres">
      <dgm:prSet presAssocID="{3E5FD5F5-D489-40E2-9F4D-DF4C79446B92}" presName="hierRoot2" presStyleCnt="0">
        <dgm:presLayoutVars>
          <dgm:hierBranch val="init"/>
        </dgm:presLayoutVars>
      </dgm:prSet>
      <dgm:spPr/>
    </dgm:pt>
    <dgm:pt modelId="{DA65712C-4B0F-4FB0-B5DD-6560366BD48A}" type="pres">
      <dgm:prSet presAssocID="{3E5FD5F5-D489-40E2-9F4D-DF4C79446B92}" presName="rootComposite" presStyleCnt="0"/>
      <dgm:spPr/>
    </dgm:pt>
    <dgm:pt modelId="{F7DF51E5-4D63-40FE-B998-1AAFFCF4B862}" type="pres">
      <dgm:prSet presAssocID="{3E5FD5F5-D489-40E2-9F4D-DF4C79446B92}" presName="rootText" presStyleLbl="node3" presStyleIdx="0" presStyleCnt="1" custScaleX="72007" custScaleY="61996" custLinFactNeighborX="-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0E892F-8880-4685-AC82-36EA2718B449}" type="pres">
      <dgm:prSet presAssocID="{3E5FD5F5-D489-40E2-9F4D-DF4C79446B92}" presName="rootConnector" presStyleLbl="node3" presStyleIdx="0" presStyleCnt="1"/>
      <dgm:spPr/>
      <dgm:t>
        <a:bodyPr/>
        <a:lstStyle/>
        <a:p>
          <a:endParaRPr lang="es-ES"/>
        </a:p>
      </dgm:t>
    </dgm:pt>
    <dgm:pt modelId="{271236DB-0C3D-4074-973E-34C66D43968C}" type="pres">
      <dgm:prSet presAssocID="{3E5FD5F5-D489-40E2-9F4D-DF4C79446B92}" presName="hierChild4" presStyleCnt="0"/>
      <dgm:spPr/>
    </dgm:pt>
    <dgm:pt modelId="{55F3CDD9-7F7E-4210-895C-E12FF79ED9A2}" type="pres">
      <dgm:prSet presAssocID="{3E5FD5F5-D489-40E2-9F4D-DF4C79446B92}" presName="hierChild5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6B8F6E7-2E17-4842-8B25-649275EED580}" type="presOf" srcId="{E150D1B3-7FF2-4BE8-A8D9-6F695518F924}" destId="{D2D0028E-A412-40C4-9601-96B3A3D83A73}" srcOrd="0" destOrd="0" presId="urn:microsoft.com/office/officeart/2005/8/layout/orgChart1"/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6330BED8-12A5-497A-B422-54E05B91D2DB}" srcId="{9DB205F7-D2EB-47EB-A3FC-DDB21CF2384A}" destId="{3E5FD5F5-D489-40E2-9F4D-DF4C79446B92}" srcOrd="0" destOrd="0" parTransId="{E150D1B3-7FF2-4BE8-A8D9-6F695518F924}" sibTransId="{187E5CE2-897D-43D7-AB98-37A6DA01430A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1504C0AD-9968-4B4F-A732-36EEDB033A9B}" type="presOf" srcId="{3E5FD5F5-D489-40E2-9F4D-DF4C79446B92}" destId="{F7DF51E5-4D63-40FE-B998-1AAFFCF4B862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F26906A-3CDD-4BBF-8424-81D972A19268}" type="presOf" srcId="{3E5FD5F5-D489-40E2-9F4D-DF4C79446B92}" destId="{F00E892F-8880-4685-AC82-36EA2718B449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34655858-51EE-4573-B149-7D125642039F}" type="presParOf" srcId="{9B89484A-EB2A-4307-B0FB-929A5845B32D}" destId="{D2D0028E-A412-40C4-9601-96B3A3D83A73}" srcOrd="0" destOrd="0" presId="urn:microsoft.com/office/officeart/2005/8/layout/orgChart1"/>
    <dgm:cxn modelId="{C0F555A3-6FBE-487D-807C-0F689505E0EA}" type="presParOf" srcId="{9B89484A-EB2A-4307-B0FB-929A5845B32D}" destId="{1CBAAB16-1FAA-4312-B955-75BCCAFCE30C}" srcOrd="1" destOrd="0" presId="urn:microsoft.com/office/officeart/2005/8/layout/orgChart1"/>
    <dgm:cxn modelId="{F926E509-D915-43B4-A964-41310BBBB504}" type="presParOf" srcId="{1CBAAB16-1FAA-4312-B955-75BCCAFCE30C}" destId="{DA65712C-4B0F-4FB0-B5DD-6560366BD48A}" srcOrd="0" destOrd="0" presId="urn:microsoft.com/office/officeart/2005/8/layout/orgChart1"/>
    <dgm:cxn modelId="{A2C3FDF5-3546-482B-80DF-F96DE7888102}" type="presParOf" srcId="{DA65712C-4B0F-4FB0-B5DD-6560366BD48A}" destId="{F7DF51E5-4D63-40FE-B998-1AAFFCF4B862}" srcOrd="0" destOrd="0" presId="urn:microsoft.com/office/officeart/2005/8/layout/orgChart1"/>
    <dgm:cxn modelId="{8E5FC47B-C71E-4F45-A2A6-E757071B2BB2}" type="presParOf" srcId="{DA65712C-4B0F-4FB0-B5DD-6560366BD48A}" destId="{F00E892F-8880-4685-AC82-36EA2718B449}" srcOrd="1" destOrd="0" presId="urn:microsoft.com/office/officeart/2005/8/layout/orgChart1"/>
    <dgm:cxn modelId="{4B7EDE4D-27F7-40CC-AF01-F036AA5EDB31}" type="presParOf" srcId="{1CBAAB16-1FAA-4312-B955-75BCCAFCE30C}" destId="{271236DB-0C3D-4074-973E-34C66D43968C}" srcOrd="1" destOrd="0" presId="urn:microsoft.com/office/officeart/2005/8/layout/orgChart1"/>
    <dgm:cxn modelId="{6D04B7B1-3648-451A-82E8-8958ABB1534E}" type="presParOf" srcId="{1CBAAB16-1FAA-4312-B955-75BCCAFCE30C}" destId="{55F3CDD9-7F7E-4210-895C-E12FF79ED9A2}" srcOrd="2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</a:t>
          </a:r>
          <a:r>
            <a:rPr lang="es-ES" sz="1200" dirty="0" smtClean="0"/>
            <a:t>Policial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b="0" dirty="0"/>
            <a:t>Jefe(a) de Supervisión y </a:t>
          </a:r>
          <a:r>
            <a:rPr lang="es-ES" sz="1200" b="0" dirty="0" smtClean="0"/>
            <a:t>Seguimiento</a:t>
          </a:r>
          <a:endParaRPr lang="es-ES" sz="1200" b="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C23F687C-AC78-4D43-B402-D47CF4B05EB3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Operaciones</a:t>
          </a:r>
          <a:endParaRPr lang="es-ES" sz="1200" dirty="0"/>
        </a:p>
      </dgm:t>
    </dgm:pt>
    <dgm:pt modelId="{85C5B4DC-3C0B-4A10-8A00-E1775DF4A8AF}" type="parTrans" cxnId="{A9F4ED75-F335-4455-AEBA-9BE93916CF5D}">
      <dgm:prSet/>
      <dgm:spPr/>
      <dgm:t>
        <a:bodyPr/>
        <a:lstStyle/>
        <a:p>
          <a:endParaRPr lang="es-ES" sz="1200"/>
        </a:p>
      </dgm:t>
    </dgm:pt>
    <dgm:pt modelId="{D00324B5-2270-4F32-A81A-87B51D6E55CF}" type="sibTrans" cxnId="{A9F4ED75-F335-4455-AEBA-9BE93916CF5D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2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2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E38AC8E3-8DA0-46F4-8212-B1DB4EA6B100}" type="pres">
      <dgm:prSet presAssocID="{85C5B4DC-3C0B-4A10-8A00-E1775DF4A8A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3028183-A110-4C21-ADB4-1A24F1BDF02C}" type="pres">
      <dgm:prSet presAssocID="{C23F687C-AC78-4D43-B402-D47CF4B05EB3}" presName="hierRoot2" presStyleCnt="0">
        <dgm:presLayoutVars>
          <dgm:hierBranch val="init"/>
        </dgm:presLayoutVars>
      </dgm:prSet>
      <dgm:spPr/>
    </dgm:pt>
    <dgm:pt modelId="{6A136C8A-11B1-40F5-8736-91667387B64D}" type="pres">
      <dgm:prSet presAssocID="{C23F687C-AC78-4D43-B402-D47CF4B05EB3}" presName="rootComposite" presStyleCnt="0"/>
      <dgm:spPr/>
    </dgm:pt>
    <dgm:pt modelId="{49539E38-36C1-4A9D-9E58-3E54CFF6734E}" type="pres">
      <dgm:prSet presAssocID="{C23F687C-AC78-4D43-B402-D47CF4B05EB3}" presName="rootText" presStyleLbl="node2" presStyleIdx="1" presStyleCnt="2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0A9B9D-5E26-4CB5-87DD-7E5D2DA680A7}" type="pres">
      <dgm:prSet presAssocID="{C23F687C-AC78-4D43-B402-D47CF4B05EB3}" presName="rootConnector" presStyleLbl="node2" presStyleIdx="1" presStyleCnt="2"/>
      <dgm:spPr/>
      <dgm:t>
        <a:bodyPr/>
        <a:lstStyle/>
        <a:p>
          <a:endParaRPr lang="es-ES"/>
        </a:p>
      </dgm:t>
    </dgm:pt>
    <dgm:pt modelId="{454AFD6D-328B-413F-9E0B-289F190CAC65}" type="pres">
      <dgm:prSet presAssocID="{C23F687C-AC78-4D43-B402-D47CF4B05EB3}" presName="hierChild4" presStyleCnt="0"/>
      <dgm:spPr/>
    </dgm:pt>
    <dgm:pt modelId="{4AC09391-558A-4BB3-8952-CE38AD39A071}" type="pres">
      <dgm:prSet presAssocID="{C23F687C-AC78-4D43-B402-D47CF4B05EB3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EF67A1F1-E246-4EE8-AA1B-A6E3A7DA768A}" type="presOf" srcId="{C23F687C-AC78-4D43-B402-D47CF4B05EB3}" destId="{6E0A9B9D-5E26-4CB5-87DD-7E5D2DA680A7}" srcOrd="1" destOrd="0" presId="urn:microsoft.com/office/officeart/2005/8/layout/orgChart1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928127C3-99EF-4E4C-81B1-358EC26DB2FE}" type="presOf" srcId="{85C5B4DC-3C0B-4A10-8A00-E1775DF4A8AF}" destId="{E38AC8E3-8DA0-46F4-8212-B1DB4EA6B100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0C9E2EF0-CAE2-4DE0-ADF7-323553DDC37C}" type="presOf" srcId="{C23F687C-AC78-4D43-B402-D47CF4B05EB3}" destId="{49539E38-36C1-4A9D-9E58-3E54CFF6734E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A9F4ED75-F335-4455-AEBA-9BE93916CF5D}" srcId="{7D7C4CF2-6C17-42C5-A377-1F7FB5418524}" destId="{C23F687C-AC78-4D43-B402-D47CF4B05EB3}" srcOrd="1" destOrd="0" parTransId="{85C5B4DC-3C0B-4A10-8A00-E1775DF4A8AF}" sibTransId="{D00324B5-2270-4F32-A81A-87B51D6E55CF}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35B85C75-9A10-4676-8E54-203E4ECDACE0}" type="presParOf" srcId="{0CD7EF59-8259-4516-A851-4CA5BECD5AAC}" destId="{E38AC8E3-8DA0-46F4-8212-B1DB4EA6B100}" srcOrd="2" destOrd="0" presId="urn:microsoft.com/office/officeart/2005/8/layout/orgChart1"/>
    <dgm:cxn modelId="{58AC2490-741C-4D8C-A667-127598F7D521}" type="presParOf" srcId="{0CD7EF59-8259-4516-A851-4CA5BECD5AAC}" destId="{33028183-A110-4C21-ADB4-1A24F1BDF02C}" srcOrd="3" destOrd="0" presId="urn:microsoft.com/office/officeart/2005/8/layout/orgChart1"/>
    <dgm:cxn modelId="{BB08C023-7F05-4167-9113-4D963C703ABF}" type="presParOf" srcId="{33028183-A110-4C21-ADB4-1A24F1BDF02C}" destId="{6A136C8A-11B1-40F5-8736-91667387B64D}" srcOrd="0" destOrd="0" presId="urn:microsoft.com/office/officeart/2005/8/layout/orgChart1"/>
    <dgm:cxn modelId="{8D70E47F-2066-44DF-A8AD-151A4210A13D}" type="presParOf" srcId="{6A136C8A-11B1-40F5-8736-91667387B64D}" destId="{49539E38-36C1-4A9D-9E58-3E54CFF6734E}" srcOrd="0" destOrd="0" presId="urn:microsoft.com/office/officeart/2005/8/layout/orgChart1"/>
    <dgm:cxn modelId="{B7E94153-851A-42FF-9B84-18B8887251E6}" type="presParOf" srcId="{6A136C8A-11B1-40F5-8736-91667387B64D}" destId="{6E0A9B9D-5E26-4CB5-87DD-7E5D2DA680A7}" srcOrd="1" destOrd="0" presId="urn:microsoft.com/office/officeart/2005/8/layout/orgChart1"/>
    <dgm:cxn modelId="{72282EB8-494E-4420-AB4E-F47801EAA66B}" type="presParOf" srcId="{33028183-A110-4C21-ADB4-1A24F1BDF02C}" destId="{454AFD6D-328B-413F-9E0B-289F190CAC65}" srcOrd="1" destOrd="0" presId="urn:microsoft.com/office/officeart/2005/8/layout/orgChart1"/>
    <dgm:cxn modelId="{BFC3CC41-81AB-4BCB-A99C-99B25D8CA6E9}" type="presParOf" srcId="{33028183-A110-4C21-ADB4-1A24F1BDF02C}" destId="{4AC09391-558A-4BB3-8952-CE38AD39A071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3969126" y="1329448"/>
          <a:ext cx="246178" cy="619480"/>
        </a:xfrm>
        <a:custGeom>
          <a:avLst/>
          <a:gdLst/>
          <a:ahLst/>
          <a:cxnLst/>
          <a:rect l="0" t="0" r="0" b="0"/>
          <a:pathLst>
            <a:path>
              <a:moveTo>
                <a:pt x="246178" y="0"/>
              </a:moveTo>
              <a:lnTo>
                <a:pt x="246178" y="619480"/>
              </a:lnTo>
              <a:lnTo>
                <a:pt x="0" y="619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6C6DA-CAD8-4405-93CD-A44A0224F4A8}">
      <dsp:nvSpPr>
        <dsp:cNvPr id="0" name=""/>
        <dsp:cNvSpPr/>
      </dsp:nvSpPr>
      <dsp:spPr>
        <a:xfrm>
          <a:off x="7214543" y="3513742"/>
          <a:ext cx="112063" cy="1509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637"/>
              </a:lnTo>
              <a:lnTo>
                <a:pt x="112063" y="15096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2252F-4C75-4029-A814-84B09F3B8595}">
      <dsp:nvSpPr>
        <dsp:cNvPr id="0" name=""/>
        <dsp:cNvSpPr/>
      </dsp:nvSpPr>
      <dsp:spPr>
        <a:xfrm>
          <a:off x="7107404" y="3513742"/>
          <a:ext cx="107138" cy="1513883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1513883"/>
              </a:lnTo>
              <a:lnTo>
                <a:pt x="0" y="15138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5EAF8-5A22-48CF-9FBC-DA010DB06D24}">
      <dsp:nvSpPr>
        <dsp:cNvPr id="0" name=""/>
        <dsp:cNvSpPr/>
      </dsp:nvSpPr>
      <dsp:spPr>
        <a:xfrm>
          <a:off x="7214543" y="3513742"/>
          <a:ext cx="112514" cy="61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22"/>
              </a:lnTo>
              <a:lnTo>
                <a:pt x="112514" y="6119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EFE7-1A6F-4033-8DAC-889FD917EC66}">
      <dsp:nvSpPr>
        <dsp:cNvPr id="0" name=""/>
        <dsp:cNvSpPr/>
      </dsp:nvSpPr>
      <dsp:spPr>
        <a:xfrm>
          <a:off x="7107404" y="3513742"/>
          <a:ext cx="107138" cy="607735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607735"/>
              </a:lnTo>
              <a:lnTo>
                <a:pt x="0" y="6077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215304" y="1329448"/>
          <a:ext cx="2999238" cy="1340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792"/>
              </a:lnTo>
              <a:lnTo>
                <a:pt x="2999238" y="1203792"/>
              </a:lnTo>
              <a:lnTo>
                <a:pt x="2999238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3643096" y="3513964"/>
          <a:ext cx="144187" cy="150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230"/>
              </a:lnTo>
              <a:lnTo>
                <a:pt x="144187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3513096" y="3513964"/>
          <a:ext cx="130000" cy="1502230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1502230"/>
              </a:lnTo>
              <a:lnTo>
                <a:pt x="0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3643096" y="3513964"/>
          <a:ext cx="144187" cy="60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13"/>
              </a:lnTo>
              <a:lnTo>
                <a:pt x="144187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3513096" y="3513964"/>
          <a:ext cx="130000" cy="607513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607513"/>
              </a:lnTo>
              <a:lnTo>
                <a:pt x="0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3643096" y="1329448"/>
          <a:ext cx="572208" cy="1341186"/>
        </a:xfrm>
        <a:custGeom>
          <a:avLst/>
          <a:gdLst/>
          <a:ahLst/>
          <a:cxnLst/>
          <a:rect l="0" t="0" r="0" b="0"/>
          <a:pathLst>
            <a:path>
              <a:moveTo>
                <a:pt x="572208" y="0"/>
              </a:moveTo>
              <a:lnTo>
                <a:pt x="572208" y="1204014"/>
              </a:lnTo>
              <a:lnTo>
                <a:pt x="0" y="1204014"/>
              </a:lnTo>
              <a:lnTo>
                <a:pt x="0" y="13411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657595" y="3513742"/>
          <a:ext cx="91440" cy="1232128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1232128"/>
              </a:lnTo>
              <a:lnTo>
                <a:pt x="45720" y="12321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657595" y="3513742"/>
          <a:ext cx="91440" cy="416331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416331"/>
              </a:lnTo>
              <a:lnTo>
                <a:pt x="45720" y="416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995126" y="1329448"/>
          <a:ext cx="3220177" cy="1340964"/>
        </a:xfrm>
        <a:custGeom>
          <a:avLst/>
          <a:gdLst/>
          <a:ahLst/>
          <a:cxnLst/>
          <a:rect l="0" t="0" r="0" b="0"/>
          <a:pathLst>
            <a:path>
              <a:moveTo>
                <a:pt x="3220177" y="0"/>
              </a:moveTo>
              <a:lnTo>
                <a:pt x="3220177" y="1203792"/>
              </a:lnTo>
              <a:lnTo>
                <a:pt x="0" y="1203792"/>
              </a:lnTo>
              <a:lnTo>
                <a:pt x="0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35307" y="249451"/>
          <a:ext cx="2159994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135307" y="249451"/>
        <a:ext cx="2159994" cy="1079997"/>
      </dsp:txXfrm>
    </dsp:sp>
    <dsp:sp modelId="{A122AB98-6AEB-4224-8BB5-6741593B0990}">
      <dsp:nvSpPr>
        <dsp:cNvPr id="0" name=""/>
        <dsp:cNvSpPr/>
      </dsp:nvSpPr>
      <dsp:spPr>
        <a:xfrm>
          <a:off x="0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sp:txBody>
      <dsp:txXfrm>
        <a:off x="0" y="2670413"/>
        <a:ext cx="1990253" cy="843329"/>
      </dsp:txXfrm>
    </dsp:sp>
    <dsp:sp modelId="{ED594E61-EBC6-4320-BEE6-95D01A1336D6}">
      <dsp:nvSpPr>
        <dsp:cNvPr id="0" name=""/>
        <dsp:cNvSpPr/>
      </dsp:nvSpPr>
      <dsp:spPr>
        <a:xfrm>
          <a:off x="0" y="3584001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Prevención de la Violencia</a:t>
          </a:r>
        </a:p>
      </dsp:txBody>
      <dsp:txXfrm>
        <a:off x="0" y="3584001"/>
        <a:ext cx="1703315" cy="692145"/>
      </dsp:txXfrm>
    </dsp:sp>
    <dsp:sp modelId="{878B42BA-AFF8-4AB3-A6DC-60DD8AF664C1}">
      <dsp:nvSpPr>
        <dsp:cNvPr id="0" name=""/>
        <dsp:cNvSpPr/>
      </dsp:nvSpPr>
      <dsp:spPr>
        <a:xfrm>
          <a:off x="0" y="4399797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a la Ciudadanía</a:t>
          </a:r>
        </a:p>
      </dsp:txBody>
      <dsp:txXfrm>
        <a:off x="0" y="4399797"/>
        <a:ext cx="1703315" cy="692145"/>
      </dsp:txXfrm>
    </dsp:sp>
    <dsp:sp modelId="{02970307-ED4C-4FD1-92D4-6FC0314DB761}">
      <dsp:nvSpPr>
        <dsp:cNvPr id="0" name=""/>
        <dsp:cNvSpPr/>
      </dsp:nvSpPr>
      <dsp:spPr>
        <a:xfrm>
          <a:off x="2647969" y="2670635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2647969" y="2670635"/>
        <a:ext cx="1990253" cy="843329"/>
      </dsp:txXfrm>
    </dsp:sp>
    <dsp:sp modelId="{C736AF06-FA4A-4F89-B3A4-37629B2C8899}">
      <dsp:nvSpPr>
        <dsp:cNvPr id="0" name=""/>
        <dsp:cNvSpPr/>
      </dsp:nvSpPr>
      <dsp:spPr>
        <a:xfrm>
          <a:off x="2004605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Proximidad</a:t>
          </a:r>
        </a:p>
      </dsp:txBody>
      <dsp:txXfrm>
        <a:off x="2004605" y="3744355"/>
        <a:ext cx="1508491" cy="754245"/>
      </dsp:txXfrm>
    </dsp:sp>
    <dsp:sp modelId="{7DF44DFC-6947-4CE3-8A00-B4846D6C2ABB}">
      <dsp:nvSpPr>
        <dsp:cNvPr id="0" name=""/>
        <dsp:cNvSpPr/>
      </dsp:nvSpPr>
      <dsp:spPr>
        <a:xfrm>
          <a:off x="3787284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Investigación</a:t>
          </a:r>
        </a:p>
      </dsp:txBody>
      <dsp:txXfrm>
        <a:off x="3787284" y="3744355"/>
        <a:ext cx="1508491" cy="754245"/>
      </dsp:txXfrm>
    </dsp:sp>
    <dsp:sp modelId="{DF29C9F6-00B2-4D17-B4EC-FA95AC3146EE}">
      <dsp:nvSpPr>
        <dsp:cNvPr id="0" name=""/>
        <dsp:cNvSpPr/>
      </dsp:nvSpPr>
      <dsp:spPr>
        <a:xfrm>
          <a:off x="2004605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Reacción</a:t>
          </a:r>
        </a:p>
      </dsp:txBody>
      <dsp:txXfrm>
        <a:off x="2004605" y="4639072"/>
        <a:ext cx="1508491" cy="754245"/>
      </dsp:txXfrm>
    </dsp:sp>
    <dsp:sp modelId="{BC750F03-B38A-446B-962C-D228EE0A5BAB}">
      <dsp:nvSpPr>
        <dsp:cNvPr id="0" name=""/>
        <dsp:cNvSpPr/>
      </dsp:nvSpPr>
      <dsp:spPr>
        <a:xfrm>
          <a:off x="3787284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 de Monterrey</a:t>
          </a:r>
        </a:p>
      </dsp:txBody>
      <dsp:txXfrm>
        <a:off x="3787284" y="4639072"/>
        <a:ext cx="1508491" cy="754245"/>
      </dsp:txXfrm>
    </dsp:sp>
    <dsp:sp modelId="{C9E22439-2D55-4D43-833A-188C9330BEB1}">
      <dsp:nvSpPr>
        <dsp:cNvPr id="0" name=""/>
        <dsp:cNvSpPr/>
      </dsp:nvSpPr>
      <dsp:spPr>
        <a:xfrm>
          <a:off x="6219416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219416" y="2670413"/>
        <a:ext cx="1990253" cy="843329"/>
      </dsp:txXfrm>
    </dsp:sp>
    <dsp:sp modelId="{41AF3F19-6480-4767-ACA6-AE26320A25ED}">
      <dsp:nvSpPr>
        <dsp:cNvPr id="0" name=""/>
        <dsp:cNvSpPr/>
      </dsp:nvSpPr>
      <dsp:spPr>
        <a:xfrm>
          <a:off x="5598913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Cómputo</a:t>
          </a:r>
        </a:p>
      </dsp:txBody>
      <dsp:txXfrm>
        <a:off x="5598913" y="3744355"/>
        <a:ext cx="1508491" cy="754245"/>
      </dsp:txXfrm>
    </dsp:sp>
    <dsp:sp modelId="{BD0A02EB-977B-47DE-9AA5-493692DCF9EA}">
      <dsp:nvSpPr>
        <dsp:cNvPr id="0" name=""/>
        <dsp:cNvSpPr/>
      </dsp:nvSpPr>
      <dsp:spPr>
        <a:xfrm>
          <a:off x="7327057" y="374854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 e Inteligencia Policial</a:t>
          </a:r>
        </a:p>
      </dsp:txBody>
      <dsp:txXfrm>
        <a:off x="7327057" y="3748542"/>
        <a:ext cx="1508491" cy="754245"/>
      </dsp:txXfrm>
    </dsp:sp>
    <dsp:sp modelId="{53C170BC-1653-430F-AF29-4D788C29C417}">
      <dsp:nvSpPr>
        <dsp:cNvPr id="0" name=""/>
        <dsp:cNvSpPr/>
      </dsp:nvSpPr>
      <dsp:spPr>
        <a:xfrm>
          <a:off x="5598913" y="4650503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5598913" y="4650503"/>
        <a:ext cx="1508491" cy="754245"/>
      </dsp:txXfrm>
    </dsp:sp>
    <dsp:sp modelId="{7AA066BA-3E3D-4869-A90C-ECD9C7B8F2F2}">
      <dsp:nvSpPr>
        <dsp:cNvPr id="0" name=""/>
        <dsp:cNvSpPr/>
      </dsp:nvSpPr>
      <dsp:spPr>
        <a:xfrm>
          <a:off x="7326606" y="4646257"/>
          <a:ext cx="1508504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Desarrollo Institucional y Carrera Policial</a:t>
          </a:r>
        </a:p>
      </dsp:txBody>
      <dsp:txXfrm>
        <a:off x="7326606" y="4646257"/>
        <a:ext cx="1508504" cy="754245"/>
      </dsp:txXfrm>
    </dsp:sp>
    <dsp:sp modelId="{C0FB310D-F416-45BD-92C1-AA2FA79B00BD}">
      <dsp:nvSpPr>
        <dsp:cNvPr id="0" name=""/>
        <dsp:cNvSpPr/>
      </dsp:nvSpPr>
      <dsp:spPr>
        <a:xfrm>
          <a:off x="2153225" y="1587065"/>
          <a:ext cx="1815901" cy="7237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2153225" y="1587065"/>
        <a:ext cx="1815901" cy="723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257096" y="1940853"/>
          <a:ext cx="91440" cy="351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67233" y="875010"/>
          <a:ext cx="1635582" cy="309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39"/>
              </a:lnTo>
              <a:lnTo>
                <a:pt x="1635582" y="163739"/>
              </a:lnTo>
              <a:lnTo>
                <a:pt x="1635582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075863" y="3183524"/>
          <a:ext cx="91440" cy="233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3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1973329" y="1940853"/>
          <a:ext cx="1148254" cy="35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05"/>
              </a:lnTo>
              <a:lnTo>
                <a:pt x="1148254" y="205105"/>
              </a:lnTo>
              <a:lnTo>
                <a:pt x="1148254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43787" y="1940853"/>
          <a:ext cx="1029542" cy="351251"/>
        </a:xfrm>
        <a:custGeom>
          <a:avLst/>
          <a:gdLst/>
          <a:ahLst/>
          <a:cxnLst/>
          <a:rect l="0" t="0" r="0" b="0"/>
          <a:pathLst>
            <a:path>
              <a:moveTo>
                <a:pt x="1029542" y="0"/>
              </a:moveTo>
              <a:lnTo>
                <a:pt x="1029542" y="205105"/>
              </a:lnTo>
              <a:lnTo>
                <a:pt x="0" y="205105"/>
              </a:lnTo>
              <a:lnTo>
                <a:pt x="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73329" y="875010"/>
          <a:ext cx="1693904" cy="309884"/>
        </a:xfrm>
        <a:custGeom>
          <a:avLst/>
          <a:gdLst/>
          <a:ahLst/>
          <a:cxnLst/>
          <a:rect l="0" t="0" r="0" b="0"/>
          <a:pathLst>
            <a:path>
              <a:moveTo>
                <a:pt x="1693904" y="0"/>
              </a:moveTo>
              <a:lnTo>
                <a:pt x="1693904" y="163739"/>
              </a:lnTo>
              <a:lnTo>
                <a:pt x="0" y="163739"/>
              </a:lnTo>
              <a:lnTo>
                <a:pt x="0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43750" y="60414"/>
          <a:ext cx="2646966" cy="8145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Coordinador 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343750" y="60414"/>
        <a:ext cx="2646966" cy="814596"/>
      </dsp:txXfrm>
    </dsp:sp>
    <dsp:sp modelId="{19FBE8A8-D4BA-45D1-97CD-FF1210CD856F}">
      <dsp:nvSpPr>
        <dsp:cNvPr id="0" name=""/>
        <dsp:cNvSpPr/>
      </dsp:nvSpPr>
      <dsp:spPr>
        <a:xfrm>
          <a:off x="1028384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1028384" y="1184895"/>
        <a:ext cx="1889889" cy="755957"/>
      </dsp:txXfrm>
    </dsp:sp>
    <dsp:sp modelId="{9EF5B1E7-4642-446F-802A-010E77A6D315}">
      <dsp:nvSpPr>
        <dsp:cNvPr id="0" name=""/>
        <dsp:cNvSpPr/>
      </dsp:nvSpPr>
      <dsp:spPr>
        <a:xfrm>
          <a:off x="1139" y="2292104"/>
          <a:ext cx="1885296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>
            <a:cs typeface="Arial" charset="0"/>
          </a:endParaRPr>
        </a:p>
      </dsp:txBody>
      <dsp:txXfrm>
        <a:off x="1139" y="2292104"/>
        <a:ext cx="1885296" cy="891420"/>
      </dsp:txXfrm>
    </dsp:sp>
    <dsp:sp modelId="{16B5BDFF-F3F9-455E-9A06-4FDFC9DB382B}">
      <dsp:nvSpPr>
        <dsp:cNvPr id="0" name=""/>
        <dsp:cNvSpPr/>
      </dsp:nvSpPr>
      <dsp:spPr>
        <a:xfrm>
          <a:off x="2178727" y="2292104"/>
          <a:ext cx="1885713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Supervisores(as)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178727" y="2292104"/>
        <a:ext cx="1885713" cy="891420"/>
      </dsp:txXfrm>
    </dsp:sp>
    <dsp:sp modelId="{30FFB312-E2B7-4DAF-BC4F-35A9624DCD38}">
      <dsp:nvSpPr>
        <dsp:cNvPr id="0" name=""/>
        <dsp:cNvSpPr/>
      </dsp:nvSpPr>
      <dsp:spPr>
        <a:xfrm>
          <a:off x="2065317" y="3416857"/>
          <a:ext cx="2112532" cy="148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>
            <a:cs typeface="Arial" charset="0"/>
          </a:endParaRPr>
        </a:p>
      </dsp:txBody>
      <dsp:txXfrm>
        <a:off x="2065317" y="3416857"/>
        <a:ext cx="2112532" cy="1489999"/>
      </dsp:txXfrm>
    </dsp:sp>
    <dsp:sp modelId="{0E4A1FB2-B936-4A45-9B17-4DC72B6EC80F}">
      <dsp:nvSpPr>
        <dsp:cNvPr id="0" name=""/>
        <dsp:cNvSpPr/>
      </dsp:nvSpPr>
      <dsp:spPr>
        <a:xfrm>
          <a:off x="4357871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357871" y="1184895"/>
        <a:ext cx="1889889" cy="755957"/>
      </dsp:txXfrm>
    </dsp:sp>
    <dsp:sp modelId="{B651DCB6-AAF6-4973-9416-A5FBDCD184AD}">
      <dsp:nvSpPr>
        <dsp:cNvPr id="0" name=""/>
        <dsp:cNvSpPr/>
      </dsp:nvSpPr>
      <dsp:spPr>
        <a:xfrm>
          <a:off x="4357871" y="2292104"/>
          <a:ext cx="1889889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357871" y="2292104"/>
        <a:ext cx="1889889" cy="8914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1068849"/>
          <a:ext cx="244356" cy="1723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504"/>
              </a:lnTo>
              <a:lnTo>
                <a:pt x="244356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56041" y="1068849"/>
          <a:ext cx="169495" cy="1723504"/>
        </a:xfrm>
        <a:custGeom>
          <a:avLst/>
          <a:gdLst/>
          <a:ahLst/>
          <a:cxnLst/>
          <a:rect l="0" t="0" r="0" b="0"/>
          <a:pathLst>
            <a:path>
              <a:moveTo>
                <a:pt x="169495" y="0"/>
              </a:moveTo>
              <a:lnTo>
                <a:pt x="169495" y="1723504"/>
              </a:lnTo>
              <a:lnTo>
                <a:pt x="0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1068849"/>
          <a:ext cx="244356" cy="742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52"/>
              </a:lnTo>
              <a:lnTo>
                <a:pt x="244356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56041" y="1068849"/>
          <a:ext cx="169495" cy="742552"/>
        </a:xfrm>
        <a:custGeom>
          <a:avLst/>
          <a:gdLst/>
          <a:ahLst/>
          <a:cxnLst/>
          <a:rect l="0" t="0" r="0" b="0"/>
          <a:pathLst>
            <a:path>
              <a:moveTo>
                <a:pt x="169495" y="0"/>
              </a:moveTo>
              <a:lnTo>
                <a:pt x="169495" y="742552"/>
              </a:lnTo>
              <a:lnTo>
                <a:pt x="0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44784-5730-4192-ACB7-347E0143FD5C}">
      <dsp:nvSpPr>
        <dsp:cNvPr id="0" name=""/>
        <dsp:cNvSpPr/>
      </dsp:nvSpPr>
      <dsp:spPr>
        <a:xfrm>
          <a:off x="4025537" y="1068849"/>
          <a:ext cx="2929853" cy="2631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722"/>
              </a:lnTo>
              <a:lnTo>
                <a:pt x="2929853" y="2461722"/>
              </a:lnTo>
              <a:lnTo>
                <a:pt x="2929853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1068849"/>
          <a:ext cx="976617" cy="2631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722"/>
              </a:lnTo>
              <a:lnTo>
                <a:pt x="976617" y="2461722"/>
              </a:lnTo>
              <a:lnTo>
                <a:pt x="976617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3048919" y="1068849"/>
          <a:ext cx="976617" cy="2631218"/>
        </a:xfrm>
        <a:custGeom>
          <a:avLst/>
          <a:gdLst/>
          <a:ahLst/>
          <a:cxnLst/>
          <a:rect l="0" t="0" r="0" b="0"/>
          <a:pathLst>
            <a:path>
              <a:moveTo>
                <a:pt x="976617" y="0"/>
              </a:moveTo>
              <a:lnTo>
                <a:pt x="976617" y="2461722"/>
              </a:lnTo>
              <a:lnTo>
                <a:pt x="0" y="2461722"/>
              </a:lnTo>
              <a:lnTo>
                <a:pt x="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1095683" y="1068849"/>
          <a:ext cx="2929853" cy="2631218"/>
        </a:xfrm>
        <a:custGeom>
          <a:avLst/>
          <a:gdLst/>
          <a:ahLst/>
          <a:cxnLst/>
          <a:rect l="0" t="0" r="0" b="0"/>
          <a:pathLst>
            <a:path>
              <a:moveTo>
                <a:pt x="2929853" y="0"/>
              </a:moveTo>
              <a:lnTo>
                <a:pt x="2929853" y="2461722"/>
              </a:lnTo>
              <a:lnTo>
                <a:pt x="0" y="2461722"/>
              </a:lnTo>
              <a:lnTo>
                <a:pt x="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817307" y="1809"/>
          <a:ext cx="2416459" cy="1067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Director(a) de Policía de Monterrey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2817307" y="1809"/>
        <a:ext cx="2416459" cy="1067039"/>
      </dsp:txXfrm>
    </dsp:sp>
    <dsp:sp modelId="{6112410E-4BF6-442A-8219-189ACE289C18}">
      <dsp:nvSpPr>
        <dsp:cNvPr id="0" name=""/>
        <dsp:cNvSpPr/>
      </dsp:nvSpPr>
      <dsp:spPr>
        <a:xfrm>
          <a:off x="288561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288561" y="3700067"/>
        <a:ext cx="1614244" cy="885372"/>
      </dsp:txXfrm>
    </dsp:sp>
    <dsp:sp modelId="{FF9AEBFD-B5E8-4C8B-93B6-58BDD111233A}">
      <dsp:nvSpPr>
        <dsp:cNvPr id="0" name=""/>
        <dsp:cNvSpPr/>
      </dsp:nvSpPr>
      <dsp:spPr>
        <a:xfrm>
          <a:off x="2241797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Comercial</a:t>
          </a:r>
          <a:endParaRPr lang="es-MX" altLang="es-MX" sz="1200" kern="1200" dirty="0">
            <a:cs typeface="Arial" charset="0"/>
          </a:endParaRPr>
        </a:p>
      </dsp:txBody>
      <dsp:txXfrm>
        <a:off x="2241797" y="3700067"/>
        <a:ext cx="1614244" cy="885372"/>
      </dsp:txXfrm>
    </dsp:sp>
    <dsp:sp modelId="{33F6523A-A225-48D5-8EA1-FD7E1E293232}">
      <dsp:nvSpPr>
        <dsp:cNvPr id="0" name=""/>
        <dsp:cNvSpPr/>
      </dsp:nvSpPr>
      <dsp:spPr>
        <a:xfrm>
          <a:off x="4195033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Ciudadana</a:t>
          </a:r>
          <a:endParaRPr lang="es-ES" sz="1200" kern="1200" dirty="0">
            <a:cs typeface="Arial" charset="0"/>
          </a:endParaRPr>
        </a:p>
      </dsp:txBody>
      <dsp:txXfrm>
        <a:off x="4195033" y="3700067"/>
        <a:ext cx="1614244" cy="885372"/>
      </dsp:txXfrm>
    </dsp:sp>
    <dsp:sp modelId="{73041D19-4A60-4864-BBDB-C3B3C38227FA}">
      <dsp:nvSpPr>
        <dsp:cNvPr id="0" name=""/>
        <dsp:cNvSpPr/>
      </dsp:nvSpPr>
      <dsp:spPr>
        <a:xfrm>
          <a:off x="6148268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Servicios </a:t>
          </a:r>
          <a:r>
            <a:rPr lang="es-MX" altLang="es-MX" sz="1200" kern="1200" dirty="0" smtClean="0"/>
            <a:t>Generales</a:t>
          </a:r>
          <a:endParaRPr lang="es-MX" altLang="es-MX" sz="1200" kern="1200" dirty="0"/>
        </a:p>
      </dsp:txBody>
      <dsp:txXfrm>
        <a:off x="6148268" y="3700067"/>
        <a:ext cx="1614244" cy="885372"/>
      </dsp:txXfrm>
    </dsp:sp>
    <dsp:sp modelId="{5C5FBA79-CC2B-4A79-A357-BD1482AB1481}">
      <dsp:nvSpPr>
        <dsp:cNvPr id="0" name=""/>
        <dsp:cNvSpPr/>
      </dsp:nvSpPr>
      <dsp:spPr>
        <a:xfrm>
          <a:off x="2391518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391518" y="1435375"/>
        <a:ext cx="1464523" cy="752052"/>
      </dsp:txXfrm>
    </dsp:sp>
    <dsp:sp modelId="{96D7878D-D75D-41DC-871A-C17F54F18761}">
      <dsp:nvSpPr>
        <dsp:cNvPr id="0" name=""/>
        <dsp:cNvSpPr/>
      </dsp:nvSpPr>
      <dsp:spPr>
        <a:xfrm>
          <a:off x="4269893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269893" y="1435375"/>
        <a:ext cx="1464523" cy="752052"/>
      </dsp:txXfrm>
    </dsp:sp>
    <dsp:sp modelId="{93F8B935-F73A-4798-BF54-4CCBC6CFBBF5}">
      <dsp:nvSpPr>
        <dsp:cNvPr id="0" name=""/>
        <dsp:cNvSpPr/>
      </dsp:nvSpPr>
      <dsp:spPr>
        <a:xfrm>
          <a:off x="2391518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>
            <a:cs typeface="Arial" charset="0"/>
          </a:endParaRPr>
        </a:p>
      </dsp:txBody>
      <dsp:txXfrm>
        <a:off x="2391518" y="2416327"/>
        <a:ext cx="1464523" cy="752052"/>
      </dsp:txXfrm>
    </dsp:sp>
    <dsp:sp modelId="{3A6D2275-4509-4AB5-B7CE-AD8A71695465}">
      <dsp:nvSpPr>
        <dsp:cNvPr id="0" name=""/>
        <dsp:cNvSpPr/>
      </dsp:nvSpPr>
      <dsp:spPr>
        <a:xfrm>
          <a:off x="4269893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4269893" y="2416327"/>
        <a:ext cx="1464523" cy="7520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2389831" y="749567"/>
          <a:ext cx="91440" cy="3797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97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1614289" y="127215"/>
          <a:ext cx="1642524" cy="622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1614289" y="127215"/>
        <a:ext cx="1642524" cy="622351"/>
      </dsp:txXfrm>
    </dsp:sp>
    <dsp:sp modelId="{750238AF-6DAE-454F-9DF1-112AC698AD48}">
      <dsp:nvSpPr>
        <dsp:cNvPr id="0" name=""/>
        <dsp:cNvSpPr/>
      </dsp:nvSpPr>
      <dsp:spPr>
        <a:xfrm>
          <a:off x="62341" y="1129342"/>
          <a:ext cx="4746420" cy="3777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Policías</a:t>
          </a:r>
          <a:r>
            <a:rPr lang="es-MX" sz="1200" kern="1200" dirty="0"/>
            <a:t/>
          </a:r>
          <a:br>
            <a:rPr lang="es-MX" sz="1200" kern="1200" dirty="0"/>
          </a:br>
          <a:r>
            <a:rPr lang="es-ES" sz="1200" kern="1200" dirty="0" smtClean="0"/>
            <a:t>Policías 3ero</a:t>
          </a: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Policía 1ero</a:t>
          </a:r>
          <a:br>
            <a:rPr lang="es-ES" sz="1200" kern="1200" dirty="0" smtClean="0"/>
          </a:br>
          <a:endParaRPr lang="es-ES" sz="1200" kern="1200" dirty="0"/>
        </a:p>
      </dsp:txBody>
      <dsp:txXfrm>
        <a:off x="62341" y="1129342"/>
        <a:ext cx="4746420" cy="377765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793797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793797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533676" y="740448"/>
          <a:ext cx="3305840" cy="23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67"/>
              </a:lnTo>
              <a:lnTo>
                <a:pt x="3305840" y="118767"/>
              </a:lnTo>
              <a:lnTo>
                <a:pt x="330584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798710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798710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533676" y="740448"/>
          <a:ext cx="1310754" cy="23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67"/>
              </a:lnTo>
              <a:lnTo>
                <a:pt x="1310754" y="118767"/>
              </a:lnTo>
              <a:lnTo>
                <a:pt x="1310754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576340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576340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22060" y="740448"/>
          <a:ext cx="911616" cy="235064"/>
        </a:xfrm>
        <a:custGeom>
          <a:avLst/>
          <a:gdLst/>
          <a:ahLst/>
          <a:cxnLst/>
          <a:rect l="0" t="0" r="0" b="0"/>
          <a:pathLst>
            <a:path>
              <a:moveTo>
                <a:pt x="911616" y="0"/>
              </a:moveTo>
              <a:lnTo>
                <a:pt x="911616" y="118767"/>
              </a:lnTo>
              <a:lnTo>
                <a:pt x="0" y="118767"/>
              </a:lnTo>
              <a:lnTo>
                <a:pt x="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82115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182115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27835" y="740448"/>
          <a:ext cx="3305840" cy="235064"/>
        </a:xfrm>
        <a:custGeom>
          <a:avLst/>
          <a:gdLst/>
          <a:ahLst/>
          <a:cxnLst/>
          <a:rect l="0" t="0" r="0" b="0"/>
          <a:pathLst>
            <a:path>
              <a:moveTo>
                <a:pt x="3305840" y="0"/>
              </a:moveTo>
              <a:lnTo>
                <a:pt x="3305840" y="118767"/>
              </a:lnTo>
              <a:lnTo>
                <a:pt x="0" y="118767"/>
              </a:lnTo>
              <a:lnTo>
                <a:pt x="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70697" y="99539"/>
          <a:ext cx="2325958" cy="6409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Ciudadana</a:t>
          </a:r>
          <a:br>
            <a:rPr lang="es-MX" altLang="es-MX" sz="1200" kern="1200" dirty="0"/>
          </a:br>
          <a:endParaRPr lang="es-ES" altLang="es-MX" sz="1200" kern="1200" dirty="0"/>
        </a:p>
      </dsp:txBody>
      <dsp:txXfrm>
        <a:off x="3370697" y="99539"/>
        <a:ext cx="2325958" cy="640909"/>
      </dsp:txXfrm>
    </dsp:sp>
    <dsp:sp modelId="{19FBE8A8-D4BA-45D1-97CD-FF1210CD856F}">
      <dsp:nvSpPr>
        <dsp:cNvPr id="0" name=""/>
        <dsp:cNvSpPr/>
      </dsp:nvSpPr>
      <dsp:spPr>
        <a:xfrm>
          <a:off x="504178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Poniente</a:t>
          </a:r>
        </a:p>
      </dsp:txBody>
      <dsp:txXfrm>
        <a:off x="504178" y="975513"/>
        <a:ext cx="1447315" cy="529080"/>
      </dsp:txXfrm>
    </dsp:sp>
    <dsp:sp modelId="{9EF5B1E7-4642-446F-802A-010E77A6D315}">
      <dsp:nvSpPr>
        <dsp:cNvPr id="0" name=""/>
        <dsp:cNvSpPr/>
      </dsp:nvSpPr>
      <dsp:spPr>
        <a:xfrm>
          <a:off x="174735" y="1635910"/>
          <a:ext cx="2106200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174735" y="1635910"/>
        <a:ext cx="2106200" cy="3055397"/>
      </dsp:txXfrm>
    </dsp:sp>
    <dsp:sp modelId="{676B065B-52F5-4142-AD91-1C77325095B5}">
      <dsp:nvSpPr>
        <dsp:cNvPr id="0" name=""/>
        <dsp:cNvSpPr/>
      </dsp:nvSpPr>
      <dsp:spPr>
        <a:xfrm>
          <a:off x="646033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646033" y="4850414"/>
        <a:ext cx="1163604" cy="382302"/>
      </dsp:txXfrm>
    </dsp:sp>
    <dsp:sp modelId="{0E4A1FB2-B936-4A45-9B17-4DC72B6EC80F}">
      <dsp:nvSpPr>
        <dsp:cNvPr id="0" name=""/>
        <dsp:cNvSpPr/>
      </dsp:nvSpPr>
      <dsp:spPr>
        <a:xfrm>
          <a:off x="2898402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898402" y="975513"/>
        <a:ext cx="1447315" cy="529080"/>
      </dsp:txXfrm>
    </dsp:sp>
    <dsp:sp modelId="{B651DCB6-AAF6-4973-9416-A5FBDCD184AD}">
      <dsp:nvSpPr>
        <dsp:cNvPr id="0" name=""/>
        <dsp:cNvSpPr/>
      </dsp:nvSpPr>
      <dsp:spPr>
        <a:xfrm>
          <a:off x="2513530" y="1635910"/>
          <a:ext cx="2217059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 1ero(a)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/>
            <a:t>3ro(a)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</a:t>
          </a:r>
          <a:endParaRPr lang="es-MX" altLang="es-MX" sz="1150" kern="1200" dirty="0"/>
        </a:p>
      </dsp:txBody>
      <dsp:txXfrm>
        <a:off x="2513530" y="1635910"/>
        <a:ext cx="2217059" cy="3055397"/>
      </dsp:txXfrm>
    </dsp:sp>
    <dsp:sp modelId="{47534EF4-1B7B-4FDF-ACD3-ECDA86C17442}">
      <dsp:nvSpPr>
        <dsp:cNvPr id="0" name=""/>
        <dsp:cNvSpPr/>
      </dsp:nvSpPr>
      <dsp:spPr>
        <a:xfrm>
          <a:off x="3040257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3040257" y="4850414"/>
        <a:ext cx="1163604" cy="382302"/>
      </dsp:txXfrm>
    </dsp:sp>
    <dsp:sp modelId="{D43A949E-161F-4CB6-8E08-C22964D4E9ED}">
      <dsp:nvSpPr>
        <dsp:cNvPr id="0" name=""/>
        <dsp:cNvSpPr/>
      </dsp:nvSpPr>
      <dsp:spPr>
        <a:xfrm>
          <a:off x="5120773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Oriente</a:t>
          </a:r>
          <a:br>
            <a:rPr lang="es-MX" altLang="es-MX" sz="1200" kern="1200" dirty="0"/>
          </a:br>
          <a:endParaRPr lang="es-ES" sz="1200" kern="1200" dirty="0"/>
        </a:p>
      </dsp:txBody>
      <dsp:txXfrm>
        <a:off x="5120773" y="975513"/>
        <a:ext cx="1447315" cy="529080"/>
      </dsp:txXfrm>
    </dsp:sp>
    <dsp:sp modelId="{DD8A29F5-D042-4749-8AE9-1CA72A60AD2C}">
      <dsp:nvSpPr>
        <dsp:cNvPr id="0" name=""/>
        <dsp:cNvSpPr/>
      </dsp:nvSpPr>
      <dsp:spPr>
        <a:xfrm>
          <a:off x="4963184" y="1635910"/>
          <a:ext cx="1762491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4963184" y="1635910"/>
        <a:ext cx="1762491" cy="3055397"/>
      </dsp:txXfrm>
    </dsp:sp>
    <dsp:sp modelId="{2A510A22-CF32-47FD-BC41-4E00F3C4B7C0}">
      <dsp:nvSpPr>
        <dsp:cNvPr id="0" name=""/>
        <dsp:cNvSpPr/>
      </dsp:nvSpPr>
      <dsp:spPr>
        <a:xfrm>
          <a:off x="5262628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262628" y="4850414"/>
        <a:ext cx="1163604" cy="382302"/>
      </dsp:txXfrm>
    </dsp:sp>
    <dsp:sp modelId="{EB6A92C8-1C73-4EF0-96FE-3EBE68F00A5E}">
      <dsp:nvSpPr>
        <dsp:cNvPr id="0" name=""/>
        <dsp:cNvSpPr/>
      </dsp:nvSpPr>
      <dsp:spPr>
        <a:xfrm>
          <a:off x="7115860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7115860" y="975513"/>
        <a:ext cx="1447315" cy="529080"/>
      </dsp:txXfrm>
    </dsp:sp>
    <dsp:sp modelId="{3663939E-E5F0-44CF-BA52-A07A95A76266}">
      <dsp:nvSpPr>
        <dsp:cNvPr id="0" name=""/>
        <dsp:cNvSpPr/>
      </dsp:nvSpPr>
      <dsp:spPr>
        <a:xfrm>
          <a:off x="6958271" y="1635910"/>
          <a:ext cx="1762491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150" kern="1200" dirty="0"/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6958271" y="1635910"/>
        <a:ext cx="1762491" cy="3055397"/>
      </dsp:txXfrm>
    </dsp:sp>
    <dsp:sp modelId="{B2B7CCF7-3530-4EDB-A1D2-54F57B145AFA}">
      <dsp:nvSpPr>
        <dsp:cNvPr id="0" name=""/>
        <dsp:cNvSpPr/>
      </dsp:nvSpPr>
      <dsp:spPr>
        <a:xfrm>
          <a:off x="7257715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257715" y="4850414"/>
        <a:ext cx="1163604" cy="3823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023172" y="295868"/>
              </a:lnTo>
              <a:lnTo>
                <a:pt x="2023172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72216"/>
          <a:ext cx="91440" cy="471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295868"/>
              </a:lnTo>
              <a:lnTo>
                <a:pt x="0" y="295868"/>
              </a:lnTo>
              <a:lnTo>
                <a:pt x="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36194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</a:t>
          </a:r>
          <a:br>
            <a:rPr lang="es-MX" altLang="es-MX" sz="1200" kern="1200" dirty="0"/>
          </a:br>
          <a:r>
            <a:rPr lang="es-MX" altLang="es-MX" sz="1200" kern="1200" dirty="0"/>
            <a:t>de Proximidad </a:t>
          </a:r>
          <a:r>
            <a:rPr lang="es-MX" altLang="es-MX" sz="1200" kern="1200" dirty="0" smtClean="0"/>
            <a:t>Comercial</a:t>
          </a:r>
          <a:endParaRPr lang="es-MX" altLang="es-MX" sz="1200" kern="1200" dirty="0"/>
        </a:p>
      </dsp:txBody>
      <dsp:txXfrm>
        <a:off x="1487976" y="436194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 </a:t>
          </a:r>
          <a:r>
            <a:rPr lang="es-MX" altLang="es-MX" sz="1200" kern="1200" dirty="0" smtClean="0"/>
            <a:t>Residencial</a:t>
          </a:r>
          <a:endParaRPr lang="es-MX" altLang="es-MX" sz="1200" kern="1200" dirty="0"/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6E36C-0599-4862-95E8-60D613711361}">
      <dsp:nvSpPr>
        <dsp:cNvPr id="0" name=""/>
        <dsp:cNvSpPr/>
      </dsp:nvSpPr>
      <dsp:spPr>
        <a:xfrm>
          <a:off x="2214187" y="1161902"/>
          <a:ext cx="304853" cy="801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1434"/>
              </a:lnTo>
              <a:lnTo>
                <a:pt x="304853" y="801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57DFB-ACDF-43C9-9657-C0FC6A69EE74}">
      <dsp:nvSpPr>
        <dsp:cNvPr id="0" name=""/>
        <dsp:cNvSpPr/>
      </dsp:nvSpPr>
      <dsp:spPr>
        <a:xfrm>
          <a:off x="1925840" y="1161902"/>
          <a:ext cx="288347" cy="801434"/>
        </a:xfrm>
        <a:custGeom>
          <a:avLst/>
          <a:gdLst/>
          <a:ahLst/>
          <a:cxnLst/>
          <a:rect l="0" t="0" r="0" b="0"/>
          <a:pathLst>
            <a:path>
              <a:moveTo>
                <a:pt x="288347" y="0"/>
              </a:moveTo>
              <a:lnTo>
                <a:pt x="288347" y="801434"/>
              </a:lnTo>
              <a:lnTo>
                <a:pt x="0" y="801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168467" y="1161902"/>
          <a:ext cx="91440" cy="1853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3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97363" y="286"/>
          <a:ext cx="2433648" cy="1161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kern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997363" y="286"/>
        <a:ext cx="2433648" cy="1161616"/>
      </dsp:txXfrm>
    </dsp:sp>
    <dsp:sp modelId="{AF8DF513-B9CB-4C0F-8A5F-83E42531AC19}">
      <dsp:nvSpPr>
        <dsp:cNvPr id="0" name=""/>
        <dsp:cNvSpPr/>
      </dsp:nvSpPr>
      <dsp:spPr>
        <a:xfrm>
          <a:off x="333285" y="3014929"/>
          <a:ext cx="3761805" cy="2178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 2do(a).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Policías 3ros(as</a:t>
          </a:r>
          <a:r>
            <a:rPr lang="es-MX" sz="1200" b="0" i="0" u="none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/>
          </a:r>
          <a:br>
            <a:rPr lang="es-MX" sz="1200" b="0" i="0" u="none" kern="1200" dirty="0">
              <a:solidFill>
                <a:schemeClr val="tx1"/>
              </a:solidFill>
            </a:rPr>
          </a:b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r>
            <a:rPr lang="es-MX" sz="1200" b="0" i="0" u="none" kern="1200" dirty="0">
              <a:solidFill>
                <a:schemeClr val="tx1"/>
              </a:solidFill>
            </a:rPr>
            <a:t/>
          </a:r>
          <a:br>
            <a:rPr lang="es-MX" sz="1200" b="0" i="0" u="none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00B050"/>
            </a:solidFill>
          </a:endParaRPr>
        </a:p>
      </dsp:txBody>
      <dsp:txXfrm>
        <a:off x="333285" y="3014929"/>
        <a:ext cx="3761805" cy="2178182"/>
      </dsp:txXfrm>
    </dsp:sp>
    <dsp:sp modelId="{0180754C-A8F2-45E3-8B89-1E8D3C2F62F7}">
      <dsp:nvSpPr>
        <dsp:cNvPr id="0" name=""/>
        <dsp:cNvSpPr/>
      </dsp:nvSpPr>
      <dsp:spPr>
        <a:xfrm>
          <a:off x="303415" y="1540091"/>
          <a:ext cx="1622425" cy="846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415" y="1540091"/>
        <a:ext cx="1622425" cy="846490"/>
      </dsp:txXfrm>
    </dsp:sp>
    <dsp:sp modelId="{4010E63F-AABA-4B6F-B764-70627A00FFBB}">
      <dsp:nvSpPr>
        <dsp:cNvPr id="0" name=""/>
        <dsp:cNvSpPr/>
      </dsp:nvSpPr>
      <dsp:spPr>
        <a:xfrm>
          <a:off x="2519041" y="1540091"/>
          <a:ext cx="1622425" cy="846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19041" y="1540091"/>
        <a:ext cx="1622425" cy="8464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323762" y="1327060"/>
          <a:ext cx="252314" cy="688809"/>
        </a:xfrm>
        <a:custGeom>
          <a:avLst/>
          <a:gdLst/>
          <a:ahLst/>
          <a:cxnLst/>
          <a:rect l="0" t="0" r="0" b="0"/>
          <a:pathLst>
            <a:path>
              <a:moveTo>
                <a:pt x="252314" y="0"/>
              </a:moveTo>
              <a:lnTo>
                <a:pt x="252314" y="688809"/>
              </a:lnTo>
              <a:lnTo>
                <a:pt x="0" y="6888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6076" y="1327060"/>
          <a:ext cx="2256184" cy="1554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3012"/>
              </a:lnTo>
              <a:lnTo>
                <a:pt x="2256184" y="1383012"/>
              </a:lnTo>
              <a:lnTo>
                <a:pt x="2256184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25959" y="1327060"/>
          <a:ext cx="91440" cy="1554621"/>
        </a:xfrm>
        <a:custGeom>
          <a:avLst/>
          <a:gdLst/>
          <a:ahLst/>
          <a:cxnLst/>
          <a:rect l="0" t="0" r="0" b="0"/>
          <a:pathLst>
            <a:path>
              <a:moveTo>
                <a:pt x="50116" y="0"/>
              </a:moveTo>
              <a:lnTo>
                <a:pt x="50116" y="1383012"/>
              </a:lnTo>
              <a:lnTo>
                <a:pt x="45720" y="1383012"/>
              </a:lnTo>
              <a:lnTo>
                <a:pt x="4572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289426" y="1327060"/>
          <a:ext cx="2286649" cy="1554621"/>
        </a:xfrm>
        <a:custGeom>
          <a:avLst/>
          <a:gdLst/>
          <a:ahLst/>
          <a:cxnLst/>
          <a:rect l="0" t="0" r="0" b="0"/>
          <a:pathLst>
            <a:path>
              <a:moveTo>
                <a:pt x="2286649" y="0"/>
              </a:moveTo>
              <a:lnTo>
                <a:pt x="2286649" y="1383012"/>
              </a:lnTo>
              <a:lnTo>
                <a:pt x="0" y="1383012"/>
              </a:lnTo>
              <a:lnTo>
                <a:pt x="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249015" y="0"/>
          <a:ext cx="2654121" cy="1327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Policía de Monterrey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>
            <a:cs typeface="Arial" charset="0"/>
          </a:endParaRPr>
        </a:p>
      </dsp:txBody>
      <dsp:txXfrm>
        <a:off x="2249015" y="0"/>
        <a:ext cx="2654121" cy="1327060"/>
      </dsp:txXfrm>
    </dsp:sp>
    <dsp:sp modelId="{88AF180C-B8ED-4C02-BFDB-94EC77CF9C64}">
      <dsp:nvSpPr>
        <dsp:cNvPr id="0" name=""/>
        <dsp:cNvSpPr/>
      </dsp:nvSpPr>
      <dsp:spPr>
        <a:xfrm>
          <a:off x="325327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/>
        </a:p>
      </dsp:txBody>
      <dsp:txXfrm>
        <a:off x="325327" y="2881682"/>
        <a:ext cx="1928199" cy="1105881"/>
      </dsp:txXfrm>
    </dsp:sp>
    <dsp:sp modelId="{9AB9A094-906C-4743-8046-C8CDC622642B}">
      <dsp:nvSpPr>
        <dsp:cNvPr id="0" name=""/>
        <dsp:cNvSpPr/>
      </dsp:nvSpPr>
      <dsp:spPr>
        <a:xfrm>
          <a:off x="2607580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Instructores</a:t>
          </a:r>
          <a:endParaRPr lang="es-ES" sz="1200" kern="1200" dirty="0"/>
        </a:p>
      </dsp:txBody>
      <dsp:txXfrm>
        <a:off x="2607580" y="2881682"/>
        <a:ext cx="1928199" cy="1105881"/>
      </dsp:txXfrm>
    </dsp:sp>
    <dsp:sp modelId="{9EBF5B36-8F74-411A-A12A-CCE48B959BE0}">
      <dsp:nvSpPr>
        <dsp:cNvPr id="0" name=""/>
        <dsp:cNvSpPr/>
      </dsp:nvSpPr>
      <dsp:spPr>
        <a:xfrm>
          <a:off x="4868161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4868161" y="2881682"/>
        <a:ext cx="1928199" cy="1105881"/>
      </dsp:txXfrm>
    </dsp:sp>
    <dsp:sp modelId="{9FA66DBF-41E7-476A-8B6D-DC8355BAA785}">
      <dsp:nvSpPr>
        <dsp:cNvPr id="0" name=""/>
        <dsp:cNvSpPr/>
      </dsp:nvSpPr>
      <dsp:spPr>
        <a:xfrm>
          <a:off x="1656000" y="1583660"/>
          <a:ext cx="1667761" cy="864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Asistente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656000" y="1583660"/>
        <a:ext cx="1667761" cy="86441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3D07-9C8C-4528-B476-A6E86C6E22B3}">
      <dsp:nvSpPr>
        <dsp:cNvPr id="0" name=""/>
        <dsp:cNvSpPr/>
      </dsp:nvSpPr>
      <dsp:spPr>
        <a:xfrm>
          <a:off x="4426436" y="942336"/>
          <a:ext cx="1140728" cy="387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647"/>
              </a:lnTo>
              <a:lnTo>
                <a:pt x="1140728" y="194647"/>
              </a:lnTo>
              <a:lnTo>
                <a:pt x="1140728" y="3877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3C811-0807-4ED5-8BD3-E0421D1C667D}">
      <dsp:nvSpPr>
        <dsp:cNvPr id="0" name=""/>
        <dsp:cNvSpPr/>
      </dsp:nvSpPr>
      <dsp:spPr>
        <a:xfrm>
          <a:off x="2570689" y="942336"/>
          <a:ext cx="1855746" cy="389295"/>
        </a:xfrm>
        <a:custGeom>
          <a:avLst/>
          <a:gdLst/>
          <a:ahLst/>
          <a:cxnLst/>
          <a:rect l="0" t="0" r="0" b="0"/>
          <a:pathLst>
            <a:path>
              <a:moveTo>
                <a:pt x="1855746" y="0"/>
              </a:moveTo>
              <a:lnTo>
                <a:pt x="1855746" y="196209"/>
              </a:lnTo>
              <a:lnTo>
                <a:pt x="0" y="196209"/>
              </a:lnTo>
              <a:lnTo>
                <a:pt x="0" y="3892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50161" y="0"/>
          <a:ext cx="2552550" cy="9423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3150161" y="0"/>
        <a:ext cx="2552550" cy="942336"/>
      </dsp:txXfrm>
    </dsp:sp>
    <dsp:sp modelId="{0E0E95E7-5A7F-4921-BC2F-E8482F7D6A45}">
      <dsp:nvSpPr>
        <dsp:cNvPr id="0" name=""/>
        <dsp:cNvSpPr/>
      </dsp:nvSpPr>
      <dsp:spPr>
        <a:xfrm>
          <a:off x="879848" y="1331632"/>
          <a:ext cx="3381683" cy="2903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Policías 3ro(a)</a:t>
          </a:r>
          <a:br>
            <a:rPr lang="es-MX" sz="1200" b="0" i="0" u="none" kern="1200" dirty="0"/>
          </a:br>
          <a:endParaRPr lang="es-ES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Policía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</a:t>
          </a:r>
          <a:endParaRPr lang="es-MX" sz="1200" b="0" i="0" u="none" kern="1200" dirty="0"/>
        </a:p>
      </dsp:txBody>
      <dsp:txXfrm>
        <a:off x="879848" y="1331632"/>
        <a:ext cx="3381683" cy="2903113"/>
      </dsp:txXfrm>
    </dsp:sp>
    <dsp:sp modelId="{83D5A370-18A3-4766-B00B-E2C170CD33BF}">
      <dsp:nvSpPr>
        <dsp:cNvPr id="0" name=""/>
        <dsp:cNvSpPr/>
      </dsp:nvSpPr>
      <dsp:spPr>
        <a:xfrm>
          <a:off x="4647704" y="1330071"/>
          <a:ext cx="1838920" cy="919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Medidas de </a:t>
          </a:r>
          <a:r>
            <a:rPr lang="es-ES" sz="1200" kern="1200" dirty="0" smtClean="0"/>
            <a:t>Protección</a:t>
          </a:r>
          <a:endParaRPr lang="es-ES" sz="1200" kern="1200" dirty="0"/>
        </a:p>
      </dsp:txBody>
      <dsp:txXfrm>
        <a:off x="4647704" y="1330071"/>
        <a:ext cx="1838920" cy="91946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E1FFF-2779-43AE-B3E9-186655E4831E}">
      <dsp:nvSpPr>
        <dsp:cNvPr id="0" name=""/>
        <dsp:cNvSpPr/>
      </dsp:nvSpPr>
      <dsp:spPr>
        <a:xfrm>
          <a:off x="4065738" y="1343347"/>
          <a:ext cx="298983" cy="1474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575"/>
              </a:lnTo>
              <a:lnTo>
                <a:pt x="298983" y="147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1E1A9-D3F0-437E-B2D3-0DEAB5A745E9}">
      <dsp:nvSpPr>
        <dsp:cNvPr id="0" name=""/>
        <dsp:cNvSpPr/>
      </dsp:nvSpPr>
      <dsp:spPr>
        <a:xfrm>
          <a:off x="4065738" y="1343347"/>
          <a:ext cx="284879" cy="582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20"/>
              </a:lnTo>
              <a:lnTo>
                <a:pt x="284879" y="5820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54710" y="1343347"/>
          <a:ext cx="311027" cy="575390"/>
        </a:xfrm>
        <a:custGeom>
          <a:avLst/>
          <a:gdLst/>
          <a:ahLst/>
          <a:cxnLst/>
          <a:rect l="0" t="0" r="0" b="0"/>
          <a:pathLst>
            <a:path>
              <a:moveTo>
                <a:pt x="311027" y="0"/>
              </a:moveTo>
              <a:lnTo>
                <a:pt x="311027" y="575390"/>
              </a:lnTo>
              <a:lnTo>
                <a:pt x="0" y="5753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5738" y="1343347"/>
          <a:ext cx="3186386" cy="2279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4481"/>
              </a:lnTo>
              <a:lnTo>
                <a:pt x="3186386" y="2134481"/>
              </a:lnTo>
              <a:lnTo>
                <a:pt x="3186386" y="22796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65738" y="1343347"/>
          <a:ext cx="1056690" cy="2279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4737"/>
              </a:lnTo>
              <a:lnTo>
                <a:pt x="1056690" y="2134737"/>
              </a:lnTo>
              <a:lnTo>
                <a:pt x="1056690" y="22799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01332" y="1343347"/>
          <a:ext cx="1064405" cy="2291765"/>
        </a:xfrm>
        <a:custGeom>
          <a:avLst/>
          <a:gdLst/>
          <a:ahLst/>
          <a:cxnLst/>
          <a:rect l="0" t="0" r="0" b="0"/>
          <a:pathLst>
            <a:path>
              <a:moveTo>
                <a:pt x="1064405" y="0"/>
              </a:moveTo>
              <a:lnTo>
                <a:pt x="1064405" y="2146573"/>
              </a:lnTo>
              <a:lnTo>
                <a:pt x="0" y="2146573"/>
              </a:lnTo>
              <a:lnTo>
                <a:pt x="0" y="22917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125" y="1343347"/>
          <a:ext cx="3122613" cy="2279928"/>
        </a:xfrm>
        <a:custGeom>
          <a:avLst/>
          <a:gdLst/>
          <a:ahLst/>
          <a:cxnLst/>
          <a:rect l="0" t="0" r="0" b="0"/>
          <a:pathLst>
            <a:path>
              <a:moveTo>
                <a:pt x="3122613" y="0"/>
              </a:moveTo>
              <a:lnTo>
                <a:pt x="3122613" y="2134737"/>
              </a:lnTo>
              <a:lnTo>
                <a:pt x="0" y="2134737"/>
              </a:lnTo>
              <a:lnTo>
                <a:pt x="0" y="22799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3541" y="541724"/>
          <a:ext cx="2424394" cy="8016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Vialidad y Tránsito de </a:t>
          </a:r>
          <a:r>
            <a:rPr lang="es-MX" altLang="es-MX" sz="1200" kern="1200" dirty="0" smtClean="0"/>
            <a:t>Monterrey</a:t>
          </a:r>
          <a:endParaRPr lang="es-MX" altLang="es-MX" sz="1200" kern="1200" dirty="0"/>
        </a:p>
      </dsp:txBody>
      <dsp:txXfrm>
        <a:off x="2853541" y="541724"/>
        <a:ext cx="2424394" cy="801623"/>
      </dsp:txXfrm>
    </dsp:sp>
    <dsp:sp modelId="{19FBE8A8-D4BA-45D1-97CD-FF1210CD856F}">
      <dsp:nvSpPr>
        <dsp:cNvPr id="0" name=""/>
        <dsp:cNvSpPr/>
      </dsp:nvSpPr>
      <dsp:spPr>
        <a:xfrm>
          <a:off x="31626" y="3623276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Operativo(a)</a:t>
          </a:r>
          <a:endParaRPr lang="es-MX" altLang="es-MX" sz="1200" kern="1200" dirty="0"/>
        </a:p>
      </dsp:txBody>
      <dsp:txXfrm>
        <a:off x="31626" y="3623276"/>
        <a:ext cx="1822997" cy="729200"/>
      </dsp:txXfrm>
    </dsp:sp>
    <dsp:sp modelId="{7C576A7F-97E5-41B2-A453-F3F548F4D3EA}">
      <dsp:nvSpPr>
        <dsp:cNvPr id="0" name=""/>
        <dsp:cNvSpPr/>
      </dsp:nvSpPr>
      <dsp:spPr>
        <a:xfrm>
          <a:off x="2089834" y="3635112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Licencias</a:t>
          </a:r>
        </a:p>
      </dsp:txBody>
      <dsp:txXfrm>
        <a:off x="2089834" y="3635112"/>
        <a:ext cx="1822997" cy="729200"/>
      </dsp:txXfrm>
    </dsp:sp>
    <dsp:sp modelId="{E7E93CC8-31BA-44DD-A6A0-484A2EAAE5EA}">
      <dsp:nvSpPr>
        <dsp:cNvPr id="0" name=""/>
        <dsp:cNvSpPr/>
      </dsp:nvSpPr>
      <dsp:spPr>
        <a:xfrm>
          <a:off x="4210930" y="3623276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Accidentes</a:t>
          </a:r>
        </a:p>
      </dsp:txBody>
      <dsp:txXfrm>
        <a:off x="4210930" y="3623276"/>
        <a:ext cx="1822997" cy="729200"/>
      </dsp:txXfrm>
    </dsp:sp>
    <dsp:sp modelId="{83F3AEEA-998E-4682-8B5A-56DAB50BDBD8}">
      <dsp:nvSpPr>
        <dsp:cNvPr id="0" name=""/>
        <dsp:cNvSpPr/>
      </dsp:nvSpPr>
      <dsp:spPr>
        <a:xfrm>
          <a:off x="6340627" y="3623020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Municipales</a:t>
          </a:r>
        </a:p>
      </dsp:txBody>
      <dsp:txXfrm>
        <a:off x="6340627" y="3623020"/>
        <a:ext cx="1822997" cy="729200"/>
      </dsp:txXfrm>
    </dsp:sp>
    <dsp:sp modelId="{D626C255-1536-4EB0-A4A3-D107C591C8D4}">
      <dsp:nvSpPr>
        <dsp:cNvPr id="0" name=""/>
        <dsp:cNvSpPr/>
      </dsp:nvSpPr>
      <dsp:spPr>
        <a:xfrm>
          <a:off x="1943177" y="1556433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Administrativa</a:t>
          </a:r>
        </a:p>
      </dsp:txBody>
      <dsp:txXfrm>
        <a:off x="1943177" y="1556433"/>
        <a:ext cx="1811533" cy="724609"/>
      </dsp:txXfrm>
    </dsp:sp>
    <dsp:sp modelId="{435477FB-F2EE-46B0-8DEB-FBFA50948880}">
      <dsp:nvSpPr>
        <dsp:cNvPr id="0" name=""/>
        <dsp:cNvSpPr/>
      </dsp:nvSpPr>
      <dsp:spPr>
        <a:xfrm>
          <a:off x="4350618" y="1563063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Asistente</a:t>
          </a:r>
          <a:endParaRPr lang="es-ES" sz="1200" kern="1200" dirty="0"/>
        </a:p>
      </dsp:txBody>
      <dsp:txXfrm>
        <a:off x="4350618" y="1563063"/>
        <a:ext cx="1811533" cy="724609"/>
      </dsp:txXfrm>
    </dsp:sp>
    <dsp:sp modelId="{C449438F-BAE6-4184-81D6-38A20A4ED509}">
      <dsp:nvSpPr>
        <dsp:cNvPr id="0" name=""/>
        <dsp:cNvSpPr/>
      </dsp:nvSpPr>
      <dsp:spPr>
        <a:xfrm>
          <a:off x="4364722" y="2455618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/>
          </a:r>
          <a:br>
            <a:rPr lang="es-MX" sz="1200" kern="1200" dirty="0"/>
          </a:b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4364722" y="2455618"/>
        <a:ext cx="1811533" cy="72460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1" y="954084"/>
          <a:ext cx="91440" cy="568992"/>
        </a:xfrm>
        <a:custGeom>
          <a:avLst/>
          <a:gdLst/>
          <a:ahLst/>
          <a:cxnLst/>
          <a:rect l="0" t="0" r="0" b="0"/>
          <a:pathLst>
            <a:path>
              <a:moveTo>
                <a:pt x="47011" y="0"/>
              </a:moveTo>
              <a:lnTo>
                <a:pt x="47011" y="274090"/>
              </a:lnTo>
              <a:lnTo>
                <a:pt x="45720" y="274090"/>
              </a:lnTo>
              <a:lnTo>
                <a:pt x="45720" y="56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2007" y="357"/>
          <a:ext cx="2808590" cy="9537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Administrativa</a:t>
          </a:r>
        </a:p>
      </dsp:txBody>
      <dsp:txXfrm>
        <a:off x="82007" y="357"/>
        <a:ext cx="2808590" cy="953726"/>
      </dsp:txXfrm>
    </dsp:sp>
    <dsp:sp modelId="{56C82615-A5B3-49EE-B6D8-D98CEFF3B425}">
      <dsp:nvSpPr>
        <dsp:cNvPr id="0" name=""/>
        <dsp:cNvSpPr/>
      </dsp:nvSpPr>
      <dsp:spPr>
        <a:xfrm>
          <a:off x="257039" y="1523076"/>
          <a:ext cx="2455943" cy="1192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 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7039" y="1523076"/>
        <a:ext cx="2455943" cy="1192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7224E-A64A-429A-91FC-71E3B1651CC7}">
      <dsp:nvSpPr>
        <dsp:cNvPr id="0" name=""/>
        <dsp:cNvSpPr/>
      </dsp:nvSpPr>
      <dsp:spPr>
        <a:xfrm>
          <a:off x="3248629" y="1080001"/>
          <a:ext cx="324611" cy="787244"/>
        </a:xfrm>
        <a:custGeom>
          <a:avLst/>
          <a:gdLst/>
          <a:ahLst/>
          <a:cxnLst/>
          <a:rect l="0" t="0" r="0" b="0"/>
          <a:pathLst>
            <a:path>
              <a:moveTo>
                <a:pt x="324611" y="0"/>
              </a:moveTo>
              <a:lnTo>
                <a:pt x="324611" y="787244"/>
              </a:lnTo>
              <a:lnTo>
                <a:pt x="0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3240" y="1080001"/>
          <a:ext cx="2760423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2760423" y="1578878"/>
              </a:lnTo>
              <a:lnTo>
                <a:pt x="2760423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3573240" y="1080001"/>
          <a:ext cx="934568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934568" y="1578878"/>
              </a:lnTo>
              <a:lnTo>
                <a:pt x="934568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2645389" y="1080001"/>
          <a:ext cx="927851" cy="1718539"/>
        </a:xfrm>
        <a:custGeom>
          <a:avLst/>
          <a:gdLst/>
          <a:ahLst/>
          <a:cxnLst/>
          <a:rect l="0" t="0" r="0" b="0"/>
          <a:pathLst>
            <a:path>
              <a:moveTo>
                <a:pt x="927851" y="0"/>
              </a:moveTo>
              <a:lnTo>
                <a:pt x="927851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788023" y="1080001"/>
          <a:ext cx="2785216" cy="1718539"/>
        </a:xfrm>
        <a:custGeom>
          <a:avLst/>
          <a:gdLst/>
          <a:ahLst/>
          <a:cxnLst/>
          <a:rect l="0" t="0" r="0" b="0"/>
          <a:pathLst>
            <a:path>
              <a:moveTo>
                <a:pt x="2785216" y="0"/>
              </a:moveTo>
              <a:lnTo>
                <a:pt x="2785216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493238" y="0"/>
          <a:ext cx="2160003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493238" y="0"/>
        <a:ext cx="2160003" cy="1080001"/>
      </dsp:txXfrm>
    </dsp:sp>
    <dsp:sp modelId="{88AF180C-B8ED-4C02-BFDB-94EC77CF9C64}">
      <dsp:nvSpPr>
        <dsp:cNvPr id="0" name=""/>
        <dsp:cNvSpPr/>
      </dsp:nvSpPr>
      <dsp:spPr>
        <a:xfrm>
          <a:off x="3410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  <a:endParaRPr lang="es-ES" sz="1200" b="0" kern="1200" dirty="0"/>
        </a:p>
      </dsp:txBody>
      <dsp:txXfrm>
        <a:off x="3410" y="2798540"/>
        <a:ext cx="1569225" cy="899999"/>
      </dsp:txXfrm>
    </dsp:sp>
    <dsp:sp modelId="{9AB9A094-906C-4743-8046-C8CDC622642B}">
      <dsp:nvSpPr>
        <dsp:cNvPr id="0" name=""/>
        <dsp:cNvSpPr/>
      </dsp:nvSpPr>
      <dsp:spPr>
        <a:xfrm>
          <a:off x="186077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1860776" y="2798540"/>
        <a:ext cx="1569225" cy="899999"/>
      </dsp:txXfrm>
    </dsp:sp>
    <dsp:sp modelId="{74A3495A-9760-4B07-9B0A-DE4CCF551DEE}">
      <dsp:nvSpPr>
        <dsp:cNvPr id="0" name=""/>
        <dsp:cNvSpPr/>
      </dsp:nvSpPr>
      <dsp:spPr>
        <a:xfrm>
          <a:off x="372319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3723196" y="2798540"/>
        <a:ext cx="1569225" cy="899999"/>
      </dsp:txXfrm>
    </dsp:sp>
    <dsp:sp modelId="{9EBF5B36-8F74-411A-A12A-CCE48B959BE0}">
      <dsp:nvSpPr>
        <dsp:cNvPr id="0" name=""/>
        <dsp:cNvSpPr/>
      </dsp:nvSpPr>
      <dsp:spPr>
        <a:xfrm>
          <a:off x="5549051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5549051" y="2798540"/>
        <a:ext cx="1569225" cy="899999"/>
      </dsp:txXfrm>
    </dsp:sp>
    <dsp:sp modelId="{7A347B25-0258-473D-9FDB-927E0803C243}">
      <dsp:nvSpPr>
        <dsp:cNvPr id="0" name=""/>
        <dsp:cNvSpPr/>
      </dsp:nvSpPr>
      <dsp:spPr>
        <a:xfrm>
          <a:off x="1808622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Jefes(as) Administrativos(as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808622" y="1471245"/>
        <a:ext cx="1440006" cy="792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526C-7078-4DE3-AED6-18399056E64B}">
      <dsp:nvSpPr>
        <dsp:cNvPr id="0" name=""/>
        <dsp:cNvSpPr/>
      </dsp:nvSpPr>
      <dsp:spPr>
        <a:xfrm>
          <a:off x="219141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38"/>
              </a:lnTo>
              <a:lnTo>
                <a:pt x="1290769" y="281838"/>
              </a:lnTo>
              <a:lnTo>
                <a:pt x="1290769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064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1290769" y="0"/>
              </a:moveTo>
              <a:lnTo>
                <a:pt x="1290769" y="281838"/>
              </a:lnTo>
              <a:lnTo>
                <a:pt x="0" y="281838"/>
              </a:lnTo>
              <a:lnTo>
                <a:pt x="0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849869" y="0"/>
          <a:ext cx="2683094" cy="134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849869" y="0"/>
        <a:ext cx="2683094" cy="1341547"/>
      </dsp:txXfrm>
    </dsp:sp>
    <dsp:sp modelId="{AC545DF1-F87B-4D79-BFE4-302F8FC996EB}">
      <dsp:nvSpPr>
        <dsp:cNvPr id="0" name=""/>
        <dsp:cNvSpPr/>
      </dsp:nvSpPr>
      <dsp:spPr>
        <a:xfrm>
          <a:off x="0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0" y="1905110"/>
        <a:ext cx="1801295" cy="1012237"/>
      </dsp:txXfrm>
    </dsp:sp>
    <dsp:sp modelId="{904671E4-08E7-44D7-9255-D391EC77C4BA}">
      <dsp:nvSpPr>
        <dsp:cNvPr id="0" name=""/>
        <dsp:cNvSpPr/>
      </dsp:nvSpPr>
      <dsp:spPr>
        <a:xfrm>
          <a:off x="2581538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AUXILIO VIAL</a:t>
          </a:r>
          <a:endParaRPr lang="es-MX" altLang="es-MX" sz="1200" kern="1200" dirty="0">
            <a:latin typeface="+mn-lt"/>
          </a:endParaRPr>
        </a:p>
      </dsp:txBody>
      <dsp:txXfrm>
        <a:off x="2581538" y="1905110"/>
        <a:ext cx="1801295" cy="101223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692398" y="773639"/>
          <a:ext cx="91440" cy="474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2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51281" y="0"/>
          <a:ext cx="2173675" cy="7736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AUXILIO VIAL</a:t>
          </a:r>
          <a:endParaRPr lang="es-MX" sz="1200" kern="1200" dirty="0"/>
        </a:p>
      </dsp:txBody>
      <dsp:txXfrm>
        <a:off x="651281" y="0"/>
        <a:ext cx="2173675" cy="773639"/>
      </dsp:txXfrm>
    </dsp:sp>
    <dsp:sp modelId="{D43A949E-161F-4CB6-8E08-C22964D4E9ED}">
      <dsp:nvSpPr>
        <dsp:cNvPr id="0" name=""/>
        <dsp:cNvSpPr/>
      </dsp:nvSpPr>
      <dsp:spPr>
        <a:xfrm>
          <a:off x="785" y="1247868"/>
          <a:ext cx="3474666" cy="413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Atención y Orientación a el(la) Ciudadano(a</a:t>
          </a:r>
          <a:r>
            <a:rPr lang="es-MX" altLang="es-MX" sz="1200" kern="1200" dirty="0" smtClean="0"/>
            <a:t>)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Encargado(a) Área</a:t>
          </a:r>
          <a:br>
            <a:rPr lang="es-MX" altLang="es-MX" sz="1200" kern="1200" dirty="0"/>
          </a:br>
          <a:r>
            <a:rPr lang="es-MX" altLang="es-MX" sz="1200" kern="1200" dirty="0" smtClean="0"/>
            <a:t>Ayudante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Administrativos(as)</a:t>
          </a:r>
          <a:br>
            <a:rPr lang="es-MX" altLang="es-MX" sz="1200" kern="1200" dirty="0"/>
          </a:br>
          <a:r>
            <a:rPr lang="es-MX" altLang="es-MX" sz="1200" kern="1200" dirty="0" smtClean="0"/>
            <a:t>Ayudante </a:t>
          </a:r>
          <a:r>
            <a:rPr lang="es-MX" altLang="es-MX" sz="1200" kern="1200" dirty="0"/>
            <a:t>de Auxilio Vial</a:t>
          </a:r>
          <a:br>
            <a:rPr lang="es-MX" altLang="es-MX" sz="1200" kern="1200" dirty="0"/>
          </a:br>
          <a:r>
            <a:rPr lang="es-MX" altLang="es-MX" sz="1200" kern="1200" dirty="0" smtClean="0"/>
            <a:t>Operador(a</a:t>
          </a:r>
          <a:r>
            <a:rPr lang="es-MX" altLang="es-MX" sz="1200" kern="1200" dirty="0"/>
            <a:t>) Conmutador</a:t>
          </a:r>
          <a:br>
            <a:rPr lang="es-MX" altLang="es-MX" sz="1200" kern="1200" dirty="0"/>
          </a:br>
          <a:r>
            <a:rPr lang="es-MX" altLang="es-MX" sz="1200" kern="1200" dirty="0" smtClean="0"/>
            <a:t>Mecánicos(as</a:t>
          </a:r>
          <a:r>
            <a:rPr lang="es-MX" altLang="es-MX" sz="1200" kern="1200" dirty="0"/>
            <a:t>) de Auxilio </a:t>
          </a:r>
          <a:r>
            <a:rPr lang="es-MX" altLang="es-MX" sz="1200" kern="1200" dirty="0" smtClean="0"/>
            <a:t>Vial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Mecánico(a)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785" y="1247868"/>
        <a:ext cx="3474666" cy="413999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43022-3FBE-4AB6-B42B-2CDBC286AB36}">
      <dsp:nvSpPr>
        <dsp:cNvPr id="0" name=""/>
        <dsp:cNvSpPr/>
      </dsp:nvSpPr>
      <dsp:spPr>
        <a:xfrm>
          <a:off x="4377718" y="1062408"/>
          <a:ext cx="91440" cy="422198"/>
        </a:xfrm>
        <a:custGeom>
          <a:avLst/>
          <a:gdLst/>
          <a:ahLst/>
          <a:cxnLst/>
          <a:rect l="0" t="0" r="0" b="0"/>
          <a:pathLst>
            <a:path>
              <a:moveTo>
                <a:pt x="122281" y="0"/>
              </a:moveTo>
              <a:lnTo>
                <a:pt x="122281" y="422198"/>
              </a:lnTo>
              <a:lnTo>
                <a:pt x="45720" y="422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53482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8070409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51455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56027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99999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3570409" y="752543"/>
              </a:lnTo>
              <a:lnTo>
                <a:pt x="3570409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94294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6029883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74031" y="3263222"/>
          <a:ext cx="91440" cy="174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8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519751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99999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1529883" y="752543"/>
              </a:lnTo>
              <a:lnTo>
                <a:pt x="1529883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54279" y="2451600"/>
          <a:ext cx="91440" cy="995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6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54279" y="1062408"/>
          <a:ext cx="91440" cy="844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3452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70116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414265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59985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70116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1529883" y="0"/>
              </a:moveTo>
              <a:lnTo>
                <a:pt x="1529883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9400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9590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373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945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9590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3570409" y="0"/>
              </a:moveTo>
              <a:lnTo>
                <a:pt x="3570409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24365" y="448667"/>
          <a:ext cx="2351268" cy="613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324365" y="448667"/>
        <a:ext cx="2351268" cy="613741"/>
      </dsp:txXfrm>
    </dsp:sp>
    <dsp:sp modelId="{19FBE8A8-D4BA-45D1-97CD-FF1210CD856F}">
      <dsp:nvSpPr>
        <dsp:cNvPr id="0" name=""/>
        <dsp:cNvSpPr/>
      </dsp:nvSpPr>
      <dsp:spPr>
        <a:xfrm>
          <a:off x="29760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97604" y="1906805"/>
        <a:ext cx="1263970" cy="544795"/>
      </dsp:txXfrm>
    </dsp:sp>
    <dsp:sp modelId="{9EF5B1E7-4642-446F-802A-010E77A6D315}">
      <dsp:nvSpPr>
        <dsp:cNvPr id="0" name=""/>
        <dsp:cNvSpPr/>
      </dsp:nvSpPr>
      <dsp:spPr>
        <a:xfrm>
          <a:off x="117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79" y="2648326"/>
        <a:ext cx="836558" cy="614896"/>
      </dsp:txXfrm>
    </dsp:sp>
    <dsp:sp modelId="{676B065B-52F5-4142-AD91-1C77325095B5}">
      <dsp:nvSpPr>
        <dsp:cNvPr id="0" name=""/>
        <dsp:cNvSpPr/>
      </dsp:nvSpPr>
      <dsp:spPr>
        <a:xfrm>
          <a:off x="169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690" y="3433906"/>
        <a:ext cx="835534" cy="853201"/>
      </dsp:txXfrm>
    </dsp:sp>
    <dsp:sp modelId="{C0E84288-EA31-49E9-8E88-83BF465087E7}">
      <dsp:nvSpPr>
        <dsp:cNvPr id="0" name=""/>
        <dsp:cNvSpPr/>
      </dsp:nvSpPr>
      <dsp:spPr>
        <a:xfrm>
          <a:off x="102144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1021442" y="2648326"/>
        <a:ext cx="836558" cy="614896"/>
      </dsp:txXfrm>
    </dsp:sp>
    <dsp:sp modelId="{62C8CCD5-5EED-407B-AD49-15F3C1014C46}">
      <dsp:nvSpPr>
        <dsp:cNvPr id="0" name=""/>
        <dsp:cNvSpPr/>
      </dsp:nvSpPr>
      <dsp:spPr>
        <a:xfrm>
          <a:off x="102195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021954" y="3433906"/>
        <a:ext cx="835534" cy="853201"/>
      </dsp:txXfrm>
    </dsp:sp>
    <dsp:sp modelId="{0E4A1FB2-B936-4A45-9B17-4DC72B6EC80F}">
      <dsp:nvSpPr>
        <dsp:cNvPr id="0" name=""/>
        <dsp:cNvSpPr/>
      </dsp:nvSpPr>
      <dsp:spPr>
        <a:xfrm>
          <a:off x="2338131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338131" y="1906805"/>
        <a:ext cx="1263970" cy="544795"/>
      </dsp:txXfrm>
    </dsp:sp>
    <dsp:sp modelId="{B651DCB6-AAF6-4973-9416-A5FBDCD184AD}">
      <dsp:nvSpPr>
        <dsp:cNvPr id="0" name=""/>
        <dsp:cNvSpPr/>
      </dsp:nvSpPr>
      <dsp:spPr>
        <a:xfrm>
          <a:off x="204170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2041705" y="2648326"/>
        <a:ext cx="836558" cy="614896"/>
      </dsp:txXfrm>
    </dsp:sp>
    <dsp:sp modelId="{47534EF4-1B7B-4FDF-ACD3-ECDA86C17442}">
      <dsp:nvSpPr>
        <dsp:cNvPr id="0" name=""/>
        <dsp:cNvSpPr/>
      </dsp:nvSpPr>
      <dsp:spPr>
        <a:xfrm>
          <a:off x="204221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2042217" y="3433906"/>
        <a:ext cx="835534" cy="853201"/>
      </dsp:txXfrm>
    </dsp:sp>
    <dsp:sp modelId="{B3926719-82AE-4423-819D-8B6FA77E2226}">
      <dsp:nvSpPr>
        <dsp:cNvPr id="0" name=""/>
        <dsp:cNvSpPr/>
      </dsp:nvSpPr>
      <dsp:spPr>
        <a:xfrm>
          <a:off x="306196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/>
            <a:t>Grupo 2</a:t>
          </a:r>
          <a:endParaRPr lang="es-ES" sz="1200" kern="1200" dirty="0"/>
        </a:p>
      </dsp:txBody>
      <dsp:txXfrm>
        <a:off x="3061969" y="2648326"/>
        <a:ext cx="836558" cy="614896"/>
      </dsp:txXfrm>
    </dsp:sp>
    <dsp:sp modelId="{22817A48-D188-487F-9D45-CB132B31AF32}">
      <dsp:nvSpPr>
        <dsp:cNvPr id="0" name=""/>
        <dsp:cNvSpPr/>
      </dsp:nvSpPr>
      <dsp:spPr>
        <a:xfrm>
          <a:off x="3062481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3062481" y="3433906"/>
        <a:ext cx="835534" cy="853201"/>
      </dsp:txXfrm>
    </dsp:sp>
    <dsp:sp modelId="{D43A949E-161F-4CB6-8E08-C22964D4E9ED}">
      <dsp:nvSpPr>
        <dsp:cNvPr id="0" name=""/>
        <dsp:cNvSpPr/>
      </dsp:nvSpPr>
      <dsp:spPr>
        <a:xfrm>
          <a:off x="386801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3868014" y="1906805"/>
        <a:ext cx="1263970" cy="544795"/>
      </dsp:txXfrm>
    </dsp:sp>
    <dsp:sp modelId="{E20C3D26-370A-4FB5-A649-E46C57CB118C}">
      <dsp:nvSpPr>
        <dsp:cNvPr id="0" name=""/>
        <dsp:cNvSpPr/>
      </dsp:nvSpPr>
      <dsp:spPr>
        <a:xfrm>
          <a:off x="4082232" y="344721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4082232" y="3447216"/>
        <a:ext cx="835534" cy="853201"/>
      </dsp:txXfrm>
    </dsp:sp>
    <dsp:sp modelId="{018CBDC0-8D06-4835-A278-352009F7617A}">
      <dsp:nvSpPr>
        <dsp:cNvPr id="0" name=""/>
        <dsp:cNvSpPr/>
      </dsp:nvSpPr>
      <dsp:spPr>
        <a:xfrm>
          <a:off x="5397898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5397898" y="1906805"/>
        <a:ext cx="1263970" cy="544795"/>
      </dsp:txXfrm>
    </dsp:sp>
    <dsp:sp modelId="{1D87B364-88D7-4259-809A-A16F6F4C2FDC}">
      <dsp:nvSpPr>
        <dsp:cNvPr id="0" name=""/>
        <dsp:cNvSpPr/>
      </dsp:nvSpPr>
      <dsp:spPr>
        <a:xfrm>
          <a:off x="510147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1</a:t>
          </a:r>
          <a:endParaRPr lang="es-ES" sz="1200" kern="1200" dirty="0"/>
        </a:p>
      </dsp:txBody>
      <dsp:txXfrm>
        <a:off x="5101472" y="2648326"/>
        <a:ext cx="836558" cy="614896"/>
      </dsp:txXfrm>
    </dsp:sp>
    <dsp:sp modelId="{862E94E8-9413-433D-BCC8-7A9E942E13DA}">
      <dsp:nvSpPr>
        <dsp:cNvPr id="0" name=""/>
        <dsp:cNvSpPr/>
      </dsp:nvSpPr>
      <dsp:spPr>
        <a:xfrm>
          <a:off x="5101984" y="3438044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5101984" y="3438044"/>
        <a:ext cx="835534" cy="853201"/>
      </dsp:txXfrm>
    </dsp:sp>
    <dsp:sp modelId="{A571C53F-53A6-40BE-8FD2-54F246C0AE26}">
      <dsp:nvSpPr>
        <dsp:cNvPr id="0" name=""/>
        <dsp:cNvSpPr/>
      </dsp:nvSpPr>
      <dsp:spPr>
        <a:xfrm>
          <a:off x="612173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6121735" y="2648326"/>
        <a:ext cx="836558" cy="614896"/>
      </dsp:txXfrm>
    </dsp:sp>
    <dsp:sp modelId="{C98E4F20-1C15-46DD-B981-D3174775DF49}">
      <dsp:nvSpPr>
        <dsp:cNvPr id="0" name=""/>
        <dsp:cNvSpPr/>
      </dsp:nvSpPr>
      <dsp:spPr>
        <a:xfrm>
          <a:off x="612224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6122247" y="3433906"/>
        <a:ext cx="835534" cy="853201"/>
      </dsp:txXfrm>
    </dsp:sp>
    <dsp:sp modelId="{E71D3B26-43D9-4D0A-AC62-2EA5564AA8EF}">
      <dsp:nvSpPr>
        <dsp:cNvPr id="0" name=""/>
        <dsp:cNvSpPr/>
      </dsp:nvSpPr>
      <dsp:spPr>
        <a:xfrm>
          <a:off x="743842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7438424" y="1906805"/>
        <a:ext cx="1263970" cy="544795"/>
      </dsp:txXfrm>
    </dsp:sp>
    <dsp:sp modelId="{E0E49022-40CD-4DB3-B0FD-05CA5D964339}">
      <dsp:nvSpPr>
        <dsp:cNvPr id="0" name=""/>
        <dsp:cNvSpPr/>
      </dsp:nvSpPr>
      <dsp:spPr>
        <a:xfrm>
          <a:off x="714199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7141999" y="2648326"/>
        <a:ext cx="836558" cy="614896"/>
      </dsp:txXfrm>
    </dsp:sp>
    <dsp:sp modelId="{864DA3BA-5F3B-4DCE-AA29-A0D47EB5B789}">
      <dsp:nvSpPr>
        <dsp:cNvPr id="0" name=""/>
        <dsp:cNvSpPr/>
      </dsp:nvSpPr>
      <dsp:spPr>
        <a:xfrm>
          <a:off x="714251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7142510" y="3433906"/>
        <a:ext cx="835534" cy="853201"/>
      </dsp:txXfrm>
    </dsp:sp>
    <dsp:sp modelId="{E7784AA6-97BB-4586-BB75-2FD18819AF83}">
      <dsp:nvSpPr>
        <dsp:cNvPr id="0" name=""/>
        <dsp:cNvSpPr/>
      </dsp:nvSpPr>
      <dsp:spPr>
        <a:xfrm>
          <a:off x="816226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8162262" y="2648326"/>
        <a:ext cx="836558" cy="614896"/>
      </dsp:txXfrm>
    </dsp:sp>
    <dsp:sp modelId="{0D557ACE-23A3-4F95-9D75-615F6DA2EB03}">
      <dsp:nvSpPr>
        <dsp:cNvPr id="0" name=""/>
        <dsp:cNvSpPr/>
      </dsp:nvSpPr>
      <dsp:spPr>
        <a:xfrm>
          <a:off x="816277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8162774" y="3433906"/>
        <a:ext cx="835534" cy="853201"/>
      </dsp:txXfrm>
    </dsp:sp>
    <dsp:sp modelId="{F5056070-BB17-48EF-93F3-49678E0468A1}">
      <dsp:nvSpPr>
        <dsp:cNvPr id="0" name=""/>
        <dsp:cNvSpPr/>
      </dsp:nvSpPr>
      <dsp:spPr>
        <a:xfrm>
          <a:off x="2955792" y="1246113"/>
          <a:ext cx="1467646" cy="476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altLang="es-MX" sz="1200" kern="1200" dirty="0"/>
            <a:t>Oficial </a:t>
          </a:r>
          <a:r>
            <a:rPr lang="fr-FR" altLang="es-MX" sz="1200" kern="1200" dirty="0" smtClean="0"/>
            <a:t>Motociclista</a:t>
          </a:r>
          <a:endParaRPr lang="fr-FR" altLang="es-MX" sz="1200" kern="1200" dirty="0"/>
        </a:p>
      </dsp:txBody>
      <dsp:txXfrm>
        <a:off x="2955792" y="1246113"/>
        <a:ext cx="1467646" cy="47698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73B3B-5D9B-4759-AE94-0435C2E3C069}">
      <dsp:nvSpPr>
        <dsp:cNvPr id="0" name=""/>
        <dsp:cNvSpPr/>
      </dsp:nvSpPr>
      <dsp:spPr>
        <a:xfrm>
          <a:off x="6103198" y="2391248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045"/>
              </a:lnTo>
              <a:lnTo>
                <a:pt x="131314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1BBC-D0CC-4494-88A1-CA170A79A000}">
      <dsp:nvSpPr>
        <dsp:cNvPr id="0" name=""/>
        <dsp:cNvSpPr/>
      </dsp:nvSpPr>
      <dsp:spPr>
        <a:xfrm>
          <a:off x="5971884" y="2391248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589045"/>
              </a:lnTo>
              <a:lnTo>
                <a:pt x="0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035057" y="1011815"/>
          <a:ext cx="2068140" cy="471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609"/>
              </a:lnTo>
              <a:lnTo>
                <a:pt x="2068140" y="340609"/>
              </a:lnTo>
              <a:lnTo>
                <a:pt x="2068140" y="4719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023507" y="2391248"/>
          <a:ext cx="1031569" cy="29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40"/>
              </a:lnTo>
              <a:lnTo>
                <a:pt x="1031569" y="158840"/>
              </a:lnTo>
              <a:lnTo>
                <a:pt x="1031569" y="2901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907508" y="2391248"/>
          <a:ext cx="1115998" cy="290123"/>
        </a:xfrm>
        <a:custGeom>
          <a:avLst/>
          <a:gdLst/>
          <a:ahLst/>
          <a:cxnLst/>
          <a:rect l="0" t="0" r="0" b="0"/>
          <a:pathLst>
            <a:path>
              <a:moveTo>
                <a:pt x="1115998" y="0"/>
              </a:moveTo>
              <a:lnTo>
                <a:pt x="1115998" y="158809"/>
              </a:lnTo>
              <a:lnTo>
                <a:pt x="0" y="158809"/>
              </a:lnTo>
              <a:lnTo>
                <a:pt x="0" y="2901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023507" y="1011815"/>
          <a:ext cx="2011550" cy="471923"/>
        </a:xfrm>
        <a:custGeom>
          <a:avLst/>
          <a:gdLst/>
          <a:ahLst/>
          <a:cxnLst/>
          <a:rect l="0" t="0" r="0" b="0"/>
          <a:pathLst>
            <a:path>
              <a:moveTo>
                <a:pt x="2011550" y="0"/>
              </a:moveTo>
              <a:lnTo>
                <a:pt x="2011550" y="340609"/>
              </a:lnTo>
              <a:lnTo>
                <a:pt x="0" y="340609"/>
              </a:lnTo>
              <a:lnTo>
                <a:pt x="0" y="4719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66947" y="0"/>
          <a:ext cx="2536220" cy="1011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2766947" y="0"/>
        <a:ext cx="2536220" cy="1011815"/>
      </dsp:txXfrm>
    </dsp:sp>
    <dsp:sp modelId="{EA3F6FDA-D17C-4DBD-A1B1-9A68DF9AEE6C}">
      <dsp:nvSpPr>
        <dsp:cNvPr id="0" name=""/>
        <dsp:cNvSpPr/>
      </dsp:nvSpPr>
      <dsp:spPr>
        <a:xfrm>
          <a:off x="925505" y="1483739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Licencias</a:t>
          </a:r>
        </a:p>
      </dsp:txBody>
      <dsp:txXfrm>
        <a:off x="925505" y="1483739"/>
        <a:ext cx="2196003" cy="907508"/>
      </dsp:txXfrm>
    </dsp:sp>
    <dsp:sp modelId="{DD8A29F5-D042-4749-8AE9-1CA72A60AD2C}">
      <dsp:nvSpPr>
        <dsp:cNvPr id="0" name=""/>
        <dsp:cNvSpPr/>
      </dsp:nvSpPr>
      <dsp:spPr>
        <a:xfrm>
          <a:off x="0" y="2681371"/>
          <a:ext cx="1815016" cy="230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 </a:t>
          </a:r>
          <a:r>
            <a:rPr lang="es-MX" altLang="es-MX" sz="1200" kern="1200" dirty="0" smtClean="0"/>
            <a:t>Abogado(a)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0" y="2681371"/>
        <a:ext cx="1815016" cy="2304000"/>
      </dsp:txXfrm>
    </dsp:sp>
    <dsp:sp modelId="{77FFF755-0490-4820-A875-C725D434A9BE}">
      <dsp:nvSpPr>
        <dsp:cNvPr id="0" name=""/>
        <dsp:cNvSpPr/>
      </dsp:nvSpPr>
      <dsp:spPr>
        <a:xfrm>
          <a:off x="2147568" y="2681403"/>
          <a:ext cx="1815016" cy="9402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Médicos(as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147568" y="2681403"/>
        <a:ext cx="1815016" cy="940218"/>
      </dsp:txXfrm>
    </dsp:sp>
    <dsp:sp modelId="{5FD798A0-B481-4BBA-845C-0914D94AD45A}">
      <dsp:nvSpPr>
        <dsp:cNvPr id="0" name=""/>
        <dsp:cNvSpPr/>
      </dsp:nvSpPr>
      <dsp:spPr>
        <a:xfrm>
          <a:off x="5005196" y="1483739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5005196" y="1483739"/>
        <a:ext cx="2196003" cy="907508"/>
      </dsp:txXfrm>
    </dsp:sp>
    <dsp:sp modelId="{11C09E17-66FA-4C94-B834-BCFC27A12254}">
      <dsp:nvSpPr>
        <dsp:cNvPr id="0" name=""/>
        <dsp:cNvSpPr/>
      </dsp:nvSpPr>
      <dsp:spPr>
        <a:xfrm>
          <a:off x="4156867" y="2667640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56867" y="2667640"/>
        <a:ext cx="1815016" cy="625307"/>
      </dsp:txXfrm>
    </dsp:sp>
    <dsp:sp modelId="{A0BC9189-3C29-4EDD-8B6D-3F0BA77BED7C}">
      <dsp:nvSpPr>
        <dsp:cNvPr id="0" name=""/>
        <dsp:cNvSpPr/>
      </dsp:nvSpPr>
      <dsp:spPr>
        <a:xfrm>
          <a:off x="6234513" y="2667640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Secretaria(o) </a:t>
          </a:r>
          <a:r>
            <a:rPr lang="es-MX" altLang="es-MX" sz="1200" kern="1200" dirty="0" smtClean="0"/>
            <a:t>D</a:t>
          </a:r>
          <a:endParaRPr lang="es-MX" altLang="es-MX" sz="1200" kern="1200" dirty="0"/>
        </a:p>
      </dsp:txBody>
      <dsp:txXfrm>
        <a:off x="6234513" y="2667640"/>
        <a:ext cx="1815016" cy="62530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114598" y="2141938"/>
          <a:ext cx="3358721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3358721" y="343662"/>
              </a:lnTo>
              <a:lnTo>
                <a:pt x="3358721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114598" y="2141938"/>
          <a:ext cx="1694293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1694293" y="343662"/>
              </a:lnTo>
              <a:lnTo>
                <a:pt x="1694293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068878" y="2141938"/>
          <a:ext cx="91440" cy="450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662"/>
              </a:lnTo>
              <a:lnTo>
                <a:pt x="48357" y="343662"/>
              </a:lnTo>
              <a:lnTo>
                <a:pt x="48357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408504" y="2141938"/>
          <a:ext cx="1706094" cy="450576"/>
        </a:xfrm>
        <a:custGeom>
          <a:avLst/>
          <a:gdLst/>
          <a:ahLst/>
          <a:cxnLst/>
          <a:rect l="0" t="0" r="0" b="0"/>
          <a:pathLst>
            <a:path>
              <a:moveTo>
                <a:pt x="1706094" y="0"/>
              </a:moveTo>
              <a:lnTo>
                <a:pt x="1706094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34637" y="2141938"/>
          <a:ext cx="3379961" cy="450576"/>
        </a:xfrm>
        <a:custGeom>
          <a:avLst/>
          <a:gdLst/>
          <a:ahLst/>
          <a:cxnLst/>
          <a:rect l="0" t="0" r="0" b="0"/>
          <a:pathLst>
            <a:path>
              <a:moveTo>
                <a:pt x="3379961" y="0"/>
              </a:moveTo>
              <a:lnTo>
                <a:pt x="3379961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14600" y="1313939"/>
          <a:ext cx="1799995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Accidentes</a:t>
          </a:r>
        </a:p>
      </dsp:txBody>
      <dsp:txXfrm>
        <a:off x="3214600" y="1313939"/>
        <a:ext cx="1799995" cy="827998"/>
      </dsp:txXfrm>
    </dsp:sp>
    <dsp:sp modelId="{19FBE8A8-D4BA-45D1-97CD-FF1210CD856F}">
      <dsp:nvSpPr>
        <dsp:cNvPr id="0" name=""/>
        <dsp:cNvSpPr/>
      </dsp:nvSpPr>
      <dsp:spPr>
        <a:xfrm>
          <a:off x="0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Peritajes</a:t>
          </a:r>
        </a:p>
      </dsp:txBody>
      <dsp:txXfrm>
        <a:off x="0" y="2592515"/>
        <a:ext cx="1469274" cy="755999"/>
      </dsp:txXfrm>
    </dsp:sp>
    <dsp:sp modelId="{7FFEEE02-E16F-44A6-A65D-E4730E9059AF}">
      <dsp:nvSpPr>
        <dsp:cNvPr id="0" name=""/>
        <dsp:cNvSpPr/>
      </dsp:nvSpPr>
      <dsp:spPr>
        <a:xfrm>
          <a:off x="1673866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Investigaciones</a:t>
          </a:r>
        </a:p>
      </dsp:txBody>
      <dsp:txXfrm>
        <a:off x="1673866" y="2592515"/>
        <a:ext cx="1469274" cy="755999"/>
      </dsp:txXfrm>
    </dsp:sp>
    <dsp:sp modelId="{5815CD74-E5D1-4909-9892-52B71D57571C}">
      <dsp:nvSpPr>
        <dsp:cNvPr id="0" name=""/>
        <dsp:cNvSpPr/>
      </dsp:nvSpPr>
      <dsp:spPr>
        <a:xfrm>
          <a:off x="3382598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Control Vehicular</a:t>
          </a:r>
        </a:p>
      </dsp:txBody>
      <dsp:txXfrm>
        <a:off x="3382598" y="2592515"/>
        <a:ext cx="1469274" cy="755999"/>
      </dsp:txXfrm>
    </dsp:sp>
    <dsp:sp modelId="{19F48253-8559-4E7D-9B89-03E11B6A9A2C}">
      <dsp:nvSpPr>
        <dsp:cNvPr id="0" name=""/>
        <dsp:cNvSpPr/>
      </dsp:nvSpPr>
      <dsp:spPr>
        <a:xfrm>
          <a:off x="5074254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Control de Infracciones</a:t>
          </a:r>
        </a:p>
      </dsp:txBody>
      <dsp:txXfrm>
        <a:off x="5074254" y="2592515"/>
        <a:ext cx="1469274" cy="755999"/>
      </dsp:txXfrm>
    </dsp:sp>
    <dsp:sp modelId="{8255A1BA-EB77-4889-AA71-0A8568235860}">
      <dsp:nvSpPr>
        <dsp:cNvPr id="0" name=""/>
        <dsp:cNvSpPr/>
      </dsp:nvSpPr>
      <dsp:spPr>
        <a:xfrm>
          <a:off x="6738682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Estadística</a:t>
          </a:r>
          <a:endParaRPr lang="es-MX" altLang="es-MX" sz="1200" kern="1200" dirty="0"/>
        </a:p>
      </dsp:txBody>
      <dsp:txXfrm>
        <a:off x="6738682" y="2592515"/>
        <a:ext cx="1469274" cy="75599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749933" y="3064032"/>
          <a:ext cx="2673296" cy="52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542"/>
              </a:lnTo>
              <a:lnTo>
                <a:pt x="2673296" y="270542"/>
              </a:lnTo>
              <a:lnTo>
                <a:pt x="267329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704213" y="3064032"/>
          <a:ext cx="91440" cy="522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542"/>
              </a:lnTo>
              <a:lnTo>
                <a:pt x="47256" y="270542"/>
              </a:lnTo>
              <a:lnTo>
                <a:pt x="4725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81293" y="3064032"/>
          <a:ext cx="2668639" cy="530968"/>
        </a:xfrm>
        <a:custGeom>
          <a:avLst/>
          <a:gdLst/>
          <a:ahLst/>
          <a:cxnLst/>
          <a:rect l="0" t="0" r="0" b="0"/>
          <a:pathLst>
            <a:path>
              <a:moveTo>
                <a:pt x="2668639" y="0"/>
              </a:moveTo>
              <a:lnTo>
                <a:pt x="2668639" y="278954"/>
              </a:lnTo>
              <a:lnTo>
                <a:pt x="0" y="278954"/>
              </a:lnTo>
              <a:lnTo>
                <a:pt x="0" y="5309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704213" y="1378470"/>
          <a:ext cx="91440" cy="4854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4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415522" y="178406"/>
          <a:ext cx="2668822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415522" y="178406"/>
        <a:ext cx="2668822" cy="1200064"/>
      </dsp:txXfrm>
    </dsp:sp>
    <dsp:sp modelId="{676B065B-52F5-4142-AD91-1C77325095B5}">
      <dsp:nvSpPr>
        <dsp:cNvPr id="0" name=""/>
        <dsp:cNvSpPr/>
      </dsp:nvSpPr>
      <dsp:spPr>
        <a:xfrm>
          <a:off x="2633934" y="1863968"/>
          <a:ext cx="2231999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33934" y="1863968"/>
        <a:ext cx="2231999" cy="1200064"/>
      </dsp:txXfrm>
    </dsp:sp>
    <dsp:sp modelId="{A913208E-DE13-4A48-AA3E-81819AA0BFD5}">
      <dsp:nvSpPr>
        <dsp:cNvPr id="0" name=""/>
        <dsp:cNvSpPr/>
      </dsp:nvSpPr>
      <dsp:spPr>
        <a:xfrm>
          <a:off x="0" y="3595001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Administrativos(as)</a:t>
          </a:r>
          <a:br>
            <a:rPr lang="es-MX" altLang="es-MX" sz="1200" kern="1200" dirty="0"/>
          </a:br>
          <a:endParaRPr lang="es-MX" altLang="es-MX" sz="1200" kern="1200" dirty="0"/>
        </a:p>
      </dsp:txBody>
      <dsp:txXfrm>
        <a:off x="0" y="3595001"/>
        <a:ext cx="2162587" cy="1088062"/>
      </dsp:txXfrm>
    </dsp:sp>
    <dsp:sp modelId="{CFEFFD6C-721C-4CB5-9AE4-49F8AEC6E651}">
      <dsp:nvSpPr>
        <dsp:cNvPr id="0" name=""/>
        <dsp:cNvSpPr/>
      </dsp:nvSpPr>
      <dsp:spPr>
        <a:xfrm>
          <a:off x="267017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70176" y="3586588"/>
        <a:ext cx="2162587" cy="1088062"/>
      </dsp:txXfrm>
    </dsp:sp>
    <dsp:sp modelId="{051E4DF2-B884-4F4A-8077-C7DFDEC7D3D9}">
      <dsp:nvSpPr>
        <dsp:cNvPr id="0" name=""/>
        <dsp:cNvSpPr/>
      </dsp:nvSpPr>
      <dsp:spPr>
        <a:xfrm>
          <a:off x="534193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341936" y="3586588"/>
        <a:ext cx="2162587" cy="108806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FA56-093F-46D4-95A0-3F633C580923}">
      <dsp:nvSpPr>
        <dsp:cNvPr id="0" name=""/>
        <dsp:cNvSpPr/>
      </dsp:nvSpPr>
      <dsp:spPr>
        <a:xfrm>
          <a:off x="2114030" y="1357213"/>
          <a:ext cx="91440" cy="730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07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610524" y="270"/>
          <a:ext cx="3098452" cy="1356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Investigaciones</a:t>
          </a:r>
          <a:endParaRPr lang="es-MX" altLang="es-MX" sz="1200" kern="1200" dirty="0"/>
        </a:p>
      </dsp:txBody>
      <dsp:txXfrm>
        <a:off x="610524" y="270"/>
        <a:ext cx="3098452" cy="1356942"/>
      </dsp:txXfrm>
    </dsp:sp>
    <dsp:sp modelId="{F347D248-52EB-4953-98DB-6F58FF9E8735}">
      <dsp:nvSpPr>
        <dsp:cNvPr id="0" name=""/>
        <dsp:cNvSpPr/>
      </dsp:nvSpPr>
      <dsp:spPr>
        <a:xfrm>
          <a:off x="943227" y="2087931"/>
          <a:ext cx="2433046" cy="1299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 smtClean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943227" y="2087931"/>
        <a:ext cx="2433046" cy="129994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927819" y="2211906"/>
          <a:ext cx="1596125" cy="661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140"/>
              </a:lnTo>
              <a:lnTo>
                <a:pt x="1596125" y="382140"/>
              </a:lnTo>
              <a:lnTo>
                <a:pt x="1596125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316928" y="2211906"/>
          <a:ext cx="1610890" cy="661716"/>
        </a:xfrm>
        <a:custGeom>
          <a:avLst/>
          <a:gdLst/>
          <a:ahLst/>
          <a:cxnLst/>
          <a:rect l="0" t="0" r="0" b="0"/>
          <a:pathLst>
            <a:path>
              <a:moveTo>
                <a:pt x="1610890" y="0"/>
              </a:moveTo>
              <a:lnTo>
                <a:pt x="1610890" y="382140"/>
              </a:lnTo>
              <a:lnTo>
                <a:pt x="0" y="382140"/>
              </a:lnTo>
              <a:lnTo>
                <a:pt x="0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541814" y="807902"/>
          <a:ext cx="2772009" cy="140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Vehicular</a:t>
          </a:r>
          <a:endParaRPr lang="es-MX" altLang="es-MX" sz="1200" kern="1200" dirty="0"/>
        </a:p>
      </dsp:txBody>
      <dsp:txXfrm>
        <a:off x="1541814" y="807902"/>
        <a:ext cx="2772009" cy="1404003"/>
      </dsp:txXfrm>
    </dsp:sp>
    <dsp:sp modelId="{9EF5B1E7-4642-446F-802A-010E77A6D315}">
      <dsp:nvSpPr>
        <dsp:cNvPr id="0" name=""/>
        <dsp:cNvSpPr/>
      </dsp:nvSpPr>
      <dsp:spPr>
        <a:xfrm>
          <a:off x="378" y="2873623"/>
          <a:ext cx="2633099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Administrativos(as)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378" y="2873623"/>
        <a:ext cx="2633099" cy="1295994"/>
      </dsp:txXfrm>
    </dsp:sp>
    <dsp:sp modelId="{64A0A79D-6428-46F7-8612-283E09E77783}">
      <dsp:nvSpPr>
        <dsp:cNvPr id="0" name=""/>
        <dsp:cNvSpPr/>
      </dsp:nvSpPr>
      <dsp:spPr>
        <a:xfrm>
          <a:off x="3192630" y="2873623"/>
          <a:ext cx="2662628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192630" y="2873623"/>
        <a:ext cx="2662628" cy="129599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216215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817827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875"/>
          <a:ext cx="2160006" cy="816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Estadística</a:t>
          </a:r>
          <a:endParaRPr lang="es-ES" sz="1200" kern="1200" dirty="0"/>
        </a:p>
      </dsp:txBody>
      <dsp:txXfrm>
        <a:off x="406299" y="875"/>
        <a:ext cx="2160006" cy="816952"/>
      </dsp:txXfrm>
    </dsp:sp>
    <dsp:sp modelId="{56C82615-A5B3-49EE-B6D8-D98CEFF3B425}">
      <dsp:nvSpPr>
        <dsp:cNvPr id="0" name=""/>
        <dsp:cNvSpPr/>
      </dsp:nvSpPr>
      <dsp:spPr>
        <a:xfrm>
          <a:off x="433329" y="1305219"/>
          <a:ext cx="2103734" cy="910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/>
        </a:p>
      </dsp:txBody>
      <dsp:txXfrm>
        <a:off x="433329" y="1305219"/>
        <a:ext cx="2103734" cy="910995"/>
      </dsp:txXfrm>
    </dsp:sp>
    <dsp:sp modelId="{ED9B9D16-EE11-44DF-BE31-C25C5B798B5B}">
      <dsp:nvSpPr>
        <dsp:cNvPr id="0" name=""/>
        <dsp:cNvSpPr/>
      </dsp:nvSpPr>
      <dsp:spPr>
        <a:xfrm>
          <a:off x="460298" y="2739261"/>
          <a:ext cx="2052009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</a:t>
          </a:r>
          <a:br>
            <a:rPr lang="es-MX" altLang="es-MX" sz="1200" kern="1200" dirty="0"/>
          </a:b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Telefonista</a:t>
          </a:r>
          <a:br>
            <a:rPr lang="es-MX" altLang="es-MX" sz="1200" kern="1200" dirty="0"/>
          </a:br>
          <a:endParaRPr lang="es-ES" sz="1200" kern="1200" dirty="0"/>
        </a:p>
      </dsp:txBody>
      <dsp:txXfrm>
        <a:off x="460298" y="2739261"/>
        <a:ext cx="2052009" cy="12029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96BC-456D-43DB-8842-675BEA4BCDA0}">
      <dsp:nvSpPr>
        <dsp:cNvPr id="0" name=""/>
        <dsp:cNvSpPr/>
      </dsp:nvSpPr>
      <dsp:spPr>
        <a:xfrm>
          <a:off x="2523612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219"/>
              </a:lnTo>
              <a:lnTo>
                <a:pt x="1373503" y="415219"/>
              </a:lnTo>
              <a:lnTo>
                <a:pt x="1373503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FCF3-133C-4E45-AA78-781904907122}">
      <dsp:nvSpPr>
        <dsp:cNvPr id="0" name=""/>
        <dsp:cNvSpPr/>
      </dsp:nvSpPr>
      <dsp:spPr>
        <a:xfrm>
          <a:off x="1150109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1373503" y="0"/>
              </a:moveTo>
              <a:lnTo>
                <a:pt x="1373503" y="415219"/>
              </a:lnTo>
              <a:lnTo>
                <a:pt x="0" y="415219"/>
              </a:lnTo>
              <a:lnTo>
                <a:pt x="0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0432-B63B-47EE-9328-244C9DDB6179}">
      <dsp:nvSpPr>
        <dsp:cNvPr id="0" name=""/>
        <dsp:cNvSpPr/>
      </dsp:nvSpPr>
      <dsp:spPr>
        <a:xfrm>
          <a:off x="1263609" y="0"/>
          <a:ext cx="2520005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</a:t>
          </a:r>
          <a:r>
            <a:rPr lang="es-MX" altLang="es-MX" sz="1200" b="0" kern="1200" dirty="0" smtClean="0">
              <a:cs typeface="Arial" panose="020B0604020202020204" pitchFamily="34" charset="0"/>
            </a:rPr>
            <a:t>Oficina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263609" y="0"/>
        <a:ext cx="2520005" cy="1080002"/>
      </dsp:txXfrm>
    </dsp:sp>
    <dsp:sp modelId="{19FBE8A8-D4BA-45D1-97CD-FF1210CD856F}">
      <dsp:nvSpPr>
        <dsp:cNvPr id="0" name=""/>
        <dsp:cNvSpPr/>
      </dsp:nvSpPr>
      <dsp:spPr>
        <a:xfrm>
          <a:off x="0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0" y="1718086"/>
        <a:ext cx="2300218" cy="958424"/>
      </dsp:txXfrm>
    </dsp:sp>
    <dsp:sp modelId="{7C576A7F-97E5-41B2-A453-F3F548F4D3EA}">
      <dsp:nvSpPr>
        <dsp:cNvPr id="0" name=""/>
        <dsp:cNvSpPr/>
      </dsp:nvSpPr>
      <dsp:spPr>
        <a:xfrm>
          <a:off x="2747006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Auxiliares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747006" y="1718086"/>
        <a:ext cx="2300218" cy="95842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6AD73-E3FF-44D2-B911-E60DC3E9F37C}">
      <dsp:nvSpPr>
        <dsp:cNvPr id="0" name=""/>
        <dsp:cNvSpPr/>
      </dsp:nvSpPr>
      <dsp:spPr>
        <a:xfrm>
          <a:off x="2337294" y="1578679"/>
          <a:ext cx="1323618" cy="719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269"/>
              </a:lnTo>
              <a:lnTo>
                <a:pt x="1323618" y="417269"/>
              </a:lnTo>
              <a:lnTo>
                <a:pt x="1323618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18258" y="1578679"/>
          <a:ext cx="1319035" cy="719899"/>
        </a:xfrm>
        <a:custGeom>
          <a:avLst/>
          <a:gdLst/>
          <a:ahLst/>
          <a:cxnLst/>
          <a:rect l="0" t="0" r="0" b="0"/>
          <a:pathLst>
            <a:path>
              <a:moveTo>
                <a:pt x="1319035" y="0"/>
              </a:moveTo>
              <a:lnTo>
                <a:pt x="1319035" y="417269"/>
              </a:lnTo>
              <a:lnTo>
                <a:pt x="0" y="417269"/>
              </a:lnTo>
              <a:lnTo>
                <a:pt x="0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52410" y="319737"/>
          <a:ext cx="2369768" cy="1258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</a:t>
          </a:r>
          <a:br>
            <a:rPr lang="es-MX" altLang="es-MX" sz="1200" kern="1200" dirty="0"/>
          </a:br>
          <a:r>
            <a:rPr lang="es-MX" altLang="es-MX" sz="1200" kern="1200" dirty="0" smtClean="0"/>
            <a:t>Municipales</a:t>
          </a:r>
          <a:endParaRPr lang="es-MX" altLang="es-MX" sz="1200" kern="1200" dirty="0"/>
        </a:p>
      </dsp:txBody>
      <dsp:txXfrm>
        <a:off x="1152410" y="319737"/>
        <a:ext cx="2369768" cy="1258942"/>
      </dsp:txXfrm>
    </dsp:sp>
    <dsp:sp modelId="{0E4A1FB2-B936-4A45-9B17-4DC72B6EC80F}">
      <dsp:nvSpPr>
        <dsp:cNvPr id="0" name=""/>
        <dsp:cNvSpPr/>
      </dsp:nvSpPr>
      <dsp:spPr>
        <a:xfrm>
          <a:off x="8" y="2298579"/>
          <a:ext cx="2036500" cy="127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Secretarias(os)</a:t>
          </a:r>
          <a:endParaRPr lang="es-MX" sz="1200" kern="1200" dirty="0"/>
        </a:p>
      </dsp:txBody>
      <dsp:txXfrm>
        <a:off x="8" y="2298579"/>
        <a:ext cx="2036500" cy="1277445"/>
      </dsp:txXfrm>
    </dsp:sp>
    <dsp:sp modelId="{FC5D019C-18CE-458A-ACE1-C9715B3D2B69}">
      <dsp:nvSpPr>
        <dsp:cNvPr id="0" name=""/>
        <dsp:cNvSpPr/>
      </dsp:nvSpPr>
      <dsp:spPr>
        <a:xfrm>
          <a:off x="2642662" y="2298579"/>
          <a:ext cx="2036500" cy="127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Inspectores(as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642662" y="2298579"/>
        <a:ext cx="2036500" cy="127744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0683A-536E-42D5-8542-DC04F9AC4E74}">
      <dsp:nvSpPr>
        <dsp:cNvPr id="0" name=""/>
        <dsp:cNvSpPr/>
      </dsp:nvSpPr>
      <dsp:spPr>
        <a:xfrm>
          <a:off x="4021025" y="1981473"/>
          <a:ext cx="91440" cy="489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692"/>
              </a:lnTo>
              <a:lnTo>
                <a:pt x="50296" y="245692"/>
              </a:lnTo>
              <a:lnTo>
                <a:pt x="50296" y="4896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6EACB-B1BC-4655-B372-FD3F4ED5893E}">
      <dsp:nvSpPr>
        <dsp:cNvPr id="0" name=""/>
        <dsp:cNvSpPr/>
      </dsp:nvSpPr>
      <dsp:spPr>
        <a:xfrm>
          <a:off x="2338742" y="0"/>
          <a:ext cx="3456005" cy="19814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Prevención de la Violencia y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2338742" y="0"/>
        <a:ext cx="3456005" cy="1981473"/>
      </dsp:txXfrm>
    </dsp:sp>
    <dsp:sp modelId="{64BB09E3-442C-4809-8EF5-E24550CE268F}">
      <dsp:nvSpPr>
        <dsp:cNvPr id="0" name=""/>
        <dsp:cNvSpPr/>
      </dsp:nvSpPr>
      <dsp:spPr>
        <a:xfrm>
          <a:off x="2909678" y="2471111"/>
          <a:ext cx="2323287" cy="15015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2909678" y="2471111"/>
        <a:ext cx="2323287" cy="150159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069C-F83D-45B5-926B-CC9CBFD10141}">
      <dsp:nvSpPr>
        <dsp:cNvPr id="0" name=""/>
        <dsp:cNvSpPr/>
      </dsp:nvSpPr>
      <dsp:spPr>
        <a:xfrm>
          <a:off x="2817414" y="1285114"/>
          <a:ext cx="353556" cy="810459"/>
        </a:xfrm>
        <a:custGeom>
          <a:avLst/>
          <a:gdLst/>
          <a:ahLst/>
          <a:cxnLst/>
          <a:rect l="0" t="0" r="0" b="0"/>
          <a:pathLst>
            <a:path>
              <a:moveTo>
                <a:pt x="353556" y="0"/>
              </a:moveTo>
              <a:lnTo>
                <a:pt x="353556" y="810459"/>
              </a:lnTo>
              <a:lnTo>
                <a:pt x="0" y="8104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170971" y="1285114"/>
          <a:ext cx="2000940" cy="162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195"/>
              </a:lnTo>
              <a:lnTo>
                <a:pt x="2000940" y="1436195"/>
              </a:lnTo>
              <a:lnTo>
                <a:pt x="2000940" y="1621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125251" y="1285114"/>
          <a:ext cx="91440" cy="1620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6041"/>
              </a:lnTo>
              <a:lnTo>
                <a:pt x="51072" y="1436041"/>
              </a:lnTo>
              <a:lnTo>
                <a:pt x="51072" y="1620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1078684" y="1285114"/>
          <a:ext cx="2092287" cy="1620400"/>
        </a:xfrm>
        <a:custGeom>
          <a:avLst/>
          <a:gdLst/>
          <a:ahLst/>
          <a:cxnLst/>
          <a:rect l="0" t="0" r="0" b="0"/>
          <a:pathLst>
            <a:path>
              <a:moveTo>
                <a:pt x="2092287" y="0"/>
              </a:moveTo>
              <a:lnTo>
                <a:pt x="2092287" y="1435522"/>
              </a:lnTo>
              <a:lnTo>
                <a:pt x="0" y="1435522"/>
              </a:lnTo>
              <a:lnTo>
                <a:pt x="0" y="16204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6009" y="153"/>
          <a:ext cx="2569923" cy="1284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Prevención </a:t>
          </a:r>
          <a:br>
            <a:rPr lang="es-MX" altLang="es-MX" sz="1200" kern="1200" dirty="0"/>
          </a:br>
          <a:r>
            <a:rPr lang="es-MX" altLang="es-MX" sz="1200" kern="1200" dirty="0"/>
            <a:t>de la </a:t>
          </a:r>
          <a:r>
            <a:rPr lang="es-MX" altLang="es-MX" sz="1200" kern="1200" dirty="0" smtClean="0"/>
            <a:t>Violencia</a:t>
          </a:r>
          <a:endParaRPr lang="es-MX" altLang="es-MX" sz="1200" kern="1200" dirty="0"/>
        </a:p>
      </dsp:txBody>
      <dsp:txXfrm>
        <a:off x="1886009" y="153"/>
        <a:ext cx="2569923" cy="1284961"/>
      </dsp:txXfrm>
    </dsp:sp>
    <dsp:sp modelId="{F21E685F-6405-4BF2-871E-BED3C36234CE}">
      <dsp:nvSpPr>
        <dsp:cNvPr id="0" name=""/>
        <dsp:cNvSpPr/>
      </dsp:nvSpPr>
      <dsp:spPr>
        <a:xfrm>
          <a:off x="178752" y="290551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Seguridad Vecinal</a:t>
          </a:r>
          <a:endParaRPr lang="es-MX" altLang="es-MX" sz="1200" kern="1200" dirty="0"/>
        </a:p>
      </dsp:txBody>
      <dsp:txXfrm>
        <a:off x="178752" y="2905514"/>
        <a:ext cx="1799863" cy="1010717"/>
      </dsp:txXfrm>
    </dsp:sp>
    <dsp:sp modelId="{7C576A7F-97E5-41B2-A453-F3F548F4D3EA}">
      <dsp:nvSpPr>
        <dsp:cNvPr id="0" name=""/>
        <dsp:cNvSpPr/>
      </dsp:nvSpPr>
      <dsp:spPr>
        <a:xfrm>
          <a:off x="2276392" y="290603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Niños, Niñas, Adolescentes y Jóvenes</a:t>
          </a:r>
          <a:endParaRPr lang="es-MX" altLang="es-MX" sz="1200" kern="1200" dirty="0"/>
        </a:p>
      </dsp:txBody>
      <dsp:txXfrm>
        <a:off x="2276392" y="2906034"/>
        <a:ext cx="1799863" cy="1010717"/>
      </dsp:txXfrm>
    </dsp:sp>
    <dsp:sp modelId="{8D82B08E-BDF6-4FA8-BD59-87DE0C0F4070}">
      <dsp:nvSpPr>
        <dsp:cNvPr id="0" name=""/>
        <dsp:cNvSpPr/>
      </dsp:nvSpPr>
      <dsp:spPr>
        <a:xfrm>
          <a:off x="4271979" y="2906187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Policía Digno</a:t>
          </a:r>
          <a:endParaRPr lang="es-MX" altLang="es-MX" sz="1200" kern="1200" dirty="0"/>
        </a:p>
      </dsp:txBody>
      <dsp:txXfrm>
        <a:off x="4271979" y="2906187"/>
        <a:ext cx="1799863" cy="1010717"/>
      </dsp:txXfrm>
    </dsp:sp>
    <dsp:sp modelId="{17741458-C968-41EF-B922-14AB4D8DA4F4}">
      <dsp:nvSpPr>
        <dsp:cNvPr id="0" name=""/>
        <dsp:cNvSpPr/>
      </dsp:nvSpPr>
      <dsp:spPr>
        <a:xfrm>
          <a:off x="675826" y="1655389"/>
          <a:ext cx="2141588" cy="880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675826" y="1655389"/>
        <a:ext cx="2141588" cy="88037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50B71-F3DE-456D-BA79-C8B3564E9032}">
      <dsp:nvSpPr>
        <dsp:cNvPr id="0" name=""/>
        <dsp:cNvSpPr/>
      </dsp:nvSpPr>
      <dsp:spPr>
        <a:xfrm>
          <a:off x="2167906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810"/>
              </a:lnTo>
              <a:lnTo>
                <a:pt x="1202431" y="403810"/>
              </a:lnTo>
              <a:lnTo>
                <a:pt x="1202431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060E4-5D08-43FA-82F6-BA3D3F71B85F}">
      <dsp:nvSpPr>
        <dsp:cNvPr id="0" name=""/>
        <dsp:cNvSpPr/>
      </dsp:nvSpPr>
      <dsp:spPr>
        <a:xfrm>
          <a:off x="965475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1202431" y="0"/>
              </a:moveTo>
              <a:lnTo>
                <a:pt x="1202431" y="403810"/>
              </a:lnTo>
              <a:lnTo>
                <a:pt x="0" y="403810"/>
              </a:lnTo>
              <a:lnTo>
                <a:pt x="0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2292A-9F75-41F8-B8C6-14D161DF0422}">
      <dsp:nvSpPr>
        <dsp:cNvPr id="0" name=""/>
        <dsp:cNvSpPr/>
      </dsp:nvSpPr>
      <dsp:spPr>
        <a:xfrm>
          <a:off x="2122186" y="1293374"/>
          <a:ext cx="91440" cy="4729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995BD-AFA0-4F25-9C3F-AD2EA2807A1E}">
      <dsp:nvSpPr>
        <dsp:cNvPr id="0" name=""/>
        <dsp:cNvSpPr/>
      </dsp:nvSpPr>
      <dsp:spPr>
        <a:xfrm>
          <a:off x="1041876" y="167344"/>
          <a:ext cx="2252061" cy="1126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de Seguridad </a:t>
          </a: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>
            <a:latin typeface="+mn-lt"/>
          </a:endParaRPr>
        </a:p>
      </dsp:txBody>
      <dsp:txXfrm>
        <a:off x="1041876" y="167344"/>
        <a:ext cx="2252061" cy="1126030"/>
      </dsp:txXfrm>
    </dsp:sp>
    <dsp:sp modelId="{900E50D1-0956-43DE-AEB8-346018A7B451}">
      <dsp:nvSpPr>
        <dsp:cNvPr id="0" name=""/>
        <dsp:cNvSpPr/>
      </dsp:nvSpPr>
      <dsp:spPr>
        <a:xfrm>
          <a:off x="1212920" y="1766307"/>
          <a:ext cx="1909973" cy="9766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Seguridad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>
            <a:latin typeface="+mn-lt"/>
          </a:endParaRPr>
        </a:p>
      </dsp:txBody>
      <dsp:txXfrm>
        <a:off x="1212920" y="1766307"/>
        <a:ext cx="1909973" cy="976662"/>
      </dsp:txXfrm>
    </dsp:sp>
    <dsp:sp modelId="{A7C033D5-2C1D-406C-BA7F-E97ACCA13D49}">
      <dsp:nvSpPr>
        <dsp:cNvPr id="0" name=""/>
        <dsp:cNvSpPr/>
      </dsp:nvSpPr>
      <dsp:spPr>
        <a:xfrm>
          <a:off x="860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60" y="3383247"/>
        <a:ext cx="1929228" cy="964614"/>
      </dsp:txXfrm>
    </dsp:sp>
    <dsp:sp modelId="{74A5CF14-2696-4B2E-9CAA-24EA2083AAB4}">
      <dsp:nvSpPr>
        <dsp:cNvPr id="0" name=""/>
        <dsp:cNvSpPr/>
      </dsp:nvSpPr>
      <dsp:spPr>
        <a:xfrm>
          <a:off x="2405724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405724" y="3383247"/>
        <a:ext cx="1929228" cy="96461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88AD-1BBE-4FA0-B600-A9DC3BF3113D}">
      <dsp:nvSpPr>
        <dsp:cNvPr id="0" name=""/>
        <dsp:cNvSpPr/>
      </dsp:nvSpPr>
      <dsp:spPr>
        <a:xfrm>
          <a:off x="4158560" y="1052007"/>
          <a:ext cx="3012192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3012192" y="263330"/>
              </a:lnTo>
              <a:lnTo>
                <a:pt x="3012192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54A59-C49D-41EB-A9B5-1E41FFC1D3CB}">
      <dsp:nvSpPr>
        <dsp:cNvPr id="0" name=""/>
        <dsp:cNvSpPr/>
      </dsp:nvSpPr>
      <dsp:spPr>
        <a:xfrm>
          <a:off x="4158560" y="1052007"/>
          <a:ext cx="998351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998351" y="263330"/>
              </a:lnTo>
              <a:lnTo>
                <a:pt x="998351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1E36-A3AA-4169-A2F1-BBD7804D11D0}">
      <dsp:nvSpPr>
        <dsp:cNvPr id="0" name=""/>
        <dsp:cNvSpPr/>
      </dsp:nvSpPr>
      <dsp:spPr>
        <a:xfrm>
          <a:off x="3032300" y="2527507"/>
          <a:ext cx="91440" cy="294898"/>
        </a:xfrm>
        <a:custGeom>
          <a:avLst/>
          <a:gdLst/>
          <a:ahLst/>
          <a:cxnLst/>
          <a:rect l="0" t="0" r="0" b="0"/>
          <a:pathLst>
            <a:path>
              <a:moveTo>
                <a:pt x="48181" y="0"/>
              </a:moveTo>
              <a:lnTo>
                <a:pt x="48181" y="108992"/>
              </a:lnTo>
              <a:lnTo>
                <a:pt x="45720" y="108992"/>
              </a:lnTo>
              <a:lnTo>
                <a:pt x="45720" y="2948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3080481" y="1052007"/>
          <a:ext cx="1078078" cy="449236"/>
        </a:xfrm>
        <a:custGeom>
          <a:avLst/>
          <a:gdLst/>
          <a:ahLst/>
          <a:cxnLst/>
          <a:rect l="0" t="0" r="0" b="0"/>
          <a:pathLst>
            <a:path>
              <a:moveTo>
                <a:pt x="1078078" y="0"/>
              </a:moveTo>
              <a:lnTo>
                <a:pt x="1078078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128609" y="1052007"/>
          <a:ext cx="3029951" cy="449236"/>
        </a:xfrm>
        <a:custGeom>
          <a:avLst/>
          <a:gdLst/>
          <a:ahLst/>
          <a:cxnLst/>
          <a:rect l="0" t="0" r="0" b="0"/>
          <a:pathLst>
            <a:path>
              <a:moveTo>
                <a:pt x="3029951" y="0"/>
              </a:moveTo>
              <a:lnTo>
                <a:pt x="3029951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06553" y="0"/>
          <a:ext cx="2104014" cy="1052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Niños, Niñas, Adolescentes y </a:t>
          </a:r>
          <a:r>
            <a:rPr lang="es-MX" altLang="es-MX" sz="1200" kern="1200" dirty="0" smtClean="0"/>
            <a:t>Jóvenes</a:t>
          </a:r>
          <a:endParaRPr lang="es-MX" altLang="es-MX" sz="1200" kern="1200" dirty="0"/>
        </a:p>
      </dsp:txBody>
      <dsp:txXfrm>
        <a:off x="3106553" y="0"/>
        <a:ext cx="2104014" cy="1052007"/>
      </dsp:txXfrm>
    </dsp:sp>
    <dsp:sp modelId="{19FBE8A8-D4BA-45D1-97CD-FF1210CD856F}">
      <dsp:nvSpPr>
        <dsp:cNvPr id="0" name=""/>
        <dsp:cNvSpPr/>
      </dsp:nvSpPr>
      <dsp:spPr>
        <a:xfrm>
          <a:off x="307594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Programas</a:t>
          </a:r>
        </a:p>
      </dsp:txBody>
      <dsp:txXfrm>
        <a:off x="307594" y="1501243"/>
        <a:ext cx="1642029" cy="1026263"/>
      </dsp:txXfrm>
    </dsp:sp>
    <dsp:sp modelId="{2C51D51A-40BE-45BE-93C8-8B1FC0600A4C}">
      <dsp:nvSpPr>
        <dsp:cNvPr id="0" name=""/>
        <dsp:cNvSpPr/>
      </dsp:nvSpPr>
      <dsp:spPr>
        <a:xfrm>
          <a:off x="225946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Estudios e Investigación</a:t>
          </a:r>
        </a:p>
      </dsp:txBody>
      <dsp:txXfrm>
        <a:off x="2259467" y="1501243"/>
        <a:ext cx="1642029" cy="1026263"/>
      </dsp:txXfrm>
    </dsp:sp>
    <dsp:sp modelId="{6F8E8689-D830-4092-89BB-9B0EB4D8171A}">
      <dsp:nvSpPr>
        <dsp:cNvPr id="0" name=""/>
        <dsp:cNvSpPr/>
      </dsp:nvSpPr>
      <dsp:spPr>
        <a:xfrm>
          <a:off x="2257006" y="2822406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Secretaria(o</a:t>
          </a:r>
          <a:r>
            <a:rPr lang="es-MX" sz="1200" kern="1200" dirty="0">
              <a:latin typeface="+mn-lt"/>
            </a:rPr>
            <a:t>) </a:t>
          </a:r>
        </a:p>
      </dsp:txBody>
      <dsp:txXfrm>
        <a:off x="2257006" y="2822406"/>
        <a:ext cx="1642029" cy="1026263"/>
      </dsp:txXfrm>
    </dsp:sp>
    <dsp:sp modelId="{B8D7337C-95FC-4075-B7B5-F790D89EAB4D}">
      <dsp:nvSpPr>
        <dsp:cNvPr id="0" name=""/>
        <dsp:cNvSpPr/>
      </dsp:nvSpPr>
      <dsp:spPr>
        <a:xfrm>
          <a:off x="433589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Norte</a:t>
          </a:r>
          <a:endParaRPr lang="es-ES" sz="1200" kern="1200" dirty="0">
            <a:latin typeface="+mn-lt"/>
          </a:endParaRPr>
        </a:p>
      </dsp:txBody>
      <dsp:txXfrm>
        <a:off x="4335897" y="1501243"/>
        <a:ext cx="1642029" cy="1026263"/>
      </dsp:txXfrm>
    </dsp:sp>
    <dsp:sp modelId="{D0C6542B-594F-4A9C-8E85-89707140665A}">
      <dsp:nvSpPr>
        <dsp:cNvPr id="0" name=""/>
        <dsp:cNvSpPr/>
      </dsp:nvSpPr>
      <dsp:spPr>
        <a:xfrm>
          <a:off x="6349738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Sur</a:t>
          </a:r>
          <a:endParaRPr lang="es-ES" sz="1200" kern="1200" dirty="0">
            <a:latin typeface="+mn-lt"/>
          </a:endParaRPr>
        </a:p>
      </dsp:txBody>
      <dsp:txXfrm>
        <a:off x="6349738" y="1501243"/>
        <a:ext cx="1642029" cy="102626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BFAD2-4219-450B-8AEE-0E4213DE7A5F}">
      <dsp:nvSpPr>
        <dsp:cNvPr id="0" name=""/>
        <dsp:cNvSpPr/>
      </dsp:nvSpPr>
      <dsp:spPr>
        <a:xfrm>
          <a:off x="3777366" y="1110928"/>
          <a:ext cx="2952851" cy="804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305"/>
              </a:lnTo>
              <a:lnTo>
                <a:pt x="2952851" y="640305"/>
              </a:lnTo>
              <a:lnTo>
                <a:pt x="2952851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9E3C2-01EC-4C19-BBC7-729D0AD16FA7}">
      <dsp:nvSpPr>
        <dsp:cNvPr id="0" name=""/>
        <dsp:cNvSpPr/>
      </dsp:nvSpPr>
      <dsp:spPr>
        <a:xfrm>
          <a:off x="3777366" y="1110928"/>
          <a:ext cx="984283" cy="804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305"/>
              </a:lnTo>
              <a:lnTo>
                <a:pt x="984283" y="640305"/>
              </a:lnTo>
              <a:lnTo>
                <a:pt x="984283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2793082" y="1110928"/>
          <a:ext cx="984283" cy="804677"/>
        </a:xfrm>
        <a:custGeom>
          <a:avLst/>
          <a:gdLst/>
          <a:ahLst/>
          <a:cxnLst/>
          <a:rect l="0" t="0" r="0" b="0"/>
          <a:pathLst>
            <a:path>
              <a:moveTo>
                <a:pt x="984283" y="0"/>
              </a:moveTo>
              <a:lnTo>
                <a:pt x="984283" y="640305"/>
              </a:lnTo>
              <a:lnTo>
                <a:pt x="0" y="640305"/>
              </a:lnTo>
              <a:lnTo>
                <a:pt x="0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6655A-2967-434D-8558-0BD21EFA6A47}">
      <dsp:nvSpPr>
        <dsp:cNvPr id="0" name=""/>
        <dsp:cNvSpPr/>
      </dsp:nvSpPr>
      <dsp:spPr>
        <a:xfrm>
          <a:off x="826267" y="1110928"/>
          <a:ext cx="2951098" cy="804677"/>
        </a:xfrm>
        <a:custGeom>
          <a:avLst/>
          <a:gdLst/>
          <a:ahLst/>
          <a:cxnLst/>
          <a:rect l="0" t="0" r="0" b="0"/>
          <a:pathLst>
            <a:path>
              <a:moveTo>
                <a:pt x="2951098" y="0"/>
              </a:moveTo>
              <a:lnTo>
                <a:pt x="2951098" y="640305"/>
              </a:lnTo>
              <a:lnTo>
                <a:pt x="0" y="640305"/>
              </a:lnTo>
              <a:lnTo>
                <a:pt x="0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2759018" y="0"/>
          <a:ext cx="2036696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Programas</a:t>
          </a:r>
        </a:p>
      </dsp:txBody>
      <dsp:txXfrm>
        <a:off x="2759018" y="0"/>
        <a:ext cx="2036696" cy="1110928"/>
      </dsp:txXfrm>
    </dsp:sp>
    <dsp:sp modelId="{3532192F-1A19-43A1-8FD9-6F817771F58C}">
      <dsp:nvSpPr>
        <dsp:cNvPr id="0" name=""/>
        <dsp:cNvSpPr/>
      </dsp:nvSpPr>
      <dsp:spPr>
        <a:xfrm>
          <a:off x="6356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6356" y="1915606"/>
        <a:ext cx="1639823" cy="1110928"/>
      </dsp:txXfrm>
    </dsp:sp>
    <dsp:sp modelId="{AC545DF1-F87B-4D79-BFE4-302F8FC996EB}">
      <dsp:nvSpPr>
        <dsp:cNvPr id="0" name=""/>
        <dsp:cNvSpPr/>
      </dsp:nvSpPr>
      <dsp:spPr>
        <a:xfrm>
          <a:off x="1973170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1973170" y="1915606"/>
        <a:ext cx="1639823" cy="1110928"/>
      </dsp:txXfrm>
    </dsp:sp>
    <dsp:sp modelId="{3E40463C-5714-4226-8D1A-0B9D85FAE369}">
      <dsp:nvSpPr>
        <dsp:cNvPr id="0" name=""/>
        <dsp:cNvSpPr/>
      </dsp:nvSpPr>
      <dsp:spPr>
        <a:xfrm>
          <a:off x="3941738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Criminólogo(a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941738" y="1915606"/>
        <a:ext cx="1639823" cy="1110928"/>
      </dsp:txXfrm>
    </dsp:sp>
    <dsp:sp modelId="{73B09CD3-8FD7-4976-803E-174822E0AA5E}">
      <dsp:nvSpPr>
        <dsp:cNvPr id="0" name=""/>
        <dsp:cNvSpPr/>
      </dsp:nvSpPr>
      <dsp:spPr>
        <a:xfrm>
          <a:off x="5910306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Trabajador(a) </a:t>
          </a:r>
          <a:r>
            <a:rPr lang="es-MX" altLang="es-MX" sz="1200" kern="1200" dirty="0" smtClean="0">
              <a:latin typeface="+mn-lt"/>
            </a:rPr>
            <a:t>Social</a:t>
          </a:r>
          <a:endParaRPr lang="es-MX" altLang="es-MX" sz="1200" kern="1200" dirty="0">
            <a:latin typeface="+mn-lt"/>
          </a:endParaRPr>
        </a:p>
      </dsp:txBody>
      <dsp:txXfrm>
        <a:off x="5910306" y="1915606"/>
        <a:ext cx="1639823" cy="111092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25544-DD1A-4BA1-B889-066F80A31EDF}">
      <dsp:nvSpPr>
        <dsp:cNvPr id="0" name=""/>
        <dsp:cNvSpPr/>
      </dsp:nvSpPr>
      <dsp:spPr>
        <a:xfrm>
          <a:off x="3435118" y="2625042"/>
          <a:ext cx="91440" cy="506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6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526C-7078-4DE3-AED6-18399056E64B}">
      <dsp:nvSpPr>
        <dsp:cNvPr id="0" name=""/>
        <dsp:cNvSpPr/>
      </dsp:nvSpPr>
      <dsp:spPr>
        <a:xfrm>
          <a:off x="2191417" y="1206456"/>
          <a:ext cx="1289421" cy="508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22"/>
              </a:lnTo>
              <a:lnTo>
                <a:pt x="1289421" y="254922"/>
              </a:lnTo>
              <a:lnTo>
                <a:pt x="1289421" y="508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1995" y="1206456"/>
          <a:ext cx="1289421" cy="508278"/>
        </a:xfrm>
        <a:custGeom>
          <a:avLst/>
          <a:gdLst/>
          <a:ahLst/>
          <a:cxnLst/>
          <a:rect l="0" t="0" r="0" b="0"/>
          <a:pathLst>
            <a:path>
              <a:moveTo>
                <a:pt x="1289421" y="0"/>
              </a:moveTo>
              <a:lnTo>
                <a:pt x="1289421" y="254922"/>
              </a:lnTo>
              <a:lnTo>
                <a:pt x="0" y="254922"/>
              </a:lnTo>
              <a:lnTo>
                <a:pt x="0" y="508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984960" y="0"/>
          <a:ext cx="2412912" cy="1206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984960" y="0"/>
        <a:ext cx="2412912" cy="1206456"/>
      </dsp:txXfrm>
    </dsp:sp>
    <dsp:sp modelId="{AC545DF1-F87B-4D79-BFE4-302F8FC996EB}">
      <dsp:nvSpPr>
        <dsp:cNvPr id="0" name=""/>
        <dsp:cNvSpPr/>
      </dsp:nvSpPr>
      <dsp:spPr>
        <a:xfrm>
          <a:off x="0" y="1714734"/>
          <a:ext cx="1803990" cy="91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Comunicación </a:t>
          </a:r>
          <a:r>
            <a:rPr lang="es-MX" altLang="es-MX" sz="1200" kern="1200" dirty="0" smtClean="0">
              <a:latin typeface="+mn-lt"/>
            </a:rPr>
            <a:t>Interna</a:t>
          </a:r>
          <a:endParaRPr lang="es-MX" altLang="es-MX" sz="1200" kern="1200" dirty="0">
            <a:latin typeface="+mn-lt"/>
          </a:endParaRPr>
        </a:p>
      </dsp:txBody>
      <dsp:txXfrm>
        <a:off x="0" y="1714734"/>
        <a:ext cx="1803990" cy="910307"/>
      </dsp:txXfrm>
    </dsp:sp>
    <dsp:sp modelId="{904671E4-08E7-44D7-9255-D391EC77C4BA}">
      <dsp:nvSpPr>
        <dsp:cNvPr id="0" name=""/>
        <dsp:cNvSpPr/>
      </dsp:nvSpPr>
      <dsp:spPr>
        <a:xfrm>
          <a:off x="2578843" y="1714734"/>
          <a:ext cx="1803990" cy="91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578843" y="1714734"/>
        <a:ext cx="1803990" cy="910307"/>
      </dsp:txXfrm>
    </dsp:sp>
    <dsp:sp modelId="{9B33882E-CBBB-4CE6-BD14-F7467B0ABD94}">
      <dsp:nvSpPr>
        <dsp:cNvPr id="0" name=""/>
        <dsp:cNvSpPr/>
      </dsp:nvSpPr>
      <dsp:spPr>
        <a:xfrm>
          <a:off x="2578843" y="3131705"/>
          <a:ext cx="1803990" cy="764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Psicólogos(as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2578843" y="3131705"/>
        <a:ext cx="1803990" cy="764471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EBAB2-6153-4B2B-862F-CE8AF097CA91}">
      <dsp:nvSpPr>
        <dsp:cNvPr id="0" name=""/>
        <dsp:cNvSpPr/>
      </dsp:nvSpPr>
      <dsp:spPr>
        <a:xfrm>
          <a:off x="3157801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77"/>
              </a:lnTo>
              <a:lnTo>
                <a:pt x="2241461" y="451877"/>
              </a:lnTo>
              <a:lnTo>
                <a:pt x="2241461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C4A1-DAF5-4D7E-9C30-03EBC848EEC6}">
      <dsp:nvSpPr>
        <dsp:cNvPr id="0" name=""/>
        <dsp:cNvSpPr/>
      </dsp:nvSpPr>
      <dsp:spPr>
        <a:xfrm>
          <a:off x="3112081" y="1116000"/>
          <a:ext cx="91440" cy="65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916339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2241461" y="0"/>
              </a:moveTo>
              <a:lnTo>
                <a:pt x="2241461" y="451877"/>
              </a:lnTo>
              <a:lnTo>
                <a:pt x="0" y="451877"/>
              </a:lnTo>
              <a:lnTo>
                <a:pt x="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97798" y="0"/>
          <a:ext cx="2520006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1897798" y="0"/>
        <a:ext cx="2520006" cy="1116000"/>
      </dsp:txXfrm>
    </dsp:sp>
    <dsp:sp modelId="{40656D80-BCDF-410F-AECF-315286752220}">
      <dsp:nvSpPr>
        <dsp:cNvPr id="0" name=""/>
        <dsp:cNvSpPr/>
      </dsp:nvSpPr>
      <dsp:spPr>
        <a:xfrm>
          <a:off x="6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Cívica</a:t>
          </a:r>
        </a:p>
      </dsp:txBody>
      <dsp:txXfrm>
        <a:off x="6" y="1772275"/>
        <a:ext cx="1832666" cy="916333"/>
      </dsp:txXfrm>
    </dsp:sp>
    <dsp:sp modelId="{7E0160B2-E57C-4708-8C5E-7E540C865B6E}">
      <dsp:nvSpPr>
        <dsp:cNvPr id="0" name=""/>
        <dsp:cNvSpPr/>
      </dsp:nvSpPr>
      <dsp:spPr>
        <a:xfrm>
          <a:off x="2241468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CAIPA</a:t>
          </a:r>
        </a:p>
      </dsp:txBody>
      <dsp:txXfrm>
        <a:off x="2241468" y="1772275"/>
        <a:ext cx="1832666" cy="916333"/>
      </dsp:txXfrm>
    </dsp:sp>
    <dsp:sp modelId="{B42EED50-7EF9-4124-A734-3073C0738C78}">
      <dsp:nvSpPr>
        <dsp:cNvPr id="0" name=""/>
        <dsp:cNvSpPr/>
      </dsp:nvSpPr>
      <dsp:spPr>
        <a:xfrm>
          <a:off x="4482929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Unidad a Victimas de Violencia</a:t>
          </a:r>
        </a:p>
      </dsp:txBody>
      <dsp:txXfrm>
        <a:off x="4482929" y="1772275"/>
        <a:ext cx="1832666" cy="916333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44CF9-C965-4574-9BBF-93D83096E0CD}">
      <dsp:nvSpPr>
        <dsp:cNvPr id="0" name=""/>
        <dsp:cNvSpPr/>
      </dsp:nvSpPr>
      <dsp:spPr>
        <a:xfrm>
          <a:off x="2922988" y="1200754"/>
          <a:ext cx="252157" cy="1107728"/>
        </a:xfrm>
        <a:custGeom>
          <a:avLst/>
          <a:gdLst/>
          <a:ahLst/>
          <a:cxnLst/>
          <a:rect l="0" t="0" r="0" b="0"/>
          <a:pathLst>
            <a:path>
              <a:moveTo>
                <a:pt x="252157" y="0"/>
              </a:moveTo>
              <a:lnTo>
                <a:pt x="252157" y="1107728"/>
              </a:lnTo>
              <a:lnTo>
                <a:pt x="0" y="11077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41ED2-1223-422A-BF7B-7C8DE926A928}">
      <dsp:nvSpPr>
        <dsp:cNvPr id="0" name=""/>
        <dsp:cNvSpPr/>
      </dsp:nvSpPr>
      <dsp:spPr>
        <a:xfrm>
          <a:off x="3129426" y="1200754"/>
          <a:ext cx="91440" cy="22124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24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15150" y="3"/>
          <a:ext cx="2519991" cy="1200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Cívica</a:t>
          </a:r>
          <a:endParaRPr lang="es-ES" sz="1200" kern="1200" dirty="0"/>
        </a:p>
      </dsp:txBody>
      <dsp:txXfrm>
        <a:off x="1915150" y="3"/>
        <a:ext cx="2519991" cy="1200750"/>
      </dsp:txXfrm>
    </dsp:sp>
    <dsp:sp modelId="{CD0BE0DF-2D67-44CA-8B0A-7CEECA0EB795}">
      <dsp:nvSpPr>
        <dsp:cNvPr id="0" name=""/>
        <dsp:cNvSpPr/>
      </dsp:nvSpPr>
      <dsp:spPr>
        <a:xfrm>
          <a:off x="2145946" y="3413174"/>
          <a:ext cx="2058399" cy="99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145946" y="3413174"/>
        <a:ext cx="2058399" cy="992012"/>
      </dsp:txXfrm>
    </dsp:sp>
    <dsp:sp modelId="{496268AA-9B93-4DD1-B916-749990D533D8}">
      <dsp:nvSpPr>
        <dsp:cNvPr id="0" name=""/>
        <dsp:cNvSpPr/>
      </dsp:nvSpPr>
      <dsp:spPr>
        <a:xfrm>
          <a:off x="1050993" y="1786480"/>
          <a:ext cx="1871994" cy="104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050993" y="1786480"/>
        <a:ext cx="1871994" cy="104400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3B15D-E835-4FE3-AB1E-236EB72E3F2D}">
      <dsp:nvSpPr>
        <dsp:cNvPr id="0" name=""/>
        <dsp:cNvSpPr/>
      </dsp:nvSpPr>
      <dsp:spPr>
        <a:xfrm>
          <a:off x="1983112" y="1447193"/>
          <a:ext cx="446733" cy="643560"/>
        </a:xfrm>
        <a:custGeom>
          <a:avLst/>
          <a:gdLst/>
          <a:ahLst/>
          <a:cxnLst/>
          <a:rect l="0" t="0" r="0" b="0"/>
          <a:pathLst>
            <a:path>
              <a:moveTo>
                <a:pt x="446733" y="0"/>
              </a:moveTo>
              <a:lnTo>
                <a:pt x="446733" y="643560"/>
              </a:lnTo>
              <a:lnTo>
                <a:pt x="0" y="6435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E1969-D1A9-4304-B51F-92C3F208B33D}">
      <dsp:nvSpPr>
        <dsp:cNvPr id="0" name=""/>
        <dsp:cNvSpPr/>
      </dsp:nvSpPr>
      <dsp:spPr>
        <a:xfrm>
          <a:off x="2429845" y="1447193"/>
          <a:ext cx="1697648" cy="1422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495"/>
              </a:lnTo>
              <a:lnTo>
                <a:pt x="1697648" y="1266495"/>
              </a:lnTo>
              <a:lnTo>
                <a:pt x="1697648" y="14227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CE493-D0C0-4C3C-8804-E18F1B760186}">
      <dsp:nvSpPr>
        <dsp:cNvPr id="0" name=""/>
        <dsp:cNvSpPr/>
      </dsp:nvSpPr>
      <dsp:spPr>
        <a:xfrm>
          <a:off x="2380182" y="1447193"/>
          <a:ext cx="91440" cy="1422747"/>
        </a:xfrm>
        <a:custGeom>
          <a:avLst/>
          <a:gdLst/>
          <a:ahLst/>
          <a:cxnLst/>
          <a:rect l="0" t="0" r="0" b="0"/>
          <a:pathLst>
            <a:path>
              <a:moveTo>
                <a:pt x="49663" y="0"/>
              </a:moveTo>
              <a:lnTo>
                <a:pt x="49663" y="1266495"/>
              </a:lnTo>
              <a:lnTo>
                <a:pt x="45720" y="1266495"/>
              </a:lnTo>
              <a:lnTo>
                <a:pt x="45720" y="14227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700500" y="1447193"/>
          <a:ext cx="1729345" cy="1422747"/>
        </a:xfrm>
        <a:custGeom>
          <a:avLst/>
          <a:gdLst/>
          <a:ahLst/>
          <a:cxnLst/>
          <a:rect l="0" t="0" r="0" b="0"/>
          <a:pathLst>
            <a:path>
              <a:moveTo>
                <a:pt x="1729345" y="0"/>
              </a:moveTo>
              <a:lnTo>
                <a:pt x="1729345" y="1266495"/>
              </a:lnTo>
              <a:lnTo>
                <a:pt x="0" y="1266495"/>
              </a:lnTo>
              <a:lnTo>
                <a:pt x="0" y="14227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66629" y="511194"/>
          <a:ext cx="1926432" cy="93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</a:t>
          </a:r>
          <a:r>
            <a:rPr lang="es-MX" altLang="es-MX" sz="1200" kern="1200" dirty="0" smtClean="0">
              <a:cs typeface="Arial" charset="0"/>
            </a:rPr>
            <a:t>CAIPA</a:t>
          </a:r>
          <a:endParaRPr lang="es-MX" altLang="es-MX" sz="1200" kern="1200" dirty="0">
            <a:cs typeface="Arial" charset="0"/>
          </a:endParaRPr>
        </a:p>
      </dsp:txBody>
      <dsp:txXfrm>
        <a:off x="1466629" y="511194"/>
        <a:ext cx="1926432" cy="935998"/>
      </dsp:txXfrm>
    </dsp:sp>
    <dsp:sp modelId="{40656D80-BCDF-410F-AECF-315286752220}">
      <dsp:nvSpPr>
        <dsp:cNvPr id="0" name=""/>
        <dsp:cNvSpPr/>
      </dsp:nvSpPr>
      <dsp:spPr>
        <a:xfrm>
          <a:off x="4" y="2869940"/>
          <a:ext cx="1400991" cy="736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4" y="2869940"/>
        <a:ext cx="1400991" cy="736032"/>
      </dsp:txXfrm>
    </dsp:sp>
    <dsp:sp modelId="{A130BB8A-E788-4365-81B7-2114EC74F6C3}">
      <dsp:nvSpPr>
        <dsp:cNvPr id="0" name=""/>
        <dsp:cNvSpPr/>
      </dsp:nvSpPr>
      <dsp:spPr>
        <a:xfrm>
          <a:off x="1725406" y="2869940"/>
          <a:ext cx="1400991" cy="736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Criminólogo(a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725406" y="2869940"/>
        <a:ext cx="1400991" cy="736032"/>
      </dsp:txXfrm>
    </dsp:sp>
    <dsp:sp modelId="{CE48E30C-1861-4126-A2ED-5DB600A92320}">
      <dsp:nvSpPr>
        <dsp:cNvPr id="0" name=""/>
        <dsp:cNvSpPr/>
      </dsp:nvSpPr>
      <dsp:spPr>
        <a:xfrm>
          <a:off x="3426998" y="2869940"/>
          <a:ext cx="1400991" cy="736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3426998" y="2869940"/>
        <a:ext cx="1400991" cy="736032"/>
      </dsp:txXfrm>
    </dsp:sp>
    <dsp:sp modelId="{A10B4F35-17D0-467A-9A16-5F3A029E6DF3}">
      <dsp:nvSpPr>
        <dsp:cNvPr id="0" name=""/>
        <dsp:cNvSpPr/>
      </dsp:nvSpPr>
      <dsp:spPr>
        <a:xfrm>
          <a:off x="903108" y="1802753"/>
          <a:ext cx="1080003" cy="57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/>
        </a:p>
      </dsp:txBody>
      <dsp:txXfrm>
        <a:off x="903108" y="1802753"/>
        <a:ext cx="1080003" cy="5759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815" y="849489"/>
          <a:ext cx="149511" cy="1828304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1828304"/>
              </a:lnTo>
              <a:lnTo>
                <a:pt x="0" y="1828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83"/>
              </a:lnTo>
              <a:lnTo>
                <a:pt x="149511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815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669883"/>
              </a:lnTo>
              <a:lnTo>
                <a:pt x="0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4029291"/>
          <a:ext cx="91440" cy="23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849489"/>
          <a:ext cx="91440" cy="2590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2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35615" y="111741"/>
          <a:ext cx="2009423" cy="7377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35615" y="111741"/>
        <a:ext cx="2009423" cy="737748"/>
      </dsp:txXfrm>
    </dsp:sp>
    <dsp:sp modelId="{5A164562-B0D8-419C-8708-92B853F8FA7E}">
      <dsp:nvSpPr>
        <dsp:cNvPr id="0" name=""/>
        <dsp:cNvSpPr/>
      </dsp:nvSpPr>
      <dsp:spPr>
        <a:xfrm>
          <a:off x="1495712" y="3439724"/>
          <a:ext cx="1889230" cy="589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5712" y="3439724"/>
        <a:ext cx="1889230" cy="589567"/>
      </dsp:txXfrm>
    </dsp:sp>
    <dsp:sp modelId="{9F102510-E52A-4A25-AFBB-297C8DE1CD64}">
      <dsp:nvSpPr>
        <dsp:cNvPr id="0" name=""/>
        <dsp:cNvSpPr/>
      </dsp:nvSpPr>
      <dsp:spPr>
        <a:xfrm>
          <a:off x="1495712" y="4268510"/>
          <a:ext cx="1889230" cy="935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kern="1200" dirty="0" smtClean="0"/>
            <a:t>Encargado(a</a:t>
          </a:r>
          <a:r>
            <a:rPr lang="es-ES" sz="1200" b="0" i="0" u="none" kern="1200" dirty="0"/>
            <a:t>) </a:t>
          </a:r>
          <a:r>
            <a:rPr lang="es-ES" sz="1200" b="0" i="0" u="none" kern="1200" dirty="0" smtClean="0"/>
            <a:t>Área</a:t>
          </a:r>
          <a:endParaRPr lang="es-ES" sz="1200" b="0" i="0" u="none" kern="1200" dirty="0"/>
        </a:p>
      </dsp:txBody>
      <dsp:txXfrm>
        <a:off x="1495712" y="4268510"/>
        <a:ext cx="1889230" cy="935217"/>
      </dsp:txXfrm>
    </dsp:sp>
    <dsp:sp modelId="{D626C255-1536-4EB0-A4A3-D107C591C8D4}">
      <dsp:nvSpPr>
        <dsp:cNvPr id="0" name=""/>
        <dsp:cNvSpPr/>
      </dsp:nvSpPr>
      <dsp:spPr>
        <a:xfrm>
          <a:off x="500177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500177" y="1148513"/>
        <a:ext cx="1790638" cy="741720"/>
      </dsp:txXfrm>
    </dsp:sp>
    <dsp:sp modelId="{C58D231B-CCB9-4256-BDA6-97280EE9438D}">
      <dsp:nvSpPr>
        <dsp:cNvPr id="0" name=""/>
        <dsp:cNvSpPr/>
      </dsp:nvSpPr>
      <dsp:spPr>
        <a:xfrm>
          <a:off x="2589839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89839" y="1148513"/>
        <a:ext cx="1790638" cy="741720"/>
      </dsp:txXfrm>
    </dsp:sp>
    <dsp:sp modelId="{A3397913-9049-41EA-B6CD-CBAD9CBC9243}">
      <dsp:nvSpPr>
        <dsp:cNvPr id="0" name=""/>
        <dsp:cNvSpPr/>
      </dsp:nvSpPr>
      <dsp:spPr>
        <a:xfrm>
          <a:off x="500177" y="2120902"/>
          <a:ext cx="1790638" cy="1113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Jurídicos(as)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Analista</a:t>
          </a:r>
          <a:r>
            <a:rPr lang="es-MX" sz="1200" b="0" i="0" u="none" kern="1200" dirty="0"/>
            <a:t/>
          </a:r>
          <a:br>
            <a:rPr lang="es-MX" sz="1200" b="0" i="0" u="none" kern="1200" dirty="0"/>
          </a:br>
          <a:endParaRPr lang="es-MX" altLang="es-MX" sz="1200" kern="1200" dirty="0"/>
        </a:p>
      </dsp:txBody>
      <dsp:txXfrm>
        <a:off x="500177" y="2120902"/>
        <a:ext cx="1790638" cy="111378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40157-6D91-4C98-BBC1-DF49A39C4C37}">
      <dsp:nvSpPr>
        <dsp:cNvPr id="0" name=""/>
        <dsp:cNvSpPr/>
      </dsp:nvSpPr>
      <dsp:spPr>
        <a:xfrm>
          <a:off x="3734988" y="964240"/>
          <a:ext cx="187531" cy="779773"/>
        </a:xfrm>
        <a:custGeom>
          <a:avLst/>
          <a:gdLst/>
          <a:ahLst/>
          <a:cxnLst/>
          <a:rect l="0" t="0" r="0" b="0"/>
          <a:pathLst>
            <a:path>
              <a:moveTo>
                <a:pt x="187531" y="0"/>
              </a:moveTo>
              <a:lnTo>
                <a:pt x="187531" y="779773"/>
              </a:lnTo>
              <a:lnTo>
                <a:pt x="0" y="7797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4E977-F6C0-4CAF-A134-C401466CA9BF}">
      <dsp:nvSpPr>
        <dsp:cNvPr id="0" name=""/>
        <dsp:cNvSpPr/>
      </dsp:nvSpPr>
      <dsp:spPr>
        <a:xfrm>
          <a:off x="3922519" y="3400966"/>
          <a:ext cx="1977363" cy="47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78"/>
              </a:lnTo>
              <a:lnTo>
                <a:pt x="1977363" y="287878"/>
              </a:lnTo>
              <a:lnTo>
                <a:pt x="1977363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3876799" y="3400966"/>
          <a:ext cx="91440" cy="475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1945155" y="3400966"/>
          <a:ext cx="1977363" cy="475409"/>
        </a:xfrm>
        <a:custGeom>
          <a:avLst/>
          <a:gdLst/>
          <a:ahLst/>
          <a:cxnLst/>
          <a:rect l="0" t="0" r="0" b="0"/>
          <a:pathLst>
            <a:path>
              <a:moveTo>
                <a:pt x="1977363" y="0"/>
              </a:moveTo>
              <a:lnTo>
                <a:pt x="1977363" y="287878"/>
              </a:lnTo>
              <a:lnTo>
                <a:pt x="0" y="287878"/>
              </a:lnTo>
              <a:lnTo>
                <a:pt x="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876799" y="964240"/>
          <a:ext cx="91440" cy="15437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3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2270" y="0"/>
          <a:ext cx="2140497" cy="9642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latin typeface="+mn-lt"/>
            </a:rPr>
            <a:t>Coordinador(a) de Unidad de Atención a Víctimas de Violencia Familiar y de </a:t>
          </a:r>
          <a:r>
            <a:rPr lang="es-MX" altLang="es-MX" sz="1200" b="0" kern="1200" dirty="0" smtClean="0">
              <a:latin typeface="+mn-lt"/>
            </a:rPr>
            <a:t>Género</a:t>
          </a:r>
          <a:endParaRPr lang="es-MX" altLang="es-MX" sz="1200" b="0" kern="1200" dirty="0">
            <a:latin typeface="+mn-lt"/>
          </a:endParaRPr>
        </a:p>
      </dsp:txBody>
      <dsp:txXfrm>
        <a:off x="2852270" y="0"/>
        <a:ext cx="2140497" cy="964240"/>
      </dsp:txXfrm>
    </dsp:sp>
    <dsp:sp modelId="{40656D80-BCDF-410F-AECF-315286752220}">
      <dsp:nvSpPr>
        <dsp:cNvPr id="0" name=""/>
        <dsp:cNvSpPr/>
      </dsp:nvSpPr>
      <dsp:spPr>
        <a:xfrm>
          <a:off x="3058519" y="2507961"/>
          <a:ext cx="1728000" cy="893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Unidad de Atención a Víctimas de </a:t>
          </a:r>
          <a:r>
            <a:rPr lang="es-MX" altLang="es-MX" sz="1200" kern="1200" dirty="0" smtClean="0">
              <a:latin typeface="+mn-lt"/>
            </a:rPr>
            <a:t>Violencia</a:t>
          </a:r>
          <a:endParaRPr lang="es-MX" altLang="es-MX" sz="1200" kern="1200" dirty="0">
            <a:latin typeface="+mn-lt"/>
          </a:endParaRPr>
        </a:p>
      </dsp:txBody>
      <dsp:txXfrm>
        <a:off x="3058519" y="2507961"/>
        <a:ext cx="1728000" cy="893005"/>
      </dsp:txXfrm>
    </dsp:sp>
    <dsp:sp modelId="{F72A0765-5537-4A0D-ABDB-16E839936D13}">
      <dsp:nvSpPr>
        <dsp:cNvPr id="0" name=""/>
        <dsp:cNvSpPr/>
      </dsp:nvSpPr>
      <dsp:spPr>
        <a:xfrm>
          <a:off x="1144005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144005" y="3876376"/>
        <a:ext cx="1602301" cy="885754"/>
      </dsp:txXfrm>
    </dsp:sp>
    <dsp:sp modelId="{CD0BE0DF-2D67-44CA-8B0A-7CEECA0EB795}">
      <dsp:nvSpPr>
        <dsp:cNvPr id="0" name=""/>
        <dsp:cNvSpPr/>
      </dsp:nvSpPr>
      <dsp:spPr>
        <a:xfrm>
          <a:off x="3121368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Psicólogo(a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121368" y="3876376"/>
        <a:ext cx="1602301" cy="885754"/>
      </dsp:txXfrm>
    </dsp:sp>
    <dsp:sp modelId="{EBA18BFE-CD58-405C-B8D7-E62D93F6E8C7}">
      <dsp:nvSpPr>
        <dsp:cNvPr id="0" name=""/>
        <dsp:cNvSpPr/>
      </dsp:nvSpPr>
      <dsp:spPr>
        <a:xfrm>
          <a:off x="5098732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br>
            <a:rPr lang="es-ES" sz="1200" kern="1200" dirty="0"/>
          </a:b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5098732" y="3876376"/>
        <a:ext cx="1602301" cy="885754"/>
      </dsp:txXfrm>
    </dsp:sp>
    <dsp:sp modelId="{F76E485C-9DB7-479B-8508-81C2A9F36898}">
      <dsp:nvSpPr>
        <dsp:cNvPr id="0" name=""/>
        <dsp:cNvSpPr/>
      </dsp:nvSpPr>
      <dsp:spPr>
        <a:xfrm>
          <a:off x="2386871" y="1353765"/>
          <a:ext cx="1348116" cy="7804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86871" y="1353765"/>
        <a:ext cx="1348116" cy="78049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B237F-6E91-4BA2-A033-16942288A66F}">
      <dsp:nvSpPr>
        <dsp:cNvPr id="0" name=""/>
        <dsp:cNvSpPr/>
      </dsp:nvSpPr>
      <dsp:spPr>
        <a:xfrm>
          <a:off x="2973554" y="1123937"/>
          <a:ext cx="245532" cy="2118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8233"/>
              </a:lnTo>
              <a:lnTo>
                <a:pt x="245532" y="21182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221EF-281F-45E0-B29F-8FA0C097C95B}">
      <dsp:nvSpPr>
        <dsp:cNvPr id="0" name=""/>
        <dsp:cNvSpPr/>
      </dsp:nvSpPr>
      <dsp:spPr>
        <a:xfrm>
          <a:off x="2745453" y="1123937"/>
          <a:ext cx="228100" cy="2118233"/>
        </a:xfrm>
        <a:custGeom>
          <a:avLst/>
          <a:gdLst/>
          <a:ahLst/>
          <a:cxnLst/>
          <a:rect l="0" t="0" r="0" b="0"/>
          <a:pathLst>
            <a:path>
              <a:moveTo>
                <a:pt x="228100" y="0"/>
              </a:moveTo>
              <a:lnTo>
                <a:pt x="228100" y="2118233"/>
              </a:lnTo>
              <a:lnTo>
                <a:pt x="0" y="21182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5FE60-BE34-4CD8-A51C-974B27B43D27}">
      <dsp:nvSpPr>
        <dsp:cNvPr id="0" name=""/>
        <dsp:cNvSpPr/>
      </dsp:nvSpPr>
      <dsp:spPr>
        <a:xfrm>
          <a:off x="2973554" y="1123937"/>
          <a:ext cx="235897" cy="894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739"/>
              </a:lnTo>
              <a:lnTo>
                <a:pt x="235897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35818" y="1123937"/>
          <a:ext cx="237735" cy="894739"/>
        </a:xfrm>
        <a:custGeom>
          <a:avLst/>
          <a:gdLst/>
          <a:ahLst/>
          <a:cxnLst/>
          <a:rect l="0" t="0" r="0" b="0"/>
          <a:pathLst>
            <a:path>
              <a:moveTo>
                <a:pt x="237735" y="0"/>
              </a:moveTo>
              <a:lnTo>
                <a:pt x="237735" y="894739"/>
              </a:lnTo>
              <a:lnTo>
                <a:pt x="0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24E5-6CA1-4404-B49D-F5B326A359E2}">
      <dsp:nvSpPr>
        <dsp:cNvPr id="0" name=""/>
        <dsp:cNvSpPr/>
      </dsp:nvSpPr>
      <dsp:spPr>
        <a:xfrm>
          <a:off x="2927834" y="1123937"/>
          <a:ext cx="91440" cy="29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26288" y="81889"/>
          <a:ext cx="2294532" cy="10420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Comando, Inteligencia y Desarrollo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1826288" y="81889"/>
        <a:ext cx="2294532" cy="1042047"/>
      </dsp:txXfrm>
    </dsp:sp>
    <dsp:sp modelId="{88858FFA-E338-4A9E-A293-65405970FF12}">
      <dsp:nvSpPr>
        <dsp:cNvPr id="0" name=""/>
        <dsp:cNvSpPr/>
      </dsp:nvSpPr>
      <dsp:spPr>
        <a:xfrm>
          <a:off x="2006205" y="4109611"/>
          <a:ext cx="1934697" cy="9673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Enlace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2006205" y="4109611"/>
        <a:ext cx="1934697" cy="967348"/>
      </dsp:txXfrm>
    </dsp:sp>
    <dsp:sp modelId="{D626C255-1536-4EB0-A4A3-D107C591C8D4}">
      <dsp:nvSpPr>
        <dsp:cNvPr id="0" name=""/>
        <dsp:cNvSpPr/>
      </dsp:nvSpPr>
      <dsp:spPr>
        <a:xfrm>
          <a:off x="935814" y="1566228"/>
          <a:ext cx="1800004" cy="9048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</a:t>
          </a:r>
          <a:r>
            <a:rPr lang="es-MX" altLang="es-MX" sz="1200" kern="1200" baseline="0" dirty="0">
              <a:cs typeface="Arial" charset="0"/>
            </a:rPr>
            <a:t> Administrativo(a</a:t>
          </a:r>
          <a:r>
            <a:rPr lang="es-MX" altLang="es-MX" sz="1200" kern="1200" baseline="0" dirty="0" smtClean="0">
              <a:cs typeface="Arial" charset="0"/>
            </a:rPr>
            <a:t>)</a:t>
          </a:r>
          <a:endParaRPr lang="es-MX" altLang="es-MX" sz="1200" kern="1200" baseline="0" dirty="0">
            <a:cs typeface="Arial" charset="0"/>
          </a:endParaRPr>
        </a:p>
      </dsp:txBody>
      <dsp:txXfrm>
        <a:off x="935814" y="1566228"/>
        <a:ext cx="1800004" cy="904896"/>
      </dsp:txXfrm>
    </dsp:sp>
    <dsp:sp modelId="{E6161396-4F11-49B1-96C4-F17836677C13}">
      <dsp:nvSpPr>
        <dsp:cNvPr id="0" name=""/>
        <dsp:cNvSpPr/>
      </dsp:nvSpPr>
      <dsp:spPr>
        <a:xfrm>
          <a:off x="3209452" y="1566228"/>
          <a:ext cx="1800004" cy="9048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  <a:endParaRPr lang="es-MX" altLang="es-MX" sz="1200" kern="1200" dirty="0">
            <a:cs typeface="Arial" charset="0"/>
          </a:endParaRPr>
        </a:p>
      </dsp:txBody>
      <dsp:txXfrm>
        <a:off x="3209452" y="1566228"/>
        <a:ext cx="1800004" cy="904896"/>
      </dsp:txXfrm>
    </dsp:sp>
    <dsp:sp modelId="{28B7969A-AD4F-4559-BE49-5614ED8DD292}">
      <dsp:nvSpPr>
        <dsp:cNvPr id="0" name=""/>
        <dsp:cNvSpPr/>
      </dsp:nvSpPr>
      <dsp:spPr>
        <a:xfrm>
          <a:off x="945449" y="2789722"/>
          <a:ext cx="1800004" cy="9048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</a:t>
          </a:r>
          <a:endParaRPr lang="es-MX" altLang="es-MX" sz="1200" kern="1200" dirty="0">
            <a:cs typeface="Arial" charset="0"/>
          </a:endParaRPr>
        </a:p>
      </dsp:txBody>
      <dsp:txXfrm>
        <a:off x="945449" y="2789722"/>
        <a:ext cx="1800004" cy="904896"/>
      </dsp:txXfrm>
    </dsp:sp>
    <dsp:sp modelId="{C1A81F75-AC3A-4094-8C94-6A09BCF5B55C}">
      <dsp:nvSpPr>
        <dsp:cNvPr id="0" name=""/>
        <dsp:cNvSpPr/>
      </dsp:nvSpPr>
      <dsp:spPr>
        <a:xfrm>
          <a:off x="3219087" y="2789722"/>
          <a:ext cx="1800004" cy="9048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Jefe(a) de Observatorio</a:t>
          </a:r>
        </a:p>
      </dsp:txBody>
      <dsp:txXfrm>
        <a:off x="3219087" y="2789722"/>
        <a:ext cx="1800004" cy="904896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5DB1-C640-4674-B404-FED4C0DF5E0E}">
      <dsp:nvSpPr>
        <dsp:cNvPr id="0" name=""/>
        <dsp:cNvSpPr/>
      </dsp:nvSpPr>
      <dsp:spPr>
        <a:xfrm>
          <a:off x="2362466" y="1526428"/>
          <a:ext cx="91440" cy="1213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750"/>
              </a:lnTo>
              <a:lnTo>
                <a:pt x="48273" y="288750"/>
              </a:lnTo>
              <a:lnTo>
                <a:pt x="48273" y="12132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3857" y="0"/>
          <a:ext cx="2728657" cy="15264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cs typeface="Arial" charset="0"/>
            </a:rPr>
            <a:t>Jefe(a) de </a:t>
          </a:r>
          <a:r>
            <a:rPr lang="es-ES" sz="1200" b="0" kern="1200" dirty="0" smtClean="0">
              <a:cs typeface="Arial" charset="0"/>
            </a:rPr>
            <a:t>Observatorio</a:t>
          </a:r>
          <a:endParaRPr lang="es-ES" sz="1200" b="0" kern="1200" dirty="0">
            <a:cs typeface="Arial" charset="0"/>
          </a:endParaRPr>
        </a:p>
      </dsp:txBody>
      <dsp:txXfrm>
        <a:off x="1043857" y="0"/>
        <a:ext cx="2728657" cy="1526428"/>
      </dsp:txXfrm>
    </dsp:sp>
    <dsp:sp modelId="{40656D80-BCDF-410F-AECF-315286752220}">
      <dsp:nvSpPr>
        <dsp:cNvPr id="0" name=""/>
        <dsp:cNvSpPr/>
      </dsp:nvSpPr>
      <dsp:spPr>
        <a:xfrm>
          <a:off x="1332836" y="2739699"/>
          <a:ext cx="2155806" cy="1146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332836" y="2739699"/>
        <a:ext cx="2155806" cy="114684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BD2CA-4E55-4498-84E3-8B0F87840495}">
      <dsp:nvSpPr>
        <dsp:cNvPr id="0" name=""/>
        <dsp:cNvSpPr/>
      </dsp:nvSpPr>
      <dsp:spPr>
        <a:xfrm>
          <a:off x="3802384" y="1914386"/>
          <a:ext cx="2964814" cy="407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02"/>
              </a:lnTo>
              <a:lnTo>
                <a:pt x="2964814" y="238302"/>
              </a:lnTo>
              <a:lnTo>
                <a:pt x="2964814" y="407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802384" y="1914386"/>
          <a:ext cx="1015794" cy="407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02"/>
              </a:lnTo>
              <a:lnTo>
                <a:pt x="1015794" y="238302"/>
              </a:lnTo>
              <a:lnTo>
                <a:pt x="1015794" y="407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2825597" y="1914386"/>
          <a:ext cx="976786" cy="406803"/>
        </a:xfrm>
        <a:custGeom>
          <a:avLst/>
          <a:gdLst/>
          <a:ahLst/>
          <a:cxnLst/>
          <a:rect l="0" t="0" r="0" b="0"/>
          <a:pathLst>
            <a:path>
              <a:moveTo>
                <a:pt x="976786" y="0"/>
              </a:moveTo>
              <a:lnTo>
                <a:pt x="976786" y="238045"/>
              </a:lnTo>
              <a:lnTo>
                <a:pt x="0" y="238045"/>
              </a:lnTo>
              <a:lnTo>
                <a:pt x="0" y="4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821465" y="1914386"/>
          <a:ext cx="2980918" cy="406328"/>
        </a:xfrm>
        <a:custGeom>
          <a:avLst/>
          <a:gdLst/>
          <a:ahLst/>
          <a:cxnLst/>
          <a:rect l="0" t="0" r="0" b="0"/>
          <a:pathLst>
            <a:path>
              <a:moveTo>
                <a:pt x="2980918" y="0"/>
              </a:moveTo>
              <a:lnTo>
                <a:pt x="2980918" y="237570"/>
              </a:lnTo>
              <a:lnTo>
                <a:pt x="0" y="237570"/>
              </a:lnTo>
              <a:lnTo>
                <a:pt x="0" y="4063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629460" y="741462"/>
          <a:ext cx="2345847" cy="117292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/>
        </a:p>
      </dsp:txBody>
      <dsp:txXfrm>
        <a:off x="2629460" y="741462"/>
        <a:ext cx="2345847" cy="1172923"/>
      </dsp:txXfrm>
    </dsp:sp>
    <dsp:sp modelId="{F21E685F-6405-4BF2-871E-BED3C36234CE}">
      <dsp:nvSpPr>
        <dsp:cNvPr id="0" name=""/>
        <dsp:cNvSpPr/>
      </dsp:nvSpPr>
      <dsp:spPr>
        <a:xfrm>
          <a:off x="0" y="2320715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Emergencias</a:t>
          </a:r>
        </a:p>
      </dsp:txBody>
      <dsp:txXfrm>
        <a:off x="0" y="2320715"/>
        <a:ext cx="1642930" cy="922591"/>
      </dsp:txXfrm>
    </dsp:sp>
    <dsp:sp modelId="{7C576A7F-97E5-41B2-A453-F3F548F4D3EA}">
      <dsp:nvSpPr>
        <dsp:cNvPr id="0" name=""/>
        <dsp:cNvSpPr/>
      </dsp:nvSpPr>
      <dsp:spPr>
        <a:xfrm>
          <a:off x="2004131" y="2321189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Monitoreo y Análisis</a:t>
          </a:r>
        </a:p>
      </dsp:txBody>
      <dsp:txXfrm>
        <a:off x="2004131" y="2321189"/>
        <a:ext cx="1642930" cy="922591"/>
      </dsp:txXfrm>
    </dsp:sp>
    <dsp:sp modelId="{8D82B08E-BDF6-4FA8-BD59-87DE0C0F4070}">
      <dsp:nvSpPr>
        <dsp:cNvPr id="0" name=""/>
        <dsp:cNvSpPr/>
      </dsp:nvSpPr>
      <dsp:spPr>
        <a:xfrm>
          <a:off x="3996712" y="2321446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Técnico</a:t>
          </a:r>
          <a:endParaRPr lang="es-MX" altLang="es-MX" sz="1200" kern="1200" dirty="0"/>
        </a:p>
      </dsp:txBody>
      <dsp:txXfrm>
        <a:off x="3996712" y="2321446"/>
        <a:ext cx="1642930" cy="922591"/>
      </dsp:txXfrm>
    </dsp:sp>
    <dsp:sp modelId="{8FC6037D-8355-412F-AA86-4F80308E1326}">
      <dsp:nvSpPr>
        <dsp:cNvPr id="0" name=""/>
        <dsp:cNvSpPr/>
      </dsp:nvSpPr>
      <dsp:spPr>
        <a:xfrm>
          <a:off x="5945733" y="2321446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Sistemas, Tecnología y Seguridad</a:t>
          </a:r>
          <a:endParaRPr lang="es-MX" altLang="es-MX" sz="1200" kern="1200" dirty="0"/>
        </a:p>
      </dsp:txBody>
      <dsp:txXfrm>
        <a:off x="5945733" y="2321446"/>
        <a:ext cx="1642930" cy="92259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B5CC2-3F72-4AC8-AF94-50272EAD0FAB}">
      <dsp:nvSpPr>
        <dsp:cNvPr id="0" name=""/>
        <dsp:cNvSpPr/>
      </dsp:nvSpPr>
      <dsp:spPr>
        <a:xfrm>
          <a:off x="966200" y="1668669"/>
          <a:ext cx="91440" cy="645071"/>
        </a:xfrm>
        <a:custGeom>
          <a:avLst/>
          <a:gdLst/>
          <a:ahLst/>
          <a:cxnLst/>
          <a:rect l="0" t="0" r="0" b="0"/>
          <a:pathLst>
            <a:path>
              <a:moveTo>
                <a:pt x="46132" y="0"/>
              </a:moveTo>
              <a:lnTo>
                <a:pt x="46132" y="351182"/>
              </a:lnTo>
              <a:lnTo>
                <a:pt x="45720" y="351182"/>
              </a:lnTo>
              <a:lnTo>
                <a:pt x="45720" y="645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0" y="588671"/>
          <a:ext cx="2024667" cy="1079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Sistemas, Tecnología y </a:t>
          </a:r>
          <a:r>
            <a:rPr lang="es-ES" sz="1200" kern="1200" dirty="0" smtClean="0"/>
            <a:t>Seguridad</a:t>
          </a:r>
          <a:endParaRPr lang="es-ES" sz="1200" kern="1200" dirty="0"/>
        </a:p>
      </dsp:txBody>
      <dsp:txXfrm>
        <a:off x="0" y="588671"/>
        <a:ext cx="2024667" cy="1079998"/>
      </dsp:txXfrm>
    </dsp:sp>
    <dsp:sp modelId="{0E4A1FB2-B936-4A45-9B17-4DC72B6EC80F}">
      <dsp:nvSpPr>
        <dsp:cNvPr id="0" name=""/>
        <dsp:cNvSpPr/>
      </dsp:nvSpPr>
      <dsp:spPr>
        <a:xfrm>
          <a:off x="93925" y="2313740"/>
          <a:ext cx="1835991" cy="9360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Sistemas, </a:t>
          </a:r>
          <a:br>
            <a:rPr lang="es-ES" sz="1200" kern="1200" dirty="0"/>
          </a:br>
          <a:r>
            <a:rPr lang="es-ES" sz="1200" kern="1200" dirty="0"/>
            <a:t>Tecnología y </a:t>
          </a:r>
          <a:r>
            <a:rPr lang="es-ES" sz="1200" kern="1200" dirty="0" smtClean="0"/>
            <a:t>Seguridad</a:t>
          </a:r>
          <a:endParaRPr lang="es-ES" sz="1200" kern="1200" dirty="0"/>
        </a:p>
      </dsp:txBody>
      <dsp:txXfrm>
        <a:off x="93925" y="2313740"/>
        <a:ext cx="1835991" cy="936006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4630618" y="731425"/>
          <a:ext cx="2060583" cy="515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031"/>
              </a:lnTo>
              <a:lnTo>
                <a:pt x="2060583" y="258031"/>
              </a:lnTo>
              <a:lnTo>
                <a:pt x="2060583" y="5154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58531-49EA-49CF-B502-D19571AB02A5}">
      <dsp:nvSpPr>
        <dsp:cNvPr id="0" name=""/>
        <dsp:cNvSpPr/>
      </dsp:nvSpPr>
      <dsp:spPr>
        <a:xfrm>
          <a:off x="3098157" y="1978335"/>
          <a:ext cx="1424587" cy="386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79"/>
              </a:lnTo>
              <a:lnTo>
                <a:pt x="1424587" y="128579"/>
              </a:lnTo>
              <a:lnTo>
                <a:pt x="1424587" y="3860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2E9DC-A010-48EB-AAB2-1E392BC0EB5B}">
      <dsp:nvSpPr>
        <dsp:cNvPr id="0" name=""/>
        <dsp:cNvSpPr/>
      </dsp:nvSpPr>
      <dsp:spPr>
        <a:xfrm>
          <a:off x="1702392" y="1978335"/>
          <a:ext cx="1395765" cy="386033"/>
        </a:xfrm>
        <a:custGeom>
          <a:avLst/>
          <a:gdLst/>
          <a:ahLst/>
          <a:cxnLst/>
          <a:rect l="0" t="0" r="0" b="0"/>
          <a:pathLst>
            <a:path>
              <a:moveTo>
                <a:pt x="1395765" y="0"/>
              </a:moveTo>
              <a:lnTo>
                <a:pt x="1395765" y="128579"/>
              </a:lnTo>
              <a:lnTo>
                <a:pt x="0" y="128579"/>
              </a:lnTo>
              <a:lnTo>
                <a:pt x="0" y="3860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5B6C2-DF28-4D70-A85C-8DB7ECED8AC7}">
      <dsp:nvSpPr>
        <dsp:cNvPr id="0" name=""/>
        <dsp:cNvSpPr/>
      </dsp:nvSpPr>
      <dsp:spPr>
        <a:xfrm>
          <a:off x="3098157" y="731425"/>
          <a:ext cx="1532460" cy="515485"/>
        </a:xfrm>
        <a:custGeom>
          <a:avLst/>
          <a:gdLst/>
          <a:ahLst/>
          <a:cxnLst/>
          <a:rect l="0" t="0" r="0" b="0"/>
          <a:pathLst>
            <a:path>
              <a:moveTo>
                <a:pt x="1532460" y="0"/>
              </a:moveTo>
              <a:lnTo>
                <a:pt x="1532460" y="258031"/>
              </a:lnTo>
              <a:lnTo>
                <a:pt x="0" y="258031"/>
              </a:lnTo>
              <a:lnTo>
                <a:pt x="0" y="5154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484902" y="0"/>
          <a:ext cx="2291433" cy="7314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</a:t>
          </a:r>
          <a:r>
            <a:rPr lang="es-MX" altLang="es-MX" sz="1200" kern="1200" dirty="0" smtClean="0"/>
            <a:t>Emergencias</a:t>
          </a:r>
          <a:endParaRPr lang="es-MX" altLang="es-MX" sz="1200" kern="1200" dirty="0"/>
        </a:p>
      </dsp:txBody>
      <dsp:txXfrm>
        <a:off x="3484902" y="0"/>
        <a:ext cx="2291433" cy="731425"/>
      </dsp:txXfrm>
    </dsp:sp>
    <dsp:sp modelId="{A72CDAEB-77F3-4602-8D7C-ED4C7274390F}">
      <dsp:nvSpPr>
        <dsp:cNvPr id="0" name=""/>
        <dsp:cNvSpPr/>
      </dsp:nvSpPr>
      <dsp:spPr>
        <a:xfrm>
          <a:off x="1952441" y="1246910"/>
          <a:ext cx="2291433" cy="7314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Supervisores(as) de </a:t>
          </a:r>
          <a:r>
            <a:rPr lang="es-MX" altLang="es-MX" sz="1200" b="0" i="0" u="none" kern="1200" dirty="0" smtClean="0"/>
            <a:t>Radio</a:t>
          </a:r>
          <a:endParaRPr lang="es-MX" altLang="es-MX" sz="1200" b="0" i="0" u="none" kern="1200" dirty="0"/>
        </a:p>
      </dsp:txBody>
      <dsp:txXfrm>
        <a:off x="1952441" y="1246910"/>
        <a:ext cx="2291433" cy="731425"/>
      </dsp:txXfrm>
    </dsp:sp>
    <dsp:sp modelId="{60750280-7CFD-4D48-9D97-E0748C8B3E5F}">
      <dsp:nvSpPr>
        <dsp:cNvPr id="0" name=""/>
        <dsp:cNvSpPr/>
      </dsp:nvSpPr>
      <dsp:spPr>
        <a:xfrm>
          <a:off x="0" y="2364368"/>
          <a:ext cx="3404784" cy="253565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Central</a:t>
          </a:r>
          <a:br>
            <a:rPr lang="es-MX" altLang="es-MX" sz="1200" b="0" i="0" u="none" kern="1200" dirty="0"/>
          </a:br>
          <a:endParaRPr lang="es-ES" sz="1200" b="1" i="0" u="none" kern="1200" dirty="0"/>
        </a:p>
      </dsp:txBody>
      <dsp:txXfrm>
        <a:off x="0" y="2364368"/>
        <a:ext cx="3404784" cy="2535658"/>
      </dsp:txXfrm>
    </dsp:sp>
    <dsp:sp modelId="{8AE61066-8812-4B58-9DFD-B1E0FFCABBFC}">
      <dsp:nvSpPr>
        <dsp:cNvPr id="0" name=""/>
        <dsp:cNvSpPr/>
      </dsp:nvSpPr>
      <dsp:spPr>
        <a:xfrm>
          <a:off x="3693758" y="2364368"/>
          <a:ext cx="1657975" cy="88256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Auxiliar</a:t>
          </a:r>
          <a:br>
            <a:rPr lang="es-MX" altLang="es-MX" sz="1200" b="0" i="0" u="none" kern="1200" dirty="0"/>
          </a:br>
          <a:endParaRPr lang="es-MX" altLang="es-MX" sz="1200" b="0" i="0" u="none" kern="1200" dirty="0"/>
        </a:p>
      </dsp:txBody>
      <dsp:txXfrm>
        <a:off x="3693758" y="2364368"/>
        <a:ext cx="1657975" cy="882562"/>
      </dsp:txXfrm>
    </dsp:sp>
    <dsp:sp modelId="{C483119D-4248-4FB6-A51A-FF463787E698}">
      <dsp:nvSpPr>
        <dsp:cNvPr id="0" name=""/>
        <dsp:cNvSpPr/>
      </dsp:nvSpPr>
      <dsp:spPr>
        <a:xfrm>
          <a:off x="5545485" y="1246910"/>
          <a:ext cx="2291433" cy="7314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/>
            <a:t>Supervisor(a) de Plataforma </a:t>
          </a:r>
          <a:r>
            <a:rPr lang="es-ES" altLang="es-MX" sz="1200" b="0" i="0" u="none" kern="1200" dirty="0" smtClean="0"/>
            <a:t>Mx</a:t>
          </a:r>
          <a:endParaRPr lang="es-ES" altLang="es-MX" sz="1200" b="0" i="0" u="none" kern="1200" dirty="0"/>
        </a:p>
      </dsp:txBody>
      <dsp:txXfrm>
        <a:off x="5545485" y="1246910"/>
        <a:ext cx="2291433" cy="731425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2D1C-F65C-41E4-82E5-22924839F07C}">
      <dsp:nvSpPr>
        <dsp:cNvPr id="0" name=""/>
        <dsp:cNvSpPr/>
      </dsp:nvSpPr>
      <dsp:spPr>
        <a:xfrm>
          <a:off x="6290255" y="3181216"/>
          <a:ext cx="91440" cy="272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7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F4293-5B39-45D8-8215-DA48EF76FE72}">
      <dsp:nvSpPr>
        <dsp:cNvPr id="0" name=""/>
        <dsp:cNvSpPr/>
      </dsp:nvSpPr>
      <dsp:spPr>
        <a:xfrm>
          <a:off x="6290255" y="2263611"/>
          <a:ext cx="91440" cy="308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8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A38CE-E6F1-4E96-822C-136FB43E8CFD}">
      <dsp:nvSpPr>
        <dsp:cNvPr id="0" name=""/>
        <dsp:cNvSpPr/>
      </dsp:nvSpPr>
      <dsp:spPr>
        <a:xfrm>
          <a:off x="4210049" y="1226457"/>
          <a:ext cx="2125925" cy="440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276"/>
              </a:lnTo>
              <a:lnTo>
                <a:pt x="2125925" y="240276"/>
              </a:lnTo>
              <a:lnTo>
                <a:pt x="2125925" y="440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838-D549-4265-AC36-E2569F4B1A6F}">
      <dsp:nvSpPr>
        <dsp:cNvPr id="0" name=""/>
        <dsp:cNvSpPr/>
      </dsp:nvSpPr>
      <dsp:spPr>
        <a:xfrm>
          <a:off x="2038403" y="3166773"/>
          <a:ext cx="91440" cy="2871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1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376F4-38A9-4FB0-AAEB-BEF606352241}">
      <dsp:nvSpPr>
        <dsp:cNvPr id="0" name=""/>
        <dsp:cNvSpPr/>
      </dsp:nvSpPr>
      <dsp:spPr>
        <a:xfrm>
          <a:off x="2038403" y="2263611"/>
          <a:ext cx="91440" cy="2944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4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84123" y="1226457"/>
          <a:ext cx="2125925" cy="440204"/>
        </a:xfrm>
        <a:custGeom>
          <a:avLst/>
          <a:gdLst/>
          <a:ahLst/>
          <a:cxnLst/>
          <a:rect l="0" t="0" r="0" b="0"/>
          <a:pathLst>
            <a:path>
              <a:moveTo>
                <a:pt x="2125925" y="0"/>
              </a:moveTo>
              <a:lnTo>
                <a:pt x="2125925" y="240276"/>
              </a:lnTo>
              <a:lnTo>
                <a:pt x="0" y="240276"/>
              </a:lnTo>
              <a:lnTo>
                <a:pt x="0" y="440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10959" y="178651"/>
          <a:ext cx="2798180" cy="10478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Monitoreo y </a:t>
          </a:r>
          <a:r>
            <a:rPr lang="es-MX" altLang="es-MX" sz="1200" kern="1200" dirty="0" smtClean="0"/>
            <a:t>Análisis</a:t>
          </a:r>
          <a:endParaRPr lang="es-MX" altLang="es-MX" sz="1200" kern="1200" dirty="0"/>
        </a:p>
      </dsp:txBody>
      <dsp:txXfrm>
        <a:off x="2810959" y="178651"/>
        <a:ext cx="2798180" cy="1047806"/>
      </dsp:txXfrm>
    </dsp:sp>
    <dsp:sp modelId="{19FBE8A8-D4BA-45D1-97CD-FF1210CD856F}">
      <dsp:nvSpPr>
        <dsp:cNvPr id="0" name=""/>
        <dsp:cNvSpPr/>
      </dsp:nvSpPr>
      <dsp:spPr>
        <a:xfrm>
          <a:off x="591762" y="1666662"/>
          <a:ext cx="2984723" cy="5969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Jefe(a)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/>
        </a:p>
      </dsp:txBody>
      <dsp:txXfrm>
        <a:off x="591762" y="1666662"/>
        <a:ext cx="2984723" cy="596948"/>
      </dsp:txXfrm>
    </dsp:sp>
    <dsp:sp modelId="{A72CDAEB-77F3-4602-8D7C-ED4C7274390F}">
      <dsp:nvSpPr>
        <dsp:cNvPr id="0" name=""/>
        <dsp:cNvSpPr/>
      </dsp:nvSpPr>
      <dsp:spPr>
        <a:xfrm>
          <a:off x="591762" y="2558058"/>
          <a:ext cx="2984723" cy="608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Supervisores(as) de Monitoreo</a:t>
          </a:r>
          <a:br>
            <a:rPr lang="es-MX" sz="1200" b="0" i="0" u="none" kern="1200" dirty="0"/>
          </a:b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591762" y="2558058"/>
        <a:ext cx="2984723" cy="608715"/>
      </dsp:txXfrm>
    </dsp:sp>
    <dsp:sp modelId="{A59235C8-787C-4155-AEED-313AE3F5C81E}">
      <dsp:nvSpPr>
        <dsp:cNvPr id="0" name=""/>
        <dsp:cNvSpPr/>
      </dsp:nvSpPr>
      <dsp:spPr>
        <a:xfrm>
          <a:off x="158126" y="3453928"/>
          <a:ext cx="3851994" cy="19387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Operadores(as) de Monitoreo</a:t>
          </a:r>
          <a:br>
            <a:rPr lang="es-MX" altLang="es-MX" sz="1200" kern="1200" dirty="0"/>
          </a:br>
          <a:endParaRPr lang="es-ES" sz="1200" kern="1200" dirty="0"/>
        </a:p>
      </dsp:txBody>
      <dsp:txXfrm>
        <a:off x="158126" y="3453928"/>
        <a:ext cx="3851994" cy="1938764"/>
      </dsp:txXfrm>
    </dsp:sp>
    <dsp:sp modelId="{D6F7B946-2129-46BC-9DD8-0B196EDE54F1}">
      <dsp:nvSpPr>
        <dsp:cNvPr id="0" name=""/>
        <dsp:cNvSpPr/>
      </dsp:nvSpPr>
      <dsp:spPr>
        <a:xfrm>
          <a:off x="4843613" y="1666662"/>
          <a:ext cx="2984723" cy="5969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Jefe(a) de Análisis y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843613" y="1666662"/>
        <a:ext cx="2984723" cy="596948"/>
      </dsp:txXfrm>
    </dsp:sp>
    <dsp:sp modelId="{2E14FAB5-3778-4E3A-BD6A-455D8E7CCED0}">
      <dsp:nvSpPr>
        <dsp:cNvPr id="0" name=""/>
        <dsp:cNvSpPr/>
      </dsp:nvSpPr>
      <dsp:spPr>
        <a:xfrm>
          <a:off x="4843613" y="2572500"/>
          <a:ext cx="2984723" cy="608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Supervisores(as) de Análisis de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843613" y="2572500"/>
        <a:ext cx="2984723" cy="608715"/>
      </dsp:txXfrm>
    </dsp:sp>
    <dsp:sp modelId="{248D610E-5572-4FC7-B989-4A9937C20A80}">
      <dsp:nvSpPr>
        <dsp:cNvPr id="0" name=""/>
        <dsp:cNvSpPr/>
      </dsp:nvSpPr>
      <dsp:spPr>
        <a:xfrm>
          <a:off x="4409978" y="3453928"/>
          <a:ext cx="3851994" cy="19387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/>
        </a:p>
      </dsp:txBody>
      <dsp:txXfrm>
        <a:off x="4409978" y="3453928"/>
        <a:ext cx="3851994" cy="1938764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604D8-250D-4FDF-98BD-EA912B304081}">
      <dsp:nvSpPr>
        <dsp:cNvPr id="0" name=""/>
        <dsp:cNvSpPr/>
      </dsp:nvSpPr>
      <dsp:spPr>
        <a:xfrm>
          <a:off x="3595376" y="1397960"/>
          <a:ext cx="2823101" cy="614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054"/>
              </a:lnTo>
              <a:lnTo>
                <a:pt x="2823101" y="447054"/>
              </a:lnTo>
              <a:lnTo>
                <a:pt x="2823101" y="614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491FC-4AAE-415D-8BC1-59BDE3F41EA7}">
      <dsp:nvSpPr>
        <dsp:cNvPr id="0" name=""/>
        <dsp:cNvSpPr/>
      </dsp:nvSpPr>
      <dsp:spPr>
        <a:xfrm>
          <a:off x="3595376" y="1397960"/>
          <a:ext cx="939281" cy="614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054"/>
              </a:lnTo>
              <a:lnTo>
                <a:pt x="939281" y="447054"/>
              </a:lnTo>
              <a:lnTo>
                <a:pt x="939281" y="614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2634691" y="1397960"/>
          <a:ext cx="960685" cy="614272"/>
        </a:xfrm>
        <a:custGeom>
          <a:avLst/>
          <a:gdLst/>
          <a:ahLst/>
          <a:cxnLst/>
          <a:rect l="0" t="0" r="0" b="0"/>
          <a:pathLst>
            <a:path>
              <a:moveTo>
                <a:pt x="960685" y="0"/>
              </a:moveTo>
              <a:lnTo>
                <a:pt x="960685" y="447054"/>
              </a:lnTo>
              <a:lnTo>
                <a:pt x="0" y="447054"/>
              </a:lnTo>
              <a:lnTo>
                <a:pt x="0" y="614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778200" y="1397960"/>
          <a:ext cx="2817176" cy="614272"/>
        </a:xfrm>
        <a:custGeom>
          <a:avLst/>
          <a:gdLst/>
          <a:ahLst/>
          <a:cxnLst/>
          <a:rect l="0" t="0" r="0" b="0"/>
          <a:pathLst>
            <a:path>
              <a:moveTo>
                <a:pt x="2817176" y="0"/>
              </a:moveTo>
              <a:lnTo>
                <a:pt x="2817176" y="447054"/>
              </a:lnTo>
              <a:lnTo>
                <a:pt x="0" y="447054"/>
              </a:lnTo>
              <a:lnTo>
                <a:pt x="0" y="614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562460" y="460111"/>
          <a:ext cx="2065832" cy="9378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  <a:endParaRPr lang="es-ES" sz="1200" kern="1200" dirty="0"/>
        </a:p>
      </dsp:txBody>
      <dsp:txXfrm>
        <a:off x="2562460" y="460111"/>
        <a:ext cx="2065832" cy="937848"/>
      </dsp:txXfrm>
    </dsp:sp>
    <dsp:sp modelId="{F6BBEC83-E208-4CDC-AF15-4EEBE065CBE1}">
      <dsp:nvSpPr>
        <dsp:cNvPr id="0" name=""/>
        <dsp:cNvSpPr/>
      </dsp:nvSpPr>
      <dsp:spPr>
        <a:xfrm>
          <a:off x="3509" y="2012232"/>
          <a:ext cx="1549382" cy="7850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509" y="2012232"/>
        <a:ext cx="1549382" cy="785098"/>
      </dsp:txXfrm>
    </dsp:sp>
    <dsp:sp modelId="{62F575BD-4ABE-4050-8344-31020A431BE9}">
      <dsp:nvSpPr>
        <dsp:cNvPr id="0" name=""/>
        <dsp:cNvSpPr/>
      </dsp:nvSpPr>
      <dsp:spPr>
        <a:xfrm>
          <a:off x="1859999" y="2012232"/>
          <a:ext cx="1549382" cy="7712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859999" y="2012232"/>
        <a:ext cx="1549382" cy="771219"/>
      </dsp:txXfrm>
    </dsp:sp>
    <dsp:sp modelId="{E10B3C36-FFD8-4C4B-B9C0-EE22F547BDBD}">
      <dsp:nvSpPr>
        <dsp:cNvPr id="0" name=""/>
        <dsp:cNvSpPr/>
      </dsp:nvSpPr>
      <dsp:spPr>
        <a:xfrm>
          <a:off x="3759967" y="2012232"/>
          <a:ext cx="1549382" cy="75332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Sistemas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759967" y="2012232"/>
        <a:ext cx="1549382" cy="753327"/>
      </dsp:txXfrm>
    </dsp:sp>
    <dsp:sp modelId="{72EF0FA2-707D-4E02-AE13-A46BA56EA465}">
      <dsp:nvSpPr>
        <dsp:cNvPr id="0" name=""/>
        <dsp:cNvSpPr/>
      </dsp:nvSpPr>
      <dsp:spPr>
        <a:xfrm>
          <a:off x="5643786" y="2012232"/>
          <a:ext cx="1549382" cy="75332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Técnico(a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5643786" y="2012232"/>
        <a:ext cx="1549382" cy="753327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29813"/>
          <a:ext cx="664702" cy="103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219"/>
              </a:lnTo>
              <a:lnTo>
                <a:pt x="664702" y="1034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70876" y="1129813"/>
          <a:ext cx="424583" cy="1040139"/>
        </a:xfrm>
        <a:custGeom>
          <a:avLst/>
          <a:gdLst/>
          <a:ahLst/>
          <a:cxnLst/>
          <a:rect l="0" t="0" r="0" b="0"/>
          <a:pathLst>
            <a:path>
              <a:moveTo>
                <a:pt x="424583" y="0"/>
              </a:moveTo>
              <a:lnTo>
                <a:pt x="424583" y="1040139"/>
              </a:lnTo>
              <a:lnTo>
                <a:pt x="0" y="1040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72"/>
              </a:lnTo>
              <a:lnTo>
                <a:pt x="1367073" y="1844272"/>
              </a:lnTo>
              <a:lnTo>
                <a:pt x="1367073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28386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1367073" y="0"/>
              </a:moveTo>
              <a:lnTo>
                <a:pt x="1367073" y="1844272"/>
              </a:lnTo>
              <a:lnTo>
                <a:pt x="0" y="1844272"/>
              </a:lnTo>
              <a:lnTo>
                <a:pt x="0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53457" y="1"/>
          <a:ext cx="2484006" cy="11298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Análisis 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Inteligencia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1853457" y="1"/>
        <a:ext cx="2484006" cy="1129812"/>
      </dsp:txXfrm>
    </dsp:sp>
    <dsp:sp modelId="{19FBE8A8-D4BA-45D1-97CD-FF1210CD856F}">
      <dsp:nvSpPr>
        <dsp:cNvPr id="0" name=""/>
        <dsp:cNvSpPr/>
      </dsp:nvSpPr>
      <dsp:spPr>
        <a:xfrm>
          <a:off x="598574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Análisis y Estadística</a:t>
          </a:r>
        </a:p>
      </dsp:txBody>
      <dsp:txXfrm>
        <a:off x="598574" y="3211347"/>
        <a:ext cx="2259625" cy="1023520"/>
      </dsp:txXfrm>
    </dsp:sp>
    <dsp:sp modelId="{E7E93CC8-31BA-44DD-A6A0-484A2EAAE5EA}">
      <dsp:nvSpPr>
        <dsp:cNvPr id="0" name=""/>
        <dsp:cNvSpPr/>
      </dsp:nvSpPr>
      <dsp:spPr>
        <a:xfrm>
          <a:off x="3332721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</a:p>
      </dsp:txBody>
      <dsp:txXfrm>
        <a:off x="3332721" y="3211347"/>
        <a:ext cx="2259625" cy="1023520"/>
      </dsp:txXfrm>
    </dsp:sp>
    <dsp:sp modelId="{D626C255-1536-4EB0-A4A3-D107C591C8D4}">
      <dsp:nvSpPr>
        <dsp:cNvPr id="0" name=""/>
        <dsp:cNvSpPr/>
      </dsp:nvSpPr>
      <dsp:spPr>
        <a:xfrm>
          <a:off x="965017" y="1702922"/>
          <a:ext cx="1705859" cy="9340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65017" y="1702922"/>
        <a:ext cx="1705859" cy="934061"/>
      </dsp:txXfrm>
    </dsp:sp>
    <dsp:sp modelId="{FE339C92-05BA-4C5D-A3D0-D02FA3DC3592}">
      <dsp:nvSpPr>
        <dsp:cNvPr id="0" name=""/>
        <dsp:cNvSpPr/>
      </dsp:nvSpPr>
      <dsp:spPr>
        <a:xfrm>
          <a:off x="3760163" y="1697002"/>
          <a:ext cx="1705859" cy="9340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760163" y="1697002"/>
        <a:ext cx="1705859" cy="934061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2903" y="973383"/>
          <a:ext cx="195210" cy="855207"/>
        </a:xfrm>
        <a:custGeom>
          <a:avLst/>
          <a:gdLst/>
          <a:ahLst/>
          <a:cxnLst/>
          <a:rect l="0" t="0" r="0" b="0"/>
          <a:pathLst>
            <a:path>
              <a:moveTo>
                <a:pt x="195210" y="0"/>
              </a:moveTo>
              <a:lnTo>
                <a:pt x="195210" y="855207"/>
              </a:lnTo>
              <a:lnTo>
                <a:pt x="0" y="8552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149638" y="3607245"/>
          <a:ext cx="1161966" cy="390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76"/>
              </a:lnTo>
              <a:lnTo>
                <a:pt x="1161966" y="195776"/>
              </a:lnTo>
              <a:lnTo>
                <a:pt x="1161966" y="3909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102394" y="973383"/>
          <a:ext cx="91440" cy="17104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15204"/>
              </a:lnTo>
              <a:lnTo>
                <a:pt x="47244" y="1515204"/>
              </a:lnTo>
              <a:lnTo>
                <a:pt x="47244" y="17104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94662" y="973383"/>
          <a:ext cx="1153451" cy="3024849"/>
        </a:xfrm>
        <a:custGeom>
          <a:avLst/>
          <a:gdLst/>
          <a:ahLst/>
          <a:cxnLst/>
          <a:rect l="0" t="0" r="0" b="0"/>
          <a:pathLst>
            <a:path>
              <a:moveTo>
                <a:pt x="1153451" y="0"/>
              </a:moveTo>
              <a:lnTo>
                <a:pt x="1153451" y="2829638"/>
              </a:lnTo>
              <a:lnTo>
                <a:pt x="0" y="2829638"/>
              </a:lnTo>
              <a:lnTo>
                <a:pt x="0" y="30248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14118" y="566"/>
          <a:ext cx="2267991" cy="97281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Análisis y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>
            <a:latin typeface="+mn-lt"/>
          </a:endParaRPr>
        </a:p>
      </dsp:txBody>
      <dsp:txXfrm>
        <a:off x="1014118" y="566"/>
        <a:ext cx="2267991" cy="972817"/>
      </dsp:txXfrm>
    </dsp:sp>
    <dsp:sp modelId="{625BDB02-3C9D-4182-86B0-E57BA4667B7D}">
      <dsp:nvSpPr>
        <dsp:cNvPr id="0" name=""/>
        <dsp:cNvSpPr/>
      </dsp:nvSpPr>
      <dsp:spPr>
        <a:xfrm>
          <a:off x="26381" y="3998232"/>
          <a:ext cx="1936561" cy="106508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Investigadores(as)</a:t>
          </a:r>
          <a:br>
            <a:rPr lang="es-MX" alt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26381" y="3998232"/>
        <a:ext cx="1936561" cy="1065086"/>
      </dsp:txXfrm>
    </dsp:sp>
    <dsp:sp modelId="{0E4A1FB2-B936-4A45-9B17-4DC72B6EC80F}">
      <dsp:nvSpPr>
        <dsp:cNvPr id="0" name=""/>
        <dsp:cNvSpPr/>
      </dsp:nvSpPr>
      <dsp:spPr>
        <a:xfrm>
          <a:off x="1181357" y="2683798"/>
          <a:ext cx="1936561" cy="9234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>
            <a:latin typeface="+mn-lt"/>
          </a:endParaRPr>
        </a:p>
      </dsp:txBody>
      <dsp:txXfrm>
        <a:off x="1181357" y="2683798"/>
        <a:ext cx="1936561" cy="923447"/>
      </dsp:txXfrm>
    </dsp:sp>
    <dsp:sp modelId="{B651DCB6-AAF6-4973-9416-A5FBDCD184AD}">
      <dsp:nvSpPr>
        <dsp:cNvPr id="0" name=""/>
        <dsp:cNvSpPr/>
      </dsp:nvSpPr>
      <dsp:spPr>
        <a:xfrm>
          <a:off x="2343324" y="3998232"/>
          <a:ext cx="1936561" cy="106508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3324" y="3998232"/>
        <a:ext cx="1936561" cy="1065086"/>
      </dsp:txXfrm>
    </dsp:sp>
    <dsp:sp modelId="{1E9A7F37-D45E-4673-9D36-AB6FB8B62598}">
      <dsp:nvSpPr>
        <dsp:cNvPr id="0" name=""/>
        <dsp:cNvSpPr/>
      </dsp:nvSpPr>
      <dsp:spPr>
        <a:xfrm>
          <a:off x="548894" y="1468590"/>
          <a:ext cx="1404008" cy="720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Analistas</a:t>
          </a:r>
          <a:endParaRPr lang="es-ES" sz="1200" kern="1200" dirty="0">
            <a:latin typeface="+mn-lt"/>
          </a:endParaRPr>
        </a:p>
      </dsp:txBody>
      <dsp:txXfrm>
        <a:off x="548894" y="1468590"/>
        <a:ext cx="1404008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endParaRPr lang="es-MX" altLang="es-MX" sz="1200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422605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08"/>
              </a:lnTo>
              <a:lnTo>
                <a:pt x="1170788" y="210508"/>
              </a:lnTo>
              <a:lnTo>
                <a:pt x="1170788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51817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1170788" y="0"/>
              </a:moveTo>
              <a:lnTo>
                <a:pt x="1170788" y="210508"/>
              </a:lnTo>
              <a:lnTo>
                <a:pt x="0" y="210508"/>
              </a:lnTo>
              <a:lnTo>
                <a:pt x="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51717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36"/>
              </a:lnTo>
              <a:lnTo>
                <a:pt x="1770888" y="211136"/>
              </a:lnTo>
              <a:lnTo>
                <a:pt x="1770888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835109" y="2686145"/>
          <a:ext cx="91440" cy="4210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80829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1770888" y="0"/>
              </a:moveTo>
              <a:lnTo>
                <a:pt x="1770888" y="211136"/>
              </a:lnTo>
              <a:lnTo>
                <a:pt x="0" y="211136"/>
              </a:lnTo>
              <a:lnTo>
                <a:pt x="0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11775" y="0"/>
          <a:ext cx="3279883" cy="11563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Tecnología</a:t>
          </a:r>
          <a:endParaRPr lang="es-ES" sz="1200" kern="1200" dirty="0">
            <a:latin typeface="+mn-lt"/>
          </a:endParaRPr>
        </a:p>
      </dsp:txBody>
      <dsp:txXfrm>
        <a:off x="2011775" y="0"/>
        <a:ext cx="3279883" cy="1156323"/>
      </dsp:txXfrm>
    </dsp:sp>
    <dsp:sp modelId="{19FBE8A8-D4BA-45D1-97CD-FF1210CD856F}">
      <dsp:nvSpPr>
        <dsp:cNvPr id="0" name=""/>
        <dsp:cNvSpPr/>
      </dsp:nvSpPr>
      <dsp:spPr>
        <a:xfrm>
          <a:off x="772651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Soporte</a:t>
          </a:r>
        </a:p>
      </dsp:txBody>
      <dsp:txXfrm>
        <a:off x="772651" y="1577968"/>
        <a:ext cx="2216354" cy="1108177"/>
      </dsp:txXfrm>
    </dsp:sp>
    <dsp:sp modelId="{15C31BB4-BA5C-4286-A865-38FF49CE8519}">
      <dsp:nvSpPr>
        <dsp:cNvPr id="0" name=""/>
        <dsp:cNvSpPr/>
      </dsp:nvSpPr>
      <dsp:spPr>
        <a:xfrm>
          <a:off x="891138" y="3107162"/>
          <a:ext cx="1979381" cy="9806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91138" y="3107162"/>
        <a:ext cx="1979381" cy="980699"/>
      </dsp:txXfrm>
    </dsp:sp>
    <dsp:sp modelId="{0E4A1FB2-B936-4A45-9B17-4DC72B6EC80F}">
      <dsp:nvSpPr>
        <dsp:cNvPr id="0" name=""/>
        <dsp:cNvSpPr/>
      </dsp:nvSpPr>
      <dsp:spPr>
        <a:xfrm>
          <a:off x="4314428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314428" y="1577968"/>
        <a:ext cx="2216354" cy="1108177"/>
      </dsp:txXfrm>
    </dsp:sp>
    <dsp:sp modelId="{5B3A30D1-2088-4CB4-B419-092CC9C1C0A7}">
      <dsp:nvSpPr>
        <dsp:cNvPr id="0" name=""/>
        <dsp:cNvSpPr/>
      </dsp:nvSpPr>
      <dsp:spPr>
        <a:xfrm>
          <a:off x="3291537" y="3107162"/>
          <a:ext cx="1920559" cy="9862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291537" y="3107162"/>
        <a:ext cx="1920559" cy="986252"/>
      </dsp:txXfrm>
    </dsp:sp>
    <dsp:sp modelId="{04B525DE-C672-463C-A920-06B9DF3576CF}">
      <dsp:nvSpPr>
        <dsp:cNvPr id="0" name=""/>
        <dsp:cNvSpPr/>
      </dsp:nvSpPr>
      <dsp:spPr>
        <a:xfrm>
          <a:off x="5633114" y="3107162"/>
          <a:ext cx="1920559" cy="9862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633114" y="3107162"/>
        <a:ext cx="1920559" cy="986252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E19A-C29A-4DA0-9A25-47FC409C95B3}">
      <dsp:nvSpPr>
        <dsp:cNvPr id="0" name=""/>
        <dsp:cNvSpPr/>
      </dsp:nvSpPr>
      <dsp:spPr>
        <a:xfrm>
          <a:off x="3853037" y="1448052"/>
          <a:ext cx="336150" cy="883220"/>
        </a:xfrm>
        <a:custGeom>
          <a:avLst/>
          <a:gdLst/>
          <a:ahLst/>
          <a:cxnLst/>
          <a:rect l="0" t="0" r="0" b="0"/>
          <a:pathLst>
            <a:path>
              <a:moveTo>
                <a:pt x="336150" y="0"/>
              </a:moveTo>
              <a:lnTo>
                <a:pt x="336150" y="883220"/>
              </a:lnTo>
              <a:lnTo>
                <a:pt x="0" y="8832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F2-A9D9-48B4-B7FD-F33394C8CE3A}">
      <dsp:nvSpPr>
        <dsp:cNvPr id="0" name=""/>
        <dsp:cNvSpPr/>
      </dsp:nvSpPr>
      <dsp:spPr>
        <a:xfrm>
          <a:off x="4189187" y="1448052"/>
          <a:ext cx="2525072" cy="2029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0917"/>
              </a:lnTo>
              <a:lnTo>
                <a:pt x="2525072" y="1810917"/>
              </a:lnTo>
              <a:lnTo>
                <a:pt x="2525072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4143467" y="1448052"/>
          <a:ext cx="91440" cy="20294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1664115" y="1448052"/>
          <a:ext cx="2525072" cy="2029453"/>
        </a:xfrm>
        <a:custGeom>
          <a:avLst/>
          <a:gdLst/>
          <a:ahLst/>
          <a:cxnLst/>
          <a:rect l="0" t="0" r="0" b="0"/>
          <a:pathLst>
            <a:path>
              <a:moveTo>
                <a:pt x="2525072" y="0"/>
              </a:moveTo>
              <a:lnTo>
                <a:pt x="2525072" y="1810917"/>
              </a:lnTo>
              <a:lnTo>
                <a:pt x="0" y="1810917"/>
              </a:lnTo>
              <a:lnTo>
                <a:pt x="0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744891" y="0"/>
          <a:ext cx="2888591" cy="14480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44891" y="0"/>
        <a:ext cx="2888591" cy="1448052"/>
      </dsp:txXfrm>
    </dsp:sp>
    <dsp:sp modelId="{140BAFA2-499E-4719-9FBE-32C754A4DBDB}">
      <dsp:nvSpPr>
        <dsp:cNvPr id="0" name=""/>
        <dsp:cNvSpPr/>
      </dsp:nvSpPr>
      <dsp:spPr>
        <a:xfrm>
          <a:off x="620115" y="3477506"/>
          <a:ext cx="2087999" cy="1234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sp:txBody>
      <dsp:txXfrm>
        <a:off x="620115" y="3477506"/>
        <a:ext cx="2087999" cy="1234615"/>
      </dsp:txXfrm>
    </dsp:sp>
    <dsp:sp modelId="{88424990-49D9-4A40-A11B-0167116F7347}">
      <dsp:nvSpPr>
        <dsp:cNvPr id="0" name=""/>
        <dsp:cNvSpPr/>
      </dsp:nvSpPr>
      <dsp:spPr>
        <a:xfrm>
          <a:off x="3145187" y="3477506"/>
          <a:ext cx="2087999" cy="1234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Gestión Integral de Riesgo</a:t>
          </a:r>
        </a:p>
      </dsp:txBody>
      <dsp:txXfrm>
        <a:off x="3145187" y="3477506"/>
        <a:ext cx="2087999" cy="1234615"/>
      </dsp:txXfrm>
    </dsp:sp>
    <dsp:sp modelId="{2CC35769-742E-4127-9B2A-DF3D71088DFD}">
      <dsp:nvSpPr>
        <dsp:cNvPr id="0" name=""/>
        <dsp:cNvSpPr/>
      </dsp:nvSpPr>
      <dsp:spPr>
        <a:xfrm>
          <a:off x="5670259" y="3477506"/>
          <a:ext cx="2087999" cy="12346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5670259" y="3477506"/>
        <a:ext cx="2087999" cy="1234615"/>
      </dsp:txXfrm>
    </dsp:sp>
    <dsp:sp modelId="{FD579FC0-2D5A-403F-998E-64780E0BE05A}">
      <dsp:nvSpPr>
        <dsp:cNvPr id="0" name=""/>
        <dsp:cNvSpPr/>
      </dsp:nvSpPr>
      <dsp:spPr>
        <a:xfrm>
          <a:off x="1832075" y="1753853"/>
          <a:ext cx="2020961" cy="115483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32075" y="1753853"/>
        <a:ext cx="2020961" cy="1154839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92D-CCCC-4505-81F6-ECF0F4A7B4B7}">
      <dsp:nvSpPr>
        <dsp:cNvPr id="0" name=""/>
        <dsp:cNvSpPr/>
      </dsp:nvSpPr>
      <dsp:spPr>
        <a:xfrm>
          <a:off x="2266340" y="1162070"/>
          <a:ext cx="338891" cy="1164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678"/>
              </a:lnTo>
              <a:lnTo>
                <a:pt x="338891" y="11646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820C-5A6B-4369-902A-5F2604AFAC52}">
      <dsp:nvSpPr>
        <dsp:cNvPr id="0" name=""/>
        <dsp:cNvSpPr/>
      </dsp:nvSpPr>
      <dsp:spPr>
        <a:xfrm>
          <a:off x="1945587" y="1162070"/>
          <a:ext cx="320753" cy="1166644"/>
        </a:xfrm>
        <a:custGeom>
          <a:avLst/>
          <a:gdLst/>
          <a:ahLst/>
          <a:cxnLst/>
          <a:rect l="0" t="0" r="0" b="0"/>
          <a:pathLst>
            <a:path>
              <a:moveTo>
                <a:pt x="320753" y="0"/>
              </a:moveTo>
              <a:lnTo>
                <a:pt x="320753" y="1166644"/>
              </a:lnTo>
              <a:lnTo>
                <a:pt x="0" y="1166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2214066" y="1162070"/>
          <a:ext cx="91440" cy="2195139"/>
        </a:xfrm>
        <a:custGeom>
          <a:avLst/>
          <a:gdLst/>
          <a:ahLst/>
          <a:cxnLst/>
          <a:rect l="0" t="0" r="0" b="0"/>
          <a:pathLst>
            <a:path>
              <a:moveTo>
                <a:pt x="52274" y="0"/>
              </a:moveTo>
              <a:lnTo>
                <a:pt x="52274" y="1944886"/>
              </a:lnTo>
              <a:lnTo>
                <a:pt x="45720" y="1944886"/>
              </a:lnTo>
              <a:lnTo>
                <a:pt x="45720" y="2195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32345" y="0"/>
          <a:ext cx="2267989" cy="11620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32345" y="0"/>
        <a:ext cx="2267989" cy="1162070"/>
      </dsp:txXfrm>
    </dsp:sp>
    <dsp:sp modelId="{8000AD3C-F2B6-49F6-86C5-E3A254C0F044}">
      <dsp:nvSpPr>
        <dsp:cNvPr id="0" name=""/>
        <dsp:cNvSpPr/>
      </dsp:nvSpPr>
      <dsp:spPr>
        <a:xfrm>
          <a:off x="1271451" y="3357210"/>
          <a:ext cx="1976670" cy="1191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Supervisor(a) General de Protección Civil</a:t>
          </a:r>
        </a:p>
      </dsp:txBody>
      <dsp:txXfrm>
        <a:off x="1271451" y="3357210"/>
        <a:ext cx="1976670" cy="1191684"/>
      </dsp:txXfrm>
    </dsp:sp>
    <dsp:sp modelId="{47AA6E8E-B2D9-4607-8808-263D3C0E8652}">
      <dsp:nvSpPr>
        <dsp:cNvPr id="0" name=""/>
        <dsp:cNvSpPr/>
      </dsp:nvSpPr>
      <dsp:spPr>
        <a:xfrm>
          <a:off x="459032" y="1903987"/>
          <a:ext cx="1486554" cy="8494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59032" y="1903987"/>
        <a:ext cx="1486554" cy="849456"/>
      </dsp:txXfrm>
    </dsp:sp>
    <dsp:sp modelId="{C921AD8A-D5F8-4342-847A-C9B815325211}">
      <dsp:nvSpPr>
        <dsp:cNvPr id="0" name=""/>
        <dsp:cNvSpPr/>
      </dsp:nvSpPr>
      <dsp:spPr>
        <a:xfrm>
          <a:off x="2605231" y="1902021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605231" y="1902021"/>
        <a:ext cx="1486554" cy="849456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42567" y="3021852"/>
          <a:ext cx="91440" cy="270707"/>
        </a:xfrm>
        <a:custGeom>
          <a:avLst/>
          <a:gdLst/>
          <a:ahLst/>
          <a:cxnLst/>
          <a:rect l="0" t="0" r="0" b="0"/>
          <a:pathLst>
            <a:path>
              <a:moveTo>
                <a:pt x="49439" y="0"/>
              </a:moveTo>
              <a:lnTo>
                <a:pt x="45720" y="0"/>
              </a:lnTo>
              <a:lnTo>
                <a:pt x="45720" y="270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206" y="1517159"/>
          <a:ext cx="2631801" cy="606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766"/>
              </a:lnTo>
              <a:lnTo>
                <a:pt x="2631801" y="327766"/>
              </a:lnTo>
              <a:lnTo>
                <a:pt x="2631801" y="6067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00590" y="3009085"/>
          <a:ext cx="91440" cy="284563"/>
        </a:xfrm>
        <a:custGeom>
          <a:avLst/>
          <a:gdLst/>
          <a:ahLst/>
          <a:cxnLst/>
          <a:rect l="0" t="0" r="0" b="0"/>
          <a:pathLst>
            <a:path>
              <a:moveTo>
                <a:pt x="60492" y="0"/>
              </a:moveTo>
              <a:lnTo>
                <a:pt x="60492" y="5579"/>
              </a:lnTo>
              <a:lnTo>
                <a:pt x="45720" y="5579"/>
              </a:lnTo>
              <a:lnTo>
                <a:pt x="45720" y="2845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486" y="1517159"/>
          <a:ext cx="91440" cy="5939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999"/>
              </a:lnTo>
              <a:lnTo>
                <a:pt x="46596" y="314999"/>
              </a:lnTo>
              <a:lnTo>
                <a:pt x="46596" y="593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101017" y="4285689"/>
          <a:ext cx="91440" cy="261261"/>
        </a:xfrm>
        <a:custGeom>
          <a:avLst/>
          <a:gdLst/>
          <a:ahLst/>
          <a:cxnLst/>
          <a:rect l="0" t="0" r="0" b="0"/>
          <a:pathLst>
            <a:path>
              <a:moveTo>
                <a:pt x="46357" y="0"/>
              </a:moveTo>
              <a:lnTo>
                <a:pt x="45720" y="0"/>
              </a:lnTo>
              <a:lnTo>
                <a:pt x="45720" y="2612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101655" y="3023220"/>
          <a:ext cx="91440" cy="280325"/>
        </a:xfrm>
        <a:custGeom>
          <a:avLst/>
          <a:gdLst/>
          <a:ahLst/>
          <a:cxnLst/>
          <a:rect l="0" t="0" r="0" b="0"/>
          <a:pathLst>
            <a:path>
              <a:moveTo>
                <a:pt x="47553" y="0"/>
              </a:moveTo>
              <a:lnTo>
                <a:pt x="47553" y="1341"/>
              </a:lnTo>
              <a:lnTo>
                <a:pt x="45720" y="1341"/>
              </a:lnTo>
              <a:lnTo>
                <a:pt x="45720" y="2803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49208" y="1517159"/>
          <a:ext cx="2610997" cy="608118"/>
        </a:xfrm>
        <a:custGeom>
          <a:avLst/>
          <a:gdLst/>
          <a:ahLst/>
          <a:cxnLst/>
          <a:rect l="0" t="0" r="0" b="0"/>
          <a:pathLst>
            <a:path>
              <a:moveTo>
                <a:pt x="2610997" y="0"/>
              </a:moveTo>
              <a:lnTo>
                <a:pt x="2610997" y="329134"/>
              </a:lnTo>
              <a:lnTo>
                <a:pt x="0" y="329134"/>
              </a:lnTo>
              <a:lnTo>
                <a:pt x="0" y="6081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508471" y="348668"/>
          <a:ext cx="2503469" cy="116849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Supervisor(a) General de Protección </a:t>
          </a:r>
          <a:r>
            <a:rPr lang="es-ES" sz="1200" kern="1200" dirty="0" smtClean="0"/>
            <a:t>Civil</a:t>
          </a:r>
          <a:endParaRPr lang="es-ES" sz="1200" kern="1200" dirty="0"/>
        </a:p>
      </dsp:txBody>
      <dsp:txXfrm>
        <a:off x="2508471" y="348668"/>
        <a:ext cx="2503469" cy="1168491"/>
      </dsp:txXfrm>
    </dsp:sp>
    <dsp:sp modelId="{499BD5B1-D141-4768-B228-8DEC84914B9D}">
      <dsp:nvSpPr>
        <dsp:cNvPr id="0" name=""/>
        <dsp:cNvSpPr/>
      </dsp:nvSpPr>
      <dsp:spPr>
        <a:xfrm>
          <a:off x="107203" y="2125277"/>
          <a:ext cx="2084010" cy="8979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7203" y="2125277"/>
        <a:ext cx="2084010" cy="897943"/>
      </dsp:txXfrm>
    </dsp:sp>
    <dsp:sp modelId="{CC6FE982-1199-4707-A5AF-591E8AC5676A}">
      <dsp:nvSpPr>
        <dsp:cNvPr id="0" name=""/>
        <dsp:cNvSpPr/>
      </dsp:nvSpPr>
      <dsp:spPr>
        <a:xfrm>
          <a:off x="105370" y="3303546"/>
          <a:ext cx="2084010" cy="9821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5370" y="3303546"/>
        <a:ext cx="2084010" cy="982143"/>
      </dsp:txXfrm>
    </dsp:sp>
    <dsp:sp modelId="{E476C9FE-7113-4BA1-90E8-A96988E363EB}">
      <dsp:nvSpPr>
        <dsp:cNvPr id="0" name=""/>
        <dsp:cNvSpPr/>
      </dsp:nvSpPr>
      <dsp:spPr>
        <a:xfrm>
          <a:off x="104732" y="4546951"/>
          <a:ext cx="2084010" cy="105932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4732" y="4546951"/>
        <a:ext cx="2084010" cy="1059328"/>
      </dsp:txXfrm>
    </dsp:sp>
    <dsp:sp modelId="{94B27260-5CFB-4FCB-AE44-2F2498C5C0B4}">
      <dsp:nvSpPr>
        <dsp:cNvPr id="0" name=""/>
        <dsp:cNvSpPr/>
      </dsp:nvSpPr>
      <dsp:spPr>
        <a:xfrm>
          <a:off x="2719077" y="2111142"/>
          <a:ext cx="2084010" cy="8979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19077" y="2111142"/>
        <a:ext cx="2084010" cy="897943"/>
      </dsp:txXfrm>
    </dsp:sp>
    <dsp:sp modelId="{52A3B2BA-AA78-4D96-8434-DBB354480C3E}">
      <dsp:nvSpPr>
        <dsp:cNvPr id="0" name=""/>
        <dsp:cNvSpPr/>
      </dsp:nvSpPr>
      <dsp:spPr>
        <a:xfrm>
          <a:off x="2704304" y="3293649"/>
          <a:ext cx="2084010" cy="9755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704304" y="3293649"/>
        <a:ext cx="2084010" cy="975593"/>
      </dsp:txXfrm>
    </dsp:sp>
    <dsp:sp modelId="{5EE88082-2EA4-464A-8F21-9F070BA6E9CC}">
      <dsp:nvSpPr>
        <dsp:cNvPr id="0" name=""/>
        <dsp:cNvSpPr/>
      </dsp:nvSpPr>
      <dsp:spPr>
        <a:xfrm>
          <a:off x="5350002" y="2123909"/>
          <a:ext cx="2084010" cy="8979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50002" y="2123909"/>
        <a:ext cx="2084010" cy="897943"/>
      </dsp:txXfrm>
    </dsp:sp>
    <dsp:sp modelId="{1087945E-17F3-4140-BF02-2483942C491D}">
      <dsp:nvSpPr>
        <dsp:cNvPr id="0" name=""/>
        <dsp:cNvSpPr/>
      </dsp:nvSpPr>
      <dsp:spPr>
        <a:xfrm>
          <a:off x="5346282" y="3292559"/>
          <a:ext cx="2084010" cy="9755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46282" y="3292559"/>
        <a:ext cx="2084010" cy="975593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2832558" y="2078942"/>
          <a:ext cx="2028110" cy="565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21"/>
              </a:lnTo>
              <a:lnTo>
                <a:pt x="2028110" y="318021"/>
              </a:lnTo>
              <a:lnTo>
                <a:pt x="202811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2786225" y="2078942"/>
          <a:ext cx="91440" cy="565674"/>
        </a:xfrm>
        <a:custGeom>
          <a:avLst/>
          <a:gdLst/>
          <a:ahLst/>
          <a:cxnLst/>
          <a:rect l="0" t="0" r="0" b="0"/>
          <a:pathLst>
            <a:path>
              <a:moveTo>
                <a:pt x="46333" y="0"/>
              </a:moveTo>
              <a:lnTo>
                <a:pt x="46333" y="318021"/>
              </a:lnTo>
              <a:lnTo>
                <a:pt x="45720" y="318021"/>
              </a:lnTo>
              <a:lnTo>
                <a:pt x="4572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791709" y="2078942"/>
          <a:ext cx="2040849" cy="565674"/>
        </a:xfrm>
        <a:custGeom>
          <a:avLst/>
          <a:gdLst/>
          <a:ahLst/>
          <a:cxnLst/>
          <a:rect l="0" t="0" r="0" b="0"/>
          <a:pathLst>
            <a:path>
              <a:moveTo>
                <a:pt x="2040849" y="0"/>
              </a:moveTo>
              <a:lnTo>
                <a:pt x="2040849" y="318021"/>
              </a:lnTo>
              <a:lnTo>
                <a:pt x="0" y="318021"/>
              </a:lnTo>
              <a:lnTo>
                <a:pt x="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1858586" y="1106939"/>
          <a:ext cx="1947943" cy="97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Gestión Integral de </a:t>
          </a:r>
          <a:r>
            <a:rPr lang="es-MX" altLang="es-MX" sz="1200" kern="1200" dirty="0" smtClean="0">
              <a:latin typeface="+mn-lt"/>
            </a:rPr>
            <a:t>Riesgo</a:t>
          </a:r>
          <a:endParaRPr lang="es-MX" altLang="es-MX" sz="1200" kern="1200" dirty="0">
            <a:latin typeface="+mn-lt"/>
          </a:endParaRPr>
        </a:p>
      </dsp:txBody>
      <dsp:txXfrm>
        <a:off x="1858586" y="1106939"/>
        <a:ext cx="1947943" cy="972002"/>
      </dsp:txXfrm>
    </dsp:sp>
    <dsp:sp modelId="{67828945-4042-4611-8D77-40ABC313759D}">
      <dsp:nvSpPr>
        <dsp:cNvPr id="0" name=""/>
        <dsp:cNvSpPr/>
      </dsp:nvSpPr>
      <dsp:spPr>
        <a:xfrm>
          <a:off x="19244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244" y="2644616"/>
        <a:ext cx="1544930" cy="778691"/>
      </dsp:txXfrm>
    </dsp:sp>
    <dsp:sp modelId="{8D124373-8F40-46EB-ADC6-A87D6329719A}">
      <dsp:nvSpPr>
        <dsp:cNvPr id="0" name=""/>
        <dsp:cNvSpPr/>
      </dsp:nvSpPr>
      <dsp:spPr>
        <a:xfrm>
          <a:off x="2059480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sp:txBody>
      <dsp:txXfrm>
        <a:off x="2059480" y="2644616"/>
        <a:ext cx="1544930" cy="778691"/>
      </dsp:txXfrm>
    </dsp:sp>
    <dsp:sp modelId="{58E9AF9A-365C-48DE-8DE7-DFA5E48D3919}">
      <dsp:nvSpPr>
        <dsp:cNvPr id="0" name=""/>
        <dsp:cNvSpPr/>
      </dsp:nvSpPr>
      <dsp:spPr>
        <a:xfrm>
          <a:off x="4088203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88203" y="2644616"/>
        <a:ext cx="1544930" cy="778691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364395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97"/>
              </a:lnTo>
              <a:lnTo>
                <a:pt x="1209970" y="238497"/>
              </a:lnTo>
              <a:lnTo>
                <a:pt x="120997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243398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1209970" y="0"/>
              </a:moveTo>
              <a:lnTo>
                <a:pt x="1209970" y="238497"/>
              </a:lnTo>
              <a:lnTo>
                <a:pt x="0" y="238497"/>
              </a:lnTo>
              <a:lnTo>
                <a:pt x="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365957" y="0"/>
          <a:ext cx="2555989" cy="131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2365957" y="0"/>
        <a:ext cx="2555989" cy="1319570"/>
      </dsp:txXfrm>
    </dsp:sp>
    <dsp:sp modelId="{67828945-4042-4611-8D77-40ABC313759D}">
      <dsp:nvSpPr>
        <dsp:cNvPr id="0" name=""/>
        <dsp:cNvSpPr/>
      </dsp:nvSpPr>
      <dsp:spPr>
        <a:xfrm>
          <a:off x="1461978" y="1796034"/>
          <a:ext cx="1944006" cy="109964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461978" y="1796034"/>
        <a:ext cx="1944006" cy="1099644"/>
      </dsp:txXfrm>
    </dsp:sp>
    <dsp:sp modelId="{A3AECE72-73C4-4711-8C68-6DF0A5B4D973}">
      <dsp:nvSpPr>
        <dsp:cNvPr id="0" name=""/>
        <dsp:cNvSpPr/>
      </dsp:nvSpPr>
      <dsp:spPr>
        <a:xfrm>
          <a:off x="3881919" y="1796034"/>
          <a:ext cx="1944006" cy="109964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881919" y="1796034"/>
        <a:ext cx="1944006" cy="1099644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3252" y="3213832"/>
          <a:ext cx="1362827" cy="84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280"/>
              </a:lnTo>
              <a:lnTo>
                <a:pt x="1362827" y="541280"/>
              </a:lnTo>
              <a:lnTo>
                <a:pt x="1362827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098240" y="3213832"/>
          <a:ext cx="1385011" cy="847773"/>
        </a:xfrm>
        <a:custGeom>
          <a:avLst/>
          <a:gdLst/>
          <a:ahLst/>
          <a:cxnLst/>
          <a:rect l="0" t="0" r="0" b="0"/>
          <a:pathLst>
            <a:path>
              <a:moveTo>
                <a:pt x="1385011" y="0"/>
              </a:moveTo>
              <a:lnTo>
                <a:pt x="1385011" y="541280"/>
              </a:lnTo>
              <a:lnTo>
                <a:pt x="0" y="541280"/>
              </a:lnTo>
              <a:lnTo>
                <a:pt x="0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34029" y="1574402"/>
          <a:ext cx="91440" cy="523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938"/>
              </a:lnTo>
              <a:lnTo>
                <a:pt x="49222" y="216938"/>
              </a:lnTo>
              <a:lnTo>
                <a:pt x="49222" y="523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201747" y="350401"/>
          <a:ext cx="2556004" cy="1224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sp:txBody>
      <dsp:txXfrm>
        <a:off x="1201747" y="350401"/>
        <a:ext cx="2556004" cy="1224000"/>
      </dsp:txXfrm>
    </dsp:sp>
    <dsp:sp modelId="{394F460E-1115-4261-BACC-6401565DD2C1}">
      <dsp:nvSpPr>
        <dsp:cNvPr id="0" name=""/>
        <dsp:cNvSpPr/>
      </dsp:nvSpPr>
      <dsp:spPr>
        <a:xfrm>
          <a:off x="1367253" y="2097833"/>
          <a:ext cx="2231997" cy="111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67253" y="2097833"/>
        <a:ext cx="2231997" cy="1115998"/>
      </dsp:txXfrm>
    </dsp:sp>
    <dsp:sp modelId="{4D52F204-F63C-4BDC-965B-CE1874CCC3DB}">
      <dsp:nvSpPr>
        <dsp:cNvPr id="0" name=""/>
        <dsp:cNvSpPr/>
      </dsp:nvSpPr>
      <dsp:spPr>
        <a:xfrm>
          <a:off x="2129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1297" y="4061606"/>
        <a:ext cx="2153885" cy="1189600"/>
      </dsp:txXfrm>
    </dsp:sp>
    <dsp:sp modelId="{A0A85CC1-FFDD-469A-9720-F452E4CFD5BC}">
      <dsp:nvSpPr>
        <dsp:cNvPr id="0" name=""/>
        <dsp:cNvSpPr/>
      </dsp:nvSpPr>
      <dsp:spPr>
        <a:xfrm>
          <a:off x="276913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9137" y="4061606"/>
        <a:ext cx="2153885" cy="1189600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8E0A5-4A0F-49AF-A003-1810CBD7C53A}">
      <dsp:nvSpPr>
        <dsp:cNvPr id="0" name=""/>
        <dsp:cNvSpPr/>
      </dsp:nvSpPr>
      <dsp:spPr>
        <a:xfrm>
          <a:off x="3072865" y="869955"/>
          <a:ext cx="188948" cy="1958981"/>
        </a:xfrm>
        <a:custGeom>
          <a:avLst/>
          <a:gdLst/>
          <a:ahLst/>
          <a:cxnLst/>
          <a:rect l="0" t="0" r="0" b="0"/>
          <a:pathLst>
            <a:path>
              <a:moveTo>
                <a:pt x="188948" y="0"/>
              </a:moveTo>
              <a:lnTo>
                <a:pt x="188948" y="1958981"/>
              </a:lnTo>
              <a:lnTo>
                <a:pt x="0" y="19589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FC2E7-2031-4B34-80B0-541EEC9FD404}">
      <dsp:nvSpPr>
        <dsp:cNvPr id="0" name=""/>
        <dsp:cNvSpPr/>
      </dsp:nvSpPr>
      <dsp:spPr>
        <a:xfrm>
          <a:off x="3261814" y="869955"/>
          <a:ext cx="183081" cy="82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986"/>
              </a:lnTo>
              <a:lnTo>
                <a:pt x="183081" y="828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80330" y="869955"/>
          <a:ext cx="181483" cy="828986"/>
        </a:xfrm>
        <a:custGeom>
          <a:avLst/>
          <a:gdLst/>
          <a:ahLst/>
          <a:cxnLst/>
          <a:rect l="0" t="0" r="0" b="0"/>
          <a:pathLst>
            <a:path>
              <a:moveTo>
                <a:pt x="181483" y="0"/>
              </a:moveTo>
              <a:lnTo>
                <a:pt x="181483" y="828986"/>
              </a:lnTo>
              <a:lnTo>
                <a:pt x="0" y="828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869955"/>
          <a:ext cx="2100589" cy="2831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9380"/>
              </a:lnTo>
              <a:lnTo>
                <a:pt x="2100589" y="2649380"/>
              </a:lnTo>
              <a:lnTo>
                <a:pt x="2100589" y="28316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869955"/>
          <a:ext cx="91440" cy="2831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16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61225" y="869955"/>
          <a:ext cx="2100589" cy="2831663"/>
        </a:xfrm>
        <a:custGeom>
          <a:avLst/>
          <a:gdLst/>
          <a:ahLst/>
          <a:cxnLst/>
          <a:rect l="0" t="0" r="0" b="0"/>
          <a:pathLst>
            <a:path>
              <a:moveTo>
                <a:pt x="2100589" y="0"/>
              </a:moveTo>
              <a:lnTo>
                <a:pt x="2100589" y="2649380"/>
              </a:lnTo>
              <a:lnTo>
                <a:pt x="0" y="2649380"/>
              </a:lnTo>
              <a:lnTo>
                <a:pt x="0" y="28316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88586" y="1943"/>
          <a:ext cx="2146455" cy="8680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Desarrollo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Institucional y Carrera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188586" y="1943"/>
        <a:ext cx="2146455" cy="868012"/>
      </dsp:txXfrm>
    </dsp:sp>
    <dsp:sp modelId="{19FBE8A8-D4BA-45D1-97CD-FF1210CD856F}">
      <dsp:nvSpPr>
        <dsp:cNvPr id="0" name=""/>
        <dsp:cNvSpPr/>
      </dsp:nvSpPr>
      <dsp:spPr>
        <a:xfrm>
          <a:off x="293212" y="3701618"/>
          <a:ext cx="1736024" cy="86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293212" y="3701618"/>
        <a:ext cx="1736024" cy="868012"/>
      </dsp:txXfrm>
    </dsp:sp>
    <dsp:sp modelId="{7C576A7F-97E5-41B2-A453-F3F548F4D3EA}">
      <dsp:nvSpPr>
        <dsp:cNvPr id="0" name=""/>
        <dsp:cNvSpPr/>
      </dsp:nvSpPr>
      <dsp:spPr>
        <a:xfrm>
          <a:off x="2393802" y="3701618"/>
          <a:ext cx="1736024" cy="86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Desarrollo Docente y Psicología</a:t>
          </a:r>
        </a:p>
      </dsp:txBody>
      <dsp:txXfrm>
        <a:off x="2393802" y="3701618"/>
        <a:ext cx="1736024" cy="868012"/>
      </dsp:txXfrm>
    </dsp:sp>
    <dsp:sp modelId="{8A083F5A-ED43-4CA3-85E0-E3A0CBD8C9BA}">
      <dsp:nvSpPr>
        <dsp:cNvPr id="0" name=""/>
        <dsp:cNvSpPr/>
      </dsp:nvSpPr>
      <dsp:spPr>
        <a:xfrm>
          <a:off x="4494391" y="3701618"/>
          <a:ext cx="1736024" cy="86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Formación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Inicial</a:t>
          </a:r>
        </a:p>
      </dsp:txBody>
      <dsp:txXfrm>
        <a:off x="4494391" y="3701618"/>
        <a:ext cx="1736024" cy="868012"/>
      </dsp:txXfrm>
    </dsp:sp>
    <dsp:sp modelId="{8BE913BE-E4F1-4068-B8A1-967F9ABA9EF4}">
      <dsp:nvSpPr>
        <dsp:cNvPr id="0" name=""/>
        <dsp:cNvSpPr/>
      </dsp:nvSpPr>
      <dsp:spPr>
        <a:xfrm>
          <a:off x="1278840" y="1296479"/>
          <a:ext cx="1801489" cy="804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Jefe(a) Administrativo(a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1278840" y="1296479"/>
        <a:ext cx="1801489" cy="804925"/>
      </dsp:txXfrm>
    </dsp:sp>
    <dsp:sp modelId="{F7B80271-7268-4262-8A55-F469AFE7FC15}">
      <dsp:nvSpPr>
        <dsp:cNvPr id="0" name=""/>
        <dsp:cNvSpPr/>
      </dsp:nvSpPr>
      <dsp:spPr>
        <a:xfrm>
          <a:off x="3444895" y="1296479"/>
          <a:ext cx="1801489" cy="804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</a:t>
          </a:r>
          <a:r>
            <a:rPr lang="es-MX" sz="1200" kern="1200" dirty="0">
              <a:latin typeface="+mn-lt"/>
            </a:rPr>
            <a:t/>
          </a:r>
          <a:br>
            <a:rPr lang="es-MX" sz="1200" kern="1200" dirty="0">
              <a:latin typeface="+mn-lt"/>
            </a:rPr>
          </a:br>
          <a:r>
            <a:rPr lang="es-MX" sz="1200" b="0" i="0" u="none" kern="1200" dirty="0" err="1" smtClean="0">
              <a:latin typeface="+mn-lt"/>
            </a:rPr>
            <a:t>Auxiliar</a:t>
          </a:r>
          <a:r>
            <a:rPr lang="es-MX" sz="1200" b="0" i="0" u="none" kern="1200" dirty="0" smtClean="0">
              <a:latin typeface="+mn-lt"/>
            </a:rPr>
            <a:t> </a:t>
          </a:r>
          <a:r>
            <a:rPr lang="es-MX" sz="1200" b="0" i="0" u="none" kern="1200" dirty="0">
              <a:latin typeface="+mn-lt"/>
            </a:rPr>
            <a:t>Administrativo(a)</a:t>
          </a:r>
          <a:br>
            <a:rPr lang="es-MX" sz="1200" b="0" i="0" u="none" kern="1200" dirty="0">
              <a:latin typeface="+mn-lt"/>
            </a:rPr>
          </a:br>
          <a:endParaRPr lang="es-MX" sz="1200" kern="1200" dirty="0">
            <a:latin typeface="+mn-lt"/>
          </a:endParaRPr>
        </a:p>
      </dsp:txBody>
      <dsp:txXfrm>
        <a:off x="3444895" y="1296479"/>
        <a:ext cx="1801489" cy="804925"/>
      </dsp:txXfrm>
    </dsp:sp>
    <dsp:sp modelId="{7FFDA455-1612-4ABF-B7EC-B4F3361CC5C7}">
      <dsp:nvSpPr>
        <dsp:cNvPr id="0" name=""/>
        <dsp:cNvSpPr/>
      </dsp:nvSpPr>
      <dsp:spPr>
        <a:xfrm>
          <a:off x="1271375" y="2426475"/>
          <a:ext cx="1801489" cy="804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Analistas</a:t>
          </a:r>
          <a:endParaRPr lang="es-MX" sz="1200" kern="1200" dirty="0">
            <a:latin typeface="+mn-lt"/>
          </a:endParaRPr>
        </a:p>
      </dsp:txBody>
      <dsp:txXfrm>
        <a:off x="1271375" y="2426475"/>
        <a:ext cx="1801489" cy="8049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7C9DD-5B8E-4576-BBE1-8644C54E57EC}">
      <dsp:nvSpPr>
        <dsp:cNvPr id="0" name=""/>
        <dsp:cNvSpPr/>
      </dsp:nvSpPr>
      <dsp:spPr>
        <a:xfrm>
          <a:off x="2827280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176731" y="0"/>
              </a:moveTo>
              <a:lnTo>
                <a:pt x="176731" y="774251"/>
              </a:lnTo>
              <a:lnTo>
                <a:pt x="0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31"/>
              </a:lnTo>
              <a:lnTo>
                <a:pt x="1090668" y="176731"/>
              </a:lnTo>
              <a:lnTo>
                <a:pt x="1090668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913343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1090668" y="0"/>
              </a:moveTo>
              <a:lnTo>
                <a:pt x="1090668" y="176731"/>
              </a:lnTo>
              <a:lnTo>
                <a:pt x="0" y="176731"/>
              </a:lnTo>
              <a:lnTo>
                <a:pt x="0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843076"/>
          <a:ext cx="91440" cy="1548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57680" y="1498"/>
          <a:ext cx="2692662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1657680" y="1498"/>
        <a:ext cx="2692662" cy="841578"/>
      </dsp:txXfrm>
    </dsp:sp>
    <dsp:sp modelId="{19FBE8A8-D4BA-45D1-97CD-FF1210CD856F}">
      <dsp:nvSpPr>
        <dsp:cNvPr id="0" name=""/>
        <dsp:cNvSpPr/>
      </dsp:nvSpPr>
      <dsp:spPr>
        <a:xfrm>
          <a:off x="2162433" y="239157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2433" y="2391579"/>
        <a:ext cx="1683156" cy="841578"/>
      </dsp:txXfrm>
    </dsp:sp>
    <dsp:sp modelId="{7E45E9B0-083B-46AD-BDBA-25D37BB93875}">
      <dsp:nvSpPr>
        <dsp:cNvPr id="0" name=""/>
        <dsp:cNvSpPr/>
      </dsp:nvSpPr>
      <dsp:spPr>
        <a:xfrm>
          <a:off x="999406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99406" y="3586620"/>
        <a:ext cx="1827873" cy="927275"/>
      </dsp:txXfrm>
    </dsp:sp>
    <dsp:sp modelId="{52CF8A46-A6A4-4143-9033-C104F912B17F}">
      <dsp:nvSpPr>
        <dsp:cNvPr id="0" name=""/>
        <dsp:cNvSpPr/>
      </dsp:nvSpPr>
      <dsp:spPr>
        <a:xfrm>
          <a:off x="3180743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>
            <a:latin typeface="+mn-lt"/>
          </a:endParaRPr>
        </a:p>
      </dsp:txBody>
      <dsp:txXfrm>
        <a:off x="3180743" y="3586620"/>
        <a:ext cx="1827873" cy="927275"/>
      </dsp:txXfrm>
    </dsp:sp>
    <dsp:sp modelId="{F8BC44AA-E37B-4345-9EA8-C6DAA23AFB36}">
      <dsp:nvSpPr>
        <dsp:cNvPr id="0" name=""/>
        <dsp:cNvSpPr/>
      </dsp:nvSpPr>
      <dsp:spPr>
        <a:xfrm>
          <a:off x="1144124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144124" y="1196539"/>
        <a:ext cx="1683156" cy="84157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1437845" y="773812"/>
          <a:ext cx="162278" cy="580254"/>
        </a:xfrm>
        <a:custGeom>
          <a:avLst/>
          <a:gdLst/>
          <a:ahLst/>
          <a:cxnLst/>
          <a:rect l="0" t="0" r="0" b="0"/>
          <a:pathLst>
            <a:path>
              <a:moveTo>
                <a:pt x="162278" y="0"/>
              </a:moveTo>
              <a:lnTo>
                <a:pt x="162278" y="580254"/>
              </a:lnTo>
              <a:lnTo>
                <a:pt x="0" y="580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554404" y="2720137"/>
          <a:ext cx="91440" cy="572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54404" y="773812"/>
          <a:ext cx="91440" cy="1173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35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527485" y="1056"/>
          <a:ext cx="2145279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527485" y="1056"/>
        <a:ext cx="2145279" cy="772756"/>
      </dsp:txXfrm>
    </dsp:sp>
    <dsp:sp modelId="{19FBE8A8-D4BA-45D1-97CD-FF1210CD856F}">
      <dsp:nvSpPr>
        <dsp:cNvPr id="0" name=""/>
        <dsp:cNvSpPr/>
      </dsp:nvSpPr>
      <dsp:spPr>
        <a:xfrm>
          <a:off x="827368" y="1947381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827368" y="1947381"/>
        <a:ext cx="1545512" cy="772756"/>
      </dsp:txXfrm>
    </dsp:sp>
    <dsp:sp modelId="{9EF5B1E7-4642-446F-802A-010E77A6D315}">
      <dsp:nvSpPr>
        <dsp:cNvPr id="0" name=""/>
        <dsp:cNvSpPr/>
      </dsp:nvSpPr>
      <dsp:spPr>
        <a:xfrm>
          <a:off x="827368" y="3292997"/>
          <a:ext cx="1545512" cy="7727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827368" y="3292997"/>
        <a:ext cx="1545512" cy="772756"/>
      </dsp:txXfrm>
    </dsp:sp>
    <dsp:sp modelId="{D626C255-1536-4EB0-A4A3-D107C591C8D4}">
      <dsp:nvSpPr>
        <dsp:cNvPr id="0" name=""/>
        <dsp:cNvSpPr/>
      </dsp:nvSpPr>
      <dsp:spPr>
        <a:xfrm>
          <a:off x="182008" y="1083861"/>
          <a:ext cx="1255836" cy="54041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Secretaria(o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182008" y="1083861"/>
        <a:ext cx="1255836" cy="54041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3757176" y="1242002"/>
          <a:ext cx="1475442" cy="544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824"/>
              </a:lnTo>
              <a:lnTo>
                <a:pt x="1475442" y="272824"/>
              </a:lnTo>
              <a:lnTo>
                <a:pt x="1475442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ECEF0-3307-4D35-AC2E-0DF379CAF6F1}">
      <dsp:nvSpPr>
        <dsp:cNvPr id="0" name=""/>
        <dsp:cNvSpPr/>
      </dsp:nvSpPr>
      <dsp:spPr>
        <a:xfrm>
          <a:off x="2151559" y="2807215"/>
          <a:ext cx="1168315" cy="526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703"/>
              </a:lnTo>
              <a:lnTo>
                <a:pt x="1168315" y="254703"/>
              </a:lnTo>
              <a:lnTo>
                <a:pt x="1168315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04793" y="2807215"/>
          <a:ext cx="1146765" cy="526851"/>
        </a:xfrm>
        <a:custGeom>
          <a:avLst/>
          <a:gdLst/>
          <a:ahLst/>
          <a:cxnLst/>
          <a:rect l="0" t="0" r="0" b="0"/>
          <a:pathLst>
            <a:path>
              <a:moveTo>
                <a:pt x="1146765" y="0"/>
              </a:moveTo>
              <a:lnTo>
                <a:pt x="1146765" y="254703"/>
              </a:lnTo>
              <a:lnTo>
                <a:pt x="0" y="254703"/>
              </a:lnTo>
              <a:lnTo>
                <a:pt x="0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151559" y="1242002"/>
          <a:ext cx="1605616" cy="544972"/>
        </a:xfrm>
        <a:custGeom>
          <a:avLst/>
          <a:gdLst/>
          <a:ahLst/>
          <a:cxnLst/>
          <a:rect l="0" t="0" r="0" b="0"/>
          <a:pathLst>
            <a:path>
              <a:moveTo>
                <a:pt x="1605616" y="0"/>
              </a:moveTo>
              <a:lnTo>
                <a:pt x="1605616" y="272824"/>
              </a:lnTo>
              <a:lnTo>
                <a:pt x="0" y="272824"/>
              </a:lnTo>
              <a:lnTo>
                <a:pt x="0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DE56D-0608-4BB4-B700-951452CD7DC3}">
      <dsp:nvSpPr>
        <dsp:cNvPr id="0" name=""/>
        <dsp:cNvSpPr/>
      </dsp:nvSpPr>
      <dsp:spPr>
        <a:xfrm>
          <a:off x="2414894" y="0"/>
          <a:ext cx="2684563" cy="124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2414894" y="0"/>
        <a:ext cx="2684563" cy="1242002"/>
      </dsp:txXfrm>
    </dsp:sp>
    <dsp:sp modelId="{19FBE8A8-D4BA-45D1-97CD-FF1210CD856F}">
      <dsp:nvSpPr>
        <dsp:cNvPr id="0" name=""/>
        <dsp:cNvSpPr/>
      </dsp:nvSpPr>
      <dsp:spPr>
        <a:xfrm>
          <a:off x="1017560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Instructores(as)</a:t>
          </a:r>
        </a:p>
      </dsp:txBody>
      <dsp:txXfrm>
        <a:off x="1017560" y="1786974"/>
        <a:ext cx="2267997" cy="1020241"/>
      </dsp:txXfrm>
    </dsp:sp>
    <dsp:sp modelId="{9EF5B1E7-4642-446F-802A-010E77A6D315}">
      <dsp:nvSpPr>
        <dsp:cNvPr id="0" name=""/>
        <dsp:cNvSpPr/>
      </dsp:nvSpPr>
      <dsp:spPr>
        <a:xfrm>
          <a:off x="0" y="3334066"/>
          <a:ext cx="2009586" cy="10961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</a:t>
          </a:r>
          <a:r>
            <a:rPr lang="es-MX" altLang="es-MX" sz="1200" b="0" i="0" u="none" kern="1200" dirty="0"/>
            <a:t>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/>
        </a:p>
      </dsp:txBody>
      <dsp:txXfrm>
        <a:off x="0" y="3334066"/>
        <a:ext cx="2009586" cy="1096131"/>
      </dsp:txXfrm>
    </dsp:sp>
    <dsp:sp modelId="{18594A65-8E7E-4FFB-BC05-AB49F54C5E6C}">
      <dsp:nvSpPr>
        <dsp:cNvPr id="0" name=""/>
        <dsp:cNvSpPr/>
      </dsp:nvSpPr>
      <dsp:spPr>
        <a:xfrm>
          <a:off x="2315081" y="3334066"/>
          <a:ext cx="2009586" cy="10961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Criminólogo(a)</a:t>
          </a:r>
          <a:br>
            <a:rPr lang="es-MX" altLang="es-MX" sz="1200" b="0" i="0" u="none" kern="1200" dirty="0"/>
          </a:br>
          <a:endParaRPr lang="es-MX" altLang="es-MX" sz="1200" b="0" i="0" u="none" kern="1200" dirty="0"/>
        </a:p>
      </dsp:txBody>
      <dsp:txXfrm>
        <a:off x="2315081" y="3334066"/>
        <a:ext cx="2009586" cy="1096131"/>
      </dsp:txXfrm>
    </dsp:sp>
    <dsp:sp modelId="{5665A267-FAE5-4C14-87F5-A7C47436A339}">
      <dsp:nvSpPr>
        <dsp:cNvPr id="0" name=""/>
        <dsp:cNvSpPr/>
      </dsp:nvSpPr>
      <dsp:spPr>
        <a:xfrm>
          <a:off x="4098619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4098619" y="1786974"/>
        <a:ext cx="2267997" cy="1020241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DECB-0992-4946-8BCC-66C28BFFF1AC}">
      <dsp:nvSpPr>
        <dsp:cNvPr id="0" name=""/>
        <dsp:cNvSpPr/>
      </dsp:nvSpPr>
      <dsp:spPr>
        <a:xfrm>
          <a:off x="1013265" y="2174848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1013265" y="1051871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2" y="0"/>
              </a:moveTo>
              <a:lnTo>
                <a:pt x="45722" y="251651"/>
              </a:lnTo>
              <a:lnTo>
                <a:pt x="45720" y="251651"/>
              </a:ln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" y="1848"/>
          <a:ext cx="2117971" cy="105002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Desarrollo Docente y </a:t>
          </a:r>
          <a:r>
            <a:rPr lang="es-MX" altLang="es-MX" sz="1200" kern="1200" dirty="0" smtClean="0">
              <a:latin typeface="+mn-lt"/>
            </a:rPr>
            <a:t>Psicología</a:t>
          </a:r>
          <a:endParaRPr lang="es-MX" altLang="es-MX" sz="1200" kern="1200" dirty="0">
            <a:latin typeface="+mn-lt"/>
          </a:endParaRPr>
        </a:p>
      </dsp:txBody>
      <dsp:txXfrm>
        <a:off x="2" y="1848"/>
        <a:ext cx="2117971" cy="1050022"/>
      </dsp:txXfrm>
    </dsp:sp>
    <dsp:sp modelId="{7C576A7F-97E5-41B2-A453-F3F548F4D3EA}">
      <dsp:nvSpPr>
        <dsp:cNvPr id="0" name=""/>
        <dsp:cNvSpPr/>
      </dsp:nvSpPr>
      <dsp:spPr>
        <a:xfrm>
          <a:off x="0" y="1555174"/>
          <a:ext cx="2117971" cy="619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1" kern="1200" dirty="0"/>
            <a:t>Centro Atlético</a:t>
          </a:r>
        </a:p>
      </dsp:txBody>
      <dsp:txXfrm>
        <a:off x="0" y="1555174"/>
        <a:ext cx="2117971" cy="619674"/>
      </dsp:txXfrm>
    </dsp:sp>
    <dsp:sp modelId="{73D9D861-615D-4493-BD65-E1AE29974772}">
      <dsp:nvSpPr>
        <dsp:cNvPr id="0" name=""/>
        <dsp:cNvSpPr/>
      </dsp:nvSpPr>
      <dsp:spPr>
        <a:xfrm>
          <a:off x="0" y="2678151"/>
          <a:ext cx="2117971" cy="93296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Peluquero(a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678151"/>
        <a:ext cx="2117971" cy="932968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AC7B8-FB1A-4535-BF57-2DF41852A8D7}">
      <dsp:nvSpPr>
        <dsp:cNvPr id="0" name=""/>
        <dsp:cNvSpPr/>
      </dsp:nvSpPr>
      <dsp:spPr>
        <a:xfrm>
          <a:off x="4158568" y="1044001"/>
          <a:ext cx="207829" cy="2040605"/>
        </a:xfrm>
        <a:custGeom>
          <a:avLst/>
          <a:gdLst/>
          <a:ahLst/>
          <a:cxnLst/>
          <a:rect l="0" t="0" r="0" b="0"/>
          <a:pathLst>
            <a:path>
              <a:moveTo>
                <a:pt x="207829" y="0"/>
              </a:moveTo>
              <a:lnTo>
                <a:pt x="207829" y="2040605"/>
              </a:lnTo>
              <a:lnTo>
                <a:pt x="0" y="20406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FD85-4780-40E5-8BA1-C7DEE62200CE}">
      <dsp:nvSpPr>
        <dsp:cNvPr id="0" name=""/>
        <dsp:cNvSpPr/>
      </dsp:nvSpPr>
      <dsp:spPr>
        <a:xfrm>
          <a:off x="4366398" y="1044001"/>
          <a:ext cx="216291" cy="892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877"/>
              </a:lnTo>
              <a:lnTo>
                <a:pt x="216291" y="892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20E6-D237-4F31-8FC0-6A1DDA021AB5}">
      <dsp:nvSpPr>
        <dsp:cNvPr id="0" name=""/>
        <dsp:cNvSpPr/>
      </dsp:nvSpPr>
      <dsp:spPr>
        <a:xfrm>
          <a:off x="4151945" y="1044001"/>
          <a:ext cx="214452" cy="898173"/>
        </a:xfrm>
        <a:custGeom>
          <a:avLst/>
          <a:gdLst/>
          <a:ahLst/>
          <a:cxnLst/>
          <a:rect l="0" t="0" r="0" b="0"/>
          <a:pathLst>
            <a:path>
              <a:moveTo>
                <a:pt x="214452" y="0"/>
              </a:moveTo>
              <a:lnTo>
                <a:pt x="214452" y="898173"/>
              </a:lnTo>
              <a:lnTo>
                <a:pt x="0" y="898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0D57C-5190-4B62-82D3-F97775ED8C00}">
      <dsp:nvSpPr>
        <dsp:cNvPr id="0" name=""/>
        <dsp:cNvSpPr/>
      </dsp:nvSpPr>
      <dsp:spPr>
        <a:xfrm>
          <a:off x="4366398" y="1044001"/>
          <a:ext cx="3599691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3599691" y="2945690"/>
              </a:lnTo>
              <a:lnTo>
                <a:pt x="3599691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366398" y="1044001"/>
          <a:ext cx="1801379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1801379" y="2945690"/>
              </a:lnTo>
              <a:lnTo>
                <a:pt x="1801379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20678" y="1044001"/>
          <a:ext cx="91440" cy="30735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5690"/>
              </a:lnTo>
              <a:lnTo>
                <a:pt x="48787" y="2945690"/>
              </a:lnTo>
              <a:lnTo>
                <a:pt x="48787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2571154" y="1044001"/>
          <a:ext cx="1795243" cy="3073521"/>
        </a:xfrm>
        <a:custGeom>
          <a:avLst/>
          <a:gdLst/>
          <a:ahLst/>
          <a:cxnLst/>
          <a:rect l="0" t="0" r="0" b="0"/>
          <a:pathLst>
            <a:path>
              <a:moveTo>
                <a:pt x="1795243" y="0"/>
              </a:moveTo>
              <a:lnTo>
                <a:pt x="1795243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772842" y="1044001"/>
          <a:ext cx="3593555" cy="3073521"/>
        </a:xfrm>
        <a:custGeom>
          <a:avLst/>
          <a:gdLst/>
          <a:ahLst/>
          <a:cxnLst/>
          <a:rect l="0" t="0" r="0" b="0"/>
          <a:pathLst>
            <a:path>
              <a:moveTo>
                <a:pt x="3593555" y="0"/>
              </a:moveTo>
              <a:lnTo>
                <a:pt x="3593555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286396" y="0"/>
          <a:ext cx="2160002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>
            <a:latin typeface="+mn-lt"/>
          </a:endParaRPr>
        </a:p>
      </dsp:txBody>
      <dsp:txXfrm>
        <a:off x="3286396" y="0"/>
        <a:ext cx="2160002" cy="1044001"/>
      </dsp:txXfrm>
    </dsp:sp>
    <dsp:sp modelId="{5F960542-94A4-4F9E-B75D-DBD5FCFB6474}">
      <dsp:nvSpPr>
        <dsp:cNvPr id="0" name=""/>
        <dsp:cNvSpPr/>
      </dsp:nvSpPr>
      <dsp:spPr>
        <a:xfrm>
          <a:off x="1518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1518" y="4117523"/>
        <a:ext cx="1542648" cy="924545"/>
      </dsp:txXfrm>
    </dsp:sp>
    <dsp:sp modelId="{BE393EA6-436B-4E8E-98D3-7FC4A3B6FD72}">
      <dsp:nvSpPr>
        <dsp:cNvPr id="0" name=""/>
        <dsp:cNvSpPr/>
      </dsp:nvSpPr>
      <dsp:spPr>
        <a:xfrm>
          <a:off x="1799830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Federales</a:t>
          </a:r>
        </a:p>
      </dsp:txBody>
      <dsp:txXfrm>
        <a:off x="1799830" y="4117523"/>
        <a:ext cx="1542648" cy="924545"/>
      </dsp:txXfrm>
    </dsp:sp>
    <dsp:sp modelId="{ACF15B23-6C27-4EE0-887C-952A3E569CD0}">
      <dsp:nvSpPr>
        <dsp:cNvPr id="0" name=""/>
        <dsp:cNvSpPr/>
      </dsp:nvSpPr>
      <dsp:spPr>
        <a:xfrm>
          <a:off x="3598141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3598141" y="4117523"/>
        <a:ext cx="1542648" cy="924545"/>
      </dsp:txXfrm>
    </dsp:sp>
    <dsp:sp modelId="{BABEB0FF-8874-424F-91E2-2AD3F35E73FA}">
      <dsp:nvSpPr>
        <dsp:cNvPr id="0" name=""/>
        <dsp:cNvSpPr/>
      </dsp:nvSpPr>
      <dsp:spPr>
        <a:xfrm>
          <a:off x="5396453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396453" y="4117523"/>
        <a:ext cx="1542648" cy="924545"/>
      </dsp:txXfrm>
    </dsp:sp>
    <dsp:sp modelId="{F25F58EA-CD57-4E41-AB24-60176C3970AD}">
      <dsp:nvSpPr>
        <dsp:cNvPr id="0" name=""/>
        <dsp:cNvSpPr/>
      </dsp:nvSpPr>
      <dsp:spPr>
        <a:xfrm>
          <a:off x="7194765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Enlace</a:t>
          </a:r>
        </a:p>
      </dsp:txBody>
      <dsp:txXfrm>
        <a:off x="7194765" y="4117523"/>
        <a:ext cx="1542648" cy="924545"/>
      </dsp:txXfrm>
    </dsp:sp>
    <dsp:sp modelId="{F7FA60C7-93BC-413C-832D-B1E55749BFDE}">
      <dsp:nvSpPr>
        <dsp:cNvPr id="0" name=""/>
        <dsp:cNvSpPr/>
      </dsp:nvSpPr>
      <dsp:spPr>
        <a:xfrm>
          <a:off x="2154922" y="1516885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154922" y="1516885"/>
        <a:ext cx="1997023" cy="850579"/>
      </dsp:txXfrm>
    </dsp:sp>
    <dsp:sp modelId="{CC23BD9C-140B-4091-BF6E-8263DCC507EC}">
      <dsp:nvSpPr>
        <dsp:cNvPr id="0" name=""/>
        <dsp:cNvSpPr/>
      </dsp:nvSpPr>
      <dsp:spPr>
        <a:xfrm>
          <a:off x="4582689" y="1511589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582689" y="1511589"/>
        <a:ext cx="1997023" cy="850579"/>
      </dsp:txXfrm>
    </dsp:sp>
    <dsp:sp modelId="{85053FE5-882A-4DF2-B8F8-23CCB0442804}">
      <dsp:nvSpPr>
        <dsp:cNvPr id="0" name=""/>
        <dsp:cNvSpPr/>
      </dsp:nvSpPr>
      <dsp:spPr>
        <a:xfrm>
          <a:off x="2161545" y="2659316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</a:p>
      </dsp:txBody>
      <dsp:txXfrm>
        <a:off x="2161545" y="2659316"/>
        <a:ext cx="1997023" cy="850579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37928-12AB-43FA-8FA7-9517DFE379DA}">
      <dsp:nvSpPr>
        <dsp:cNvPr id="0" name=""/>
        <dsp:cNvSpPr/>
      </dsp:nvSpPr>
      <dsp:spPr>
        <a:xfrm>
          <a:off x="2227981" y="3114510"/>
          <a:ext cx="91440" cy="764983"/>
        </a:xfrm>
        <a:custGeom>
          <a:avLst/>
          <a:gdLst/>
          <a:ahLst/>
          <a:cxnLst/>
          <a:rect l="0" t="0" r="0" b="0"/>
          <a:pathLst>
            <a:path>
              <a:moveTo>
                <a:pt x="47433" y="0"/>
              </a:moveTo>
              <a:lnTo>
                <a:pt x="47433" y="431735"/>
              </a:lnTo>
              <a:lnTo>
                <a:pt x="45720" y="431735"/>
              </a:lnTo>
              <a:lnTo>
                <a:pt x="45720" y="7649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225886" y="1331965"/>
          <a:ext cx="91440" cy="5691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76"/>
              </a:lnTo>
              <a:lnTo>
                <a:pt x="49528" y="235876"/>
              </a:lnTo>
              <a:lnTo>
                <a:pt x="49528" y="5691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882040" y="1115"/>
          <a:ext cx="2779131" cy="1330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>
            <a:latin typeface="+mn-lt"/>
          </a:endParaRPr>
        </a:p>
      </dsp:txBody>
      <dsp:txXfrm>
        <a:off x="882040" y="1115"/>
        <a:ext cx="2779131" cy="1330850"/>
      </dsp:txXfrm>
    </dsp:sp>
    <dsp:sp modelId="{394F460E-1115-4261-BACC-6401565DD2C1}">
      <dsp:nvSpPr>
        <dsp:cNvPr id="0" name=""/>
        <dsp:cNvSpPr/>
      </dsp:nvSpPr>
      <dsp:spPr>
        <a:xfrm>
          <a:off x="1061994" y="1901090"/>
          <a:ext cx="2426840" cy="1213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Instructores(as) </a:t>
          </a: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>
            <a:latin typeface="+mn-lt"/>
          </a:endParaRPr>
        </a:p>
      </dsp:txBody>
      <dsp:txXfrm>
        <a:off x="1061994" y="1901090"/>
        <a:ext cx="2426840" cy="1213420"/>
      </dsp:txXfrm>
    </dsp:sp>
    <dsp:sp modelId="{4D52F204-F63C-4BDC-965B-CE1874CCC3DB}">
      <dsp:nvSpPr>
        <dsp:cNvPr id="0" name=""/>
        <dsp:cNvSpPr/>
      </dsp:nvSpPr>
      <dsp:spPr>
        <a:xfrm>
          <a:off x="1145243" y="3879494"/>
          <a:ext cx="2256915" cy="11123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Analista</a:t>
          </a:r>
          <a:br>
            <a:rPr lang="es-ES" sz="1200" kern="1200" dirty="0"/>
          </a:br>
          <a:endParaRPr lang="es-MX" sz="1200" b="1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145243" y="3879494"/>
        <a:ext cx="2256915" cy="1112398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14481" y="2192923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1" y="811178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256" y="469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  <a:br>
            <a:rPr lang="es-ES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79256" y="469"/>
        <a:ext cx="2161889" cy="810708"/>
      </dsp:txXfrm>
    </dsp:sp>
    <dsp:sp modelId="{19FBE8A8-D4BA-45D1-97CD-FF1210CD856F}">
      <dsp:nvSpPr>
        <dsp:cNvPr id="0" name=""/>
        <dsp:cNvSpPr/>
      </dsp:nvSpPr>
      <dsp:spPr>
        <a:xfrm>
          <a:off x="79256" y="1382214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79256" y="1382214"/>
        <a:ext cx="2161889" cy="810708"/>
      </dsp:txXfrm>
    </dsp:sp>
    <dsp:sp modelId="{02D8A9AB-F467-4DD9-BA4D-2EBE25A39280}">
      <dsp:nvSpPr>
        <dsp:cNvPr id="0" name=""/>
        <dsp:cNvSpPr/>
      </dsp:nvSpPr>
      <dsp:spPr>
        <a:xfrm>
          <a:off x="79256" y="2763959"/>
          <a:ext cx="2161889" cy="1043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79256" y="2763959"/>
        <a:ext cx="2161889" cy="104348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429754"/>
          <a:ext cx="2262113" cy="37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659"/>
              </a:lnTo>
              <a:lnTo>
                <a:pt x="2262113" y="187659"/>
              </a:lnTo>
              <a:lnTo>
                <a:pt x="2262113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EE926-4E8B-4A11-B03C-70F969A0563F}">
      <dsp:nvSpPr>
        <dsp:cNvPr id="0" name=""/>
        <dsp:cNvSpPr/>
      </dsp:nvSpPr>
      <dsp:spPr>
        <a:xfrm>
          <a:off x="3161504" y="1429754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429754"/>
          <a:ext cx="2263827" cy="375318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187659"/>
              </a:lnTo>
              <a:lnTo>
                <a:pt x="0" y="187659"/>
              </a:lnTo>
              <a:lnTo>
                <a:pt x="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6826" y="536139"/>
          <a:ext cx="2540796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</a:t>
          </a:r>
          <a:r>
            <a:rPr lang="es-MX" altLang="es-MX" sz="1200" kern="1200" dirty="0" smtClean="0">
              <a:latin typeface="+mn-lt"/>
            </a:rPr>
            <a:t>Federales</a:t>
          </a:r>
          <a:endParaRPr lang="es-MX" altLang="es-MX" sz="1200" kern="1200" dirty="0">
            <a:latin typeface="+mn-lt"/>
          </a:endParaRPr>
        </a:p>
      </dsp:txBody>
      <dsp:txXfrm>
        <a:off x="1936826" y="536139"/>
        <a:ext cx="2540796" cy="893614"/>
      </dsp:txXfrm>
    </dsp:sp>
    <dsp:sp modelId="{19FBE8A8-D4BA-45D1-97CD-FF1210CD856F}">
      <dsp:nvSpPr>
        <dsp:cNvPr id="0" name=""/>
        <dsp:cNvSpPr/>
      </dsp:nvSpPr>
      <dsp:spPr>
        <a:xfrm>
          <a:off x="0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Enlace C5 y Porte de </a:t>
          </a:r>
          <a:r>
            <a:rPr lang="es-MX" altLang="es-MX" sz="1200" kern="1200" dirty="0" smtClean="0">
              <a:latin typeface="+mn-lt"/>
            </a:rPr>
            <a:t>Arma</a:t>
          </a:r>
          <a:endParaRPr lang="es-MX" altLang="es-MX" sz="1200" kern="1200" dirty="0">
            <a:latin typeface="+mn-lt"/>
          </a:endParaRPr>
        </a:p>
      </dsp:txBody>
      <dsp:txXfrm>
        <a:off x="0" y="1805072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07400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Supervisor(a)</a:t>
          </a:r>
          <a:endParaRPr lang="es-ES" sz="1200" kern="1200" dirty="0">
            <a:latin typeface="+mn-lt"/>
          </a:endParaRPr>
        </a:p>
      </dsp:txBody>
      <dsp:txXfrm>
        <a:off x="0" y="3074005"/>
        <a:ext cx="1886795" cy="893614"/>
      </dsp:txXfrm>
    </dsp:sp>
    <dsp:sp modelId="{C74C321D-6361-4781-B470-623130FEBBE5}">
      <dsp:nvSpPr>
        <dsp:cNvPr id="0" name=""/>
        <dsp:cNvSpPr/>
      </dsp:nvSpPr>
      <dsp:spPr>
        <a:xfrm>
          <a:off x="2263827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2263827" y="1805072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05072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074005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  <a:endParaRPr lang="es-ES" altLang="es-MX" sz="1200" kern="1200" dirty="0">
            <a:latin typeface="+mn-lt"/>
          </a:endParaRPr>
        </a:p>
      </dsp:txBody>
      <dsp:txXfrm>
        <a:off x="4533340" y="3074005"/>
        <a:ext cx="1871997" cy="893614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2119626" y="1664013"/>
          <a:ext cx="91440" cy="762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26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74553" y="1639"/>
          <a:ext cx="3381585" cy="1662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>
            <a:latin typeface="+mn-lt"/>
          </a:endParaRPr>
        </a:p>
      </dsp:txBody>
      <dsp:txXfrm>
        <a:off x="474553" y="1639"/>
        <a:ext cx="3381585" cy="1662373"/>
      </dsp:txXfrm>
    </dsp:sp>
    <dsp:sp modelId="{19FBE8A8-D4BA-45D1-97CD-FF1210CD856F}">
      <dsp:nvSpPr>
        <dsp:cNvPr id="0" name=""/>
        <dsp:cNvSpPr/>
      </dsp:nvSpPr>
      <dsp:spPr>
        <a:xfrm>
          <a:off x="731667" y="2426695"/>
          <a:ext cx="2867356" cy="1379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Auxiliares</a:t>
          </a:r>
          <a:endParaRPr lang="es-MX" sz="1200" b="0" i="0" u="none" kern="1200" dirty="0">
            <a:latin typeface="+mn-lt"/>
          </a:endParaRPr>
        </a:p>
      </dsp:txBody>
      <dsp:txXfrm>
        <a:off x="731667" y="2426695"/>
        <a:ext cx="2867356" cy="1379582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3066749" y="2263750"/>
          <a:ext cx="263242" cy="664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859"/>
              </a:lnTo>
              <a:lnTo>
                <a:pt x="263242" y="6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823412" y="2263750"/>
          <a:ext cx="243336" cy="660492"/>
        </a:xfrm>
        <a:custGeom>
          <a:avLst/>
          <a:gdLst/>
          <a:ahLst/>
          <a:cxnLst/>
          <a:rect l="0" t="0" r="0" b="0"/>
          <a:pathLst>
            <a:path>
              <a:moveTo>
                <a:pt x="243336" y="0"/>
              </a:moveTo>
              <a:lnTo>
                <a:pt x="243336" y="660492"/>
              </a:lnTo>
              <a:lnTo>
                <a:pt x="0" y="6604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66749" y="2263750"/>
          <a:ext cx="1247041" cy="1579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304"/>
              </a:lnTo>
              <a:lnTo>
                <a:pt x="1247041" y="1381304"/>
              </a:lnTo>
              <a:lnTo>
                <a:pt x="1247041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1852273" y="2263750"/>
          <a:ext cx="1214475" cy="1579414"/>
        </a:xfrm>
        <a:custGeom>
          <a:avLst/>
          <a:gdLst/>
          <a:ahLst/>
          <a:cxnLst/>
          <a:rect l="0" t="0" r="0" b="0"/>
          <a:pathLst>
            <a:path>
              <a:moveTo>
                <a:pt x="1214475" y="0"/>
              </a:moveTo>
              <a:lnTo>
                <a:pt x="1214475" y="1381304"/>
              </a:lnTo>
              <a:lnTo>
                <a:pt x="0" y="1381304"/>
              </a:lnTo>
              <a:lnTo>
                <a:pt x="0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1029" y="924144"/>
          <a:ext cx="91440" cy="396221"/>
        </a:xfrm>
        <a:custGeom>
          <a:avLst/>
          <a:gdLst/>
          <a:ahLst/>
          <a:cxnLst/>
          <a:rect l="0" t="0" r="0" b="0"/>
          <a:pathLst>
            <a:path>
              <a:moveTo>
                <a:pt x="48267" y="0"/>
              </a:moveTo>
              <a:lnTo>
                <a:pt x="48267" y="198110"/>
              </a:lnTo>
              <a:lnTo>
                <a:pt x="45720" y="198110"/>
              </a:lnTo>
              <a:lnTo>
                <a:pt x="45720" y="3962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782698" y="315"/>
          <a:ext cx="2573195" cy="923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</a:t>
          </a:r>
          <a:r>
            <a:rPr lang="es-MX" altLang="es-MX" sz="1200" kern="1200" dirty="0" smtClean="0">
              <a:latin typeface="+mn-lt"/>
            </a:rPr>
            <a:t>Humanos</a:t>
          </a:r>
          <a:endParaRPr lang="es-MX" altLang="es-MX" sz="1200" kern="1200" dirty="0">
            <a:latin typeface="+mn-lt"/>
          </a:endParaRPr>
        </a:p>
      </dsp:txBody>
      <dsp:txXfrm>
        <a:off x="1782698" y="315"/>
        <a:ext cx="2573195" cy="923828"/>
      </dsp:txXfrm>
    </dsp:sp>
    <dsp:sp modelId="{19FBE8A8-D4BA-45D1-97CD-FF1210CD856F}">
      <dsp:nvSpPr>
        <dsp:cNvPr id="0" name=""/>
        <dsp:cNvSpPr/>
      </dsp:nvSpPr>
      <dsp:spPr>
        <a:xfrm>
          <a:off x="2123364" y="1320365"/>
          <a:ext cx="1886769" cy="9433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Nóminas</a:t>
          </a:r>
        </a:p>
      </dsp:txBody>
      <dsp:txXfrm>
        <a:off x="2123364" y="1320365"/>
        <a:ext cx="1886769" cy="943384"/>
      </dsp:txXfrm>
    </dsp:sp>
    <dsp:sp modelId="{20209728-DAC1-434F-A34D-4E2CFBD35B6A}">
      <dsp:nvSpPr>
        <dsp:cNvPr id="0" name=""/>
        <dsp:cNvSpPr/>
      </dsp:nvSpPr>
      <dsp:spPr>
        <a:xfrm>
          <a:off x="709740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709740" y="3843165"/>
        <a:ext cx="2285066" cy="1038666"/>
      </dsp:txXfrm>
    </dsp:sp>
    <dsp:sp modelId="{A4D4C94C-ABED-4C78-BB8A-71B08ACEA027}">
      <dsp:nvSpPr>
        <dsp:cNvPr id="0" name=""/>
        <dsp:cNvSpPr/>
      </dsp:nvSpPr>
      <dsp:spPr>
        <a:xfrm>
          <a:off x="3171257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171257" y="3843165"/>
        <a:ext cx="2285066" cy="1038666"/>
      </dsp:txXfrm>
    </dsp:sp>
    <dsp:sp modelId="{526CDFD1-CBBB-4232-A7A4-EB4548AE3178}">
      <dsp:nvSpPr>
        <dsp:cNvPr id="0" name=""/>
        <dsp:cNvSpPr/>
      </dsp:nvSpPr>
      <dsp:spPr>
        <a:xfrm>
          <a:off x="1161546" y="2508775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1161546" y="2508775"/>
        <a:ext cx="1661866" cy="830933"/>
      </dsp:txXfrm>
    </dsp:sp>
    <dsp:sp modelId="{9D88C176-9EC7-4D08-B7B6-247C4EFB03AD}">
      <dsp:nvSpPr>
        <dsp:cNvPr id="0" name=""/>
        <dsp:cNvSpPr/>
      </dsp:nvSpPr>
      <dsp:spPr>
        <a:xfrm>
          <a:off x="3329991" y="2513143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Administrativo(a</a:t>
          </a:r>
          <a:r>
            <a:rPr 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329991" y="2513143"/>
        <a:ext cx="1661866" cy="830933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4045180" y="1010944"/>
          <a:ext cx="442996" cy="875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479"/>
              </a:lnTo>
              <a:lnTo>
                <a:pt x="442996" y="87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D666-D346-4257-9486-EDFDA4149250}">
      <dsp:nvSpPr>
        <dsp:cNvPr id="0" name=""/>
        <dsp:cNvSpPr/>
      </dsp:nvSpPr>
      <dsp:spPr>
        <a:xfrm>
          <a:off x="3514477" y="1010944"/>
          <a:ext cx="530702" cy="866891"/>
        </a:xfrm>
        <a:custGeom>
          <a:avLst/>
          <a:gdLst/>
          <a:ahLst/>
          <a:cxnLst/>
          <a:rect l="0" t="0" r="0" b="0"/>
          <a:pathLst>
            <a:path>
              <a:moveTo>
                <a:pt x="530702" y="0"/>
              </a:moveTo>
              <a:lnTo>
                <a:pt x="530702" y="866891"/>
              </a:lnTo>
              <a:lnTo>
                <a:pt x="0" y="866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010944"/>
          <a:ext cx="3097761" cy="183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013"/>
              </a:lnTo>
              <a:lnTo>
                <a:pt x="3097761" y="1742013"/>
              </a:lnTo>
              <a:lnTo>
                <a:pt x="3097761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010944"/>
          <a:ext cx="1032587" cy="183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013"/>
              </a:lnTo>
              <a:lnTo>
                <a:pt x="1032587" y="1742013"/>
              </a:lnTo>
              <a:lnTo>
                <a:pt x="1032587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012593" y="1010944"/>
          <a:ext cx="1032587" cy="1830156"/>
        </a:xfrm>
        <a:custGeom>
          <a:avLst/>
          <a:gdLst/>
          <a:ahLst/>
          <a:cxnLst/>
          <a:rect l="0" t="0" r="0" b="0"/>
          <a:pathLst>
            <a:path>
              <a:moveTo>
                <a:pt x="1032587" y="0"/>
              </a:moveTo>
              <a:lnTo>
                <a:pt x="1032587" y="1742013"/>
              </a:lnTo>
              <a:lnTo>
                <a:pt x="0" y="1742013"/>
              </a:lnTo>
              <a:lnTo>
                <a:pt x="0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4447" y="1010944"/>
          <a:ext cx="3100733" cy="1830156"/>
        </a:xfrm>
        <a:custGeom>
          <a:avLst/>
          <a:gdLst/>
          <a:ahLst/>
          <a:cxnLst/>
          <a:rect l="0" t="0" r="0" b="0"/>
          <a:pathLst>
            <a:path>
              <a:moveTo>
                <a:pt x="3100733" y="0"/>
              </a:moveTo>
              <a:lnTo>
                <a:pt x="3100733" y="1742013"/>
              </a:lnTo>
              <a:lnTo>
                <a:pt x="0" y="1742013"/>
              </a:lnTo>
              <a:lnTo>
                <a:pt x="0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19178" y="66499"/>
          <a:ext cx="2052003" cy="94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3019178" y="66499"/>
        <a:ext cx="2052003" cy="944444"/>
      </dsp:txXfrm>
    </dsp:sp>
    <dsp:sp modelId="{19FBE8A8-D4BA-45D1-97CD-FF1210CD856F}">
      <dsp:nvSpPr>
        <dsp:cNvPr id="0" name=""/>
        <dsp:cNvSpPr/>
      </dsp:nvSpPr>
      <dsp:spPr>
        <a:xfrm>
          <a:off x="2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Vehicular</a:t>
          </a:r>
        </a:p>
      </dsp:txBody>
      <dsp:txXfrm>
        <a:off x="2" y="2841100"/>
        <a:ext cx="1888888" cy="719999"/>
      </dsp:txXfrm>
    </dsp:sp>
    <dsp:sp modelId="{0E4A1FB2-B936-4A45-9B17-4DC72B6EC80F}">
      <dsp:nvSpPr>
        <dsp:cNvPr id="0" name=""/>
        <dsp:cNvSpPr/>
      </dsp:nvSpPr>
      <dsp:spPr>
        <a:xfrm>
          <a:off x="2068148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2068148" y="2841100"/>
        <a:ext cx="1888888" cy="719999"/>
      </dsp:txXfrm>
    </dsp:sp>
    <dsp:sp modelId="{029BCE83-90EC-4C40-88D3-91A90C7AECDE}">
      <dsp:nvSpPr>
        <dsp:cNvPr id="0" name=""/>
        <dsp:cNvSpPr/>
      </dsp:nvSpPr>
      <dsp:spPr>
        <a:xfrm>
          <a:off x="4133323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Patrimonio</a:t>
          </a:r>
        </a:p>
      </dsp:txBody>
      <dsp:txXfrm>
        <a:off x="4133323" y="2841100"/>
        <a:ext cx="1888888" cy="719999"/>
      </dsp:txXfrm>
    </dsp:sp>
    <dsp:sp modelId="{23A3990A-979C-4CD9-8392-69E509E74575}">
      <dsp:nvSpPr>
        <dsp:cNvPr id="0" name=""/>
        <dsp:cNvSpPr/>
      </dsp:nvSpPr>
      <dsp:spPr>
        <a:xfrm>
          <a:off x="6198497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Almacén</a:t>
          </a:r>
        </a:p>
      </dsp:txBody>
      <dsp:txXfrm>
        <a:off x="6198497" y="2841100"/>
        <a:ext cx="1888888" cy="719999"/>
      </dsp:txXfrm>
    </dsp:sp>
    <dsp:sp modelId="{0D7083E4-0649-409B-B0BB-5ABA3BF68ED6}">
      <dsp:nvSpPr>
        <dsp:cNvPr id="0" name=""/>
        <dsp:cNvSpPr/>
      </dsp:nvSpPr>
      <dsp:spPr>
        <a:xfrm>
          <a:off x="1714478" y="1301835"/>
          <a:ext cx="1799999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Analista</a:t>
          </a:r>
          <a:endParaRPr lang="es-ES" sz="1200" kern="1200" dirty="0">
            <a:latin typeface="+mn-lt"/>
          </a:endParaRPr>
        </a:p>
      </dsp:txBody>
      <dsp:txXfrm>
        <a:off x="1714478" y="1301835"/>
        <a:ext cx="1799999" cy="1151999"/>
      </dsp:txXfrm>
    </dsp:sp>
    <dsp:sp modelId="{6ED2C750-F2AD-4A4F-AFBB-52CF1E1FBBFD}">
      <dsp:nvSpPr>
        <dsp:cNvPr id="0" name=""/>
        <dsp:cNvSpPr/>
      </dsp:nvSpPr>
      <dsp:spPr>
        <a:xfrm>
          <a:off x="4488177" y="1310423"/>
          <a:ext cx="1799999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488177" y="1310423"/>
        <a:ext cx="1799999" cy="11519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A6DD4-D442-416E-919A-D739B4E0893E}">
      <dsp:nvSpPr>
        <dsp:cNvPr id="0" name=""/>
        <dsp:cNvSpPr/>
      </dsp:nvSpPr>
      <dsp:spPr>
        <a:xfrm>
          <a:off x="3806073" y="956046"/>
          <a:ext cx="363957" cy="1614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013"/>
              </a:lnTo>
              <a:lnTo>
                <a:pt x="363957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3C3FB-9679-489C-A0F0-856BAF5E3C0B}">
      <dsp:nvSpPr>
        <dsp:cNvPr id="0" name=""/>
        <dsp:cNvSpPr/>
      </dsp:nvSpPr>
      <dsp:spPr>
        <a:xfrm>
          <a:off x="3483074" y="956046"/>
          <a:ext cx="322998" cy="1614013"/>
        </a:xfrm>
        <a:custGeom>
          <a:avLst/>
          <a:gdLst/>
          <a:ahLst/>
          <a:cxnLst/>
          <a:rect l="0" t="0" r="0" b="0"/>
          <a:pathLst>
            <a:path>
              <a:moveTo>
                <a:pt x="322998" y="0"/>
              </a:moveTo>
              <a:lnTo>
                <a:pt x="322998" y="1614013"/>
              </a:lnTo>
              <a:lnTo>
                <a:pt x="0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956046"/>
          <a:ext cx="356468" cy="601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984"/>
              </a:lnTo>
              <a:lnTo>
                <a:pt x="356468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484137" y="956046"/>
          <a:ext cx="321935" cy="601984"/>
        </a:xfrm>
        <a:custGeom>
          <a:avLst/>
          <a:gdLst/>
          <a:ahLst/>
          <a:cxnLst/>
          <a:rect l="0" t="0" r="0" b="0"/>
          <a:pathLst>
            <a:path>
              <a:moveTo>
                <a:pt x="321935" y="0"/>
              </a:moveTo>
              <a:lnTo>
                <a:pt x="321935" y="601984"/>
              </a:lnTo>
              <a:lnTo>
                <a:pt x="0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806073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2953214" y="2181472"/>
              </a:lnTo>
              <a:lnTo>
                <a:pt x="29532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806073" y="956046"/>
          <a:ext cx="10453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1045314" y="2181472"/>
              </a:lnTo>
              <a:lnTo>
                <a:pt x="10453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2831864" y="956046"/>
          <a:ext cx="974208" cy="2302822"/>
        </a:xfrm>
        <a:custGeom>
          <a:avLst/>
          <a:gdLst/>
          <a:ahLst/>
          <a:cxnLst/>
          <a:rect l="0" t="0" r="0" b="0"/>
          <a:pathLst>
            <a:path>
              <a:moveTo>
                <a:pt x="974208" y="0"/>
              </a:moveTo>
              <a:lnTo>
                <a:pt x="974208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4ECDA-24DA-4C6B-BF06-4978CB43EA9A}">
      <dsp:nvSpPr>
        <dsp:cNvPr id="0" name=""/>
        <dsp:cNvSpPr/>
      </dsp:nvSpPr>
      <dsp:spPr>
        <a:xfrm>
          <a:off x="807139" y="4028198"/>
          <a:ext cx="91440" cy="208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6F15-46DC-4237-BA30-0E2705A4653C}">
      <dsp:nvSpPr>
        <dsp:cNvPr id="0" name=""/>
        <dsp:cNvSpPr/>
      </dsp:nvSpPr>
      <dsp:spPr>
        <a:xfrm>
          <a:off x="852859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2953214" y="0"/>
              </a:moveTo>
              <a:lnTo>
                <a:pt x="2953214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34071" y="0"/>
          <a:ext cx="1944003" cy="956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Operación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2834071" y="0"/>
        <a:ext cx="1944003" cy="956046"/>
      </dsp:txXfrm>
    </dsp:sp>
    <dsp:sp modelId="{AC856443-7266-4DF6-AA68-6950BF03DC55}">
      <dsp:nvSpPr>
        <dsp:cNvPr id="0" name=""/>
        <dsp:cNvSpPr/>
      </dsp:nvSpPr>
      <dsp:spPr>
        <a:xfrm>
          <a:off x="0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Escolta</a:t>
          </a:r>
          <a:endParaRPr lang="es-ES" sz="1200" kern="1200" dirty="0"/>
        </a:p>
      </dsp:txBody>
      <dsp:txXfrm>
        <a:off x="0" y="3258869"/>
        <a:ext cx="1705718" cy="769329"/>
      </dsp:txXfrm>
    </dsp:sp>
    <dsp:sp modelId="{7073D238-DB78-4120-BA26-11F7D09C1EE2}">
      <dsp:nvSpPr>
        <dsp:cNvPr id="0" name=""/>
        <dsp:cNvSpPr/>
      </dsp:nvSpPr>
      <dsp:spPr>
        <a:xfrm>
          <a:off x="0" y="4236539"/>
          <a:ext cx="1705718" cy="111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Escoltas </a:t>
          </a:r>
          <a:r>
            <a:rPr lang="es-ES" sz="1200" kern="1200" dirty="0" smtClean="0"/>
            <a:t>Policías</a:t>
          </a:r>
          <a:endParaRPr lang="es-ES" sz="1200" kern="1200" dirty="0"/>
        </a:p>
      </dsp:txBody>
      <dsp:txXfrm>
        <a:off x="0" y="4236539"/>
        <a:ext cx="1705718" cy="1111681"/>
      </dsp:txXfrm>
    </dsp:sp>
    <dsp:sp modelId="{711BF629-A2D4-45B4-966C-6631D54F66C6}">
      <dsp:nvSpPr>
        <dsp:cNvPr id="0" name=""/>
        <dsp:cNvSpPr/>
      </dsp:nvSpPr>
      <dsp:spPr>
        <a:xfrm>
          <a:off x="1978664" y="3258869"/>
          <a:ext cx="17063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1978664" y="3258869"/>
        <a:ext cx="1706399" cy="769329"/>
      </dsp:txXfrm>
    </dsp:sp>
    <dsp:sp modelId="{667B5EEE-6462-4853-B52D-0961787EF6E4}">
      <dsp:nvSpPr>
        <dsp:cNvPr id="0" name=""/>
        <dsp:cNvSpPr/>
      </dsp:nvSpPr>
      <dsp:spPr>
        <a:xfrm>
          <a:off x="39985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</dsp:txBody>
      <dsp:txXfrm>
        <a:off x="3998528" y="3258869"/>
        <a:ext cx="1705718" cy="769329"/>
      </dsp:txXfrm>
    </dsp:sp>
    <dsp:sp modelId="{BD305F6E-DF1F-45FE-BD82-01ACEDE733A5}">
      <dsp:nvSpPr>
        <dsp:cNvPr id="0" name=""/>
        <dsp:cNvSpPr/>
      </dsp:nvSpPr>
      <dsp:spPr>
        <a:xfrm>
          <a:off x="59064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Reclusorios</a:t>
          </a:r>
        </a:p>
      </dsp:txBody>
      <dsp:txXfrm>
        <a:off x="5906428" y="3258869"/>
        <a:ext cx="1705718" cy="769329"/>
      </dsp:txXfrm>
    </dsp:sp>
    <dsp:sp modelId="{544634F1-02A5-4353-9687-889BA9B23983}">
      <dsp:nvSpPr>
        <dsp:cNvPr id="0" name=""/>
        <dsp:cNvSpPr/>
      </dsp:nvSpPr>
      <dsp:spPr>
        <a:xfrm>
          <a:off x="1576135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576135" y="1173366"/>
        <a:ext cx="1908002" cy="769329"/>
      </dsp:txXfrm>
    </dsp:sp>
    <dsp:sp modelId="{9DD23AF6-8304-42B5-92C5-831590CA506F}">
      <dsp:nvSpPr>
        <dsp:cNvPr id="0" name=""/>
        <dsp:cNvSpPr/>
      </dsp:nvSpPr>
      <dsp:spPr>
        <a:xfrm>
          <a:off x="4162541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Asesor(a) Jurídico(a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62541" y="1173366"/>
        <a:ext cx="1908002" cy="769329"/>
      </dsp:txXfrm>
    </dsp:sp>
    <dsp:sp modelId="{ECBE8136-8199-434F-8616-6F2272B5867B}">
      <dsp:nvSpPr>
        <dsp:cNvPr id="0" name=""/>
        <dsp:cNvSpPr/>
      </dsp:nvSpPr>
      <dsp:spPr>
        <a:xfrm>
          <a:off x="1575071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Auxiliares Administrativos(as)</a:t>
          </a:r>
          <a:br>
            <a:rPr lang="es-ES" sz="1200" kern="1200" dirty="0"/>
          </a:br>
          <a:endParaRPr lang="es-ES" sz="1200" kern="1200" dirty="0"/>
        </a:p>
      </dsp:txBody>
      <dsp:txXfrm>
        <a:off x="1575071" y="2185395"/>
        <a:ext cx="1908002" cy="769329"/>
      </dsp:txXfrm>
    </dsp:sp>
    <dsp:sp modelId="{EDB0EAC3-9540-4072-ADBF-DBFD45BCD5CE}">
      <dsp:nvSpPr>
        <dsp:cNvPr id="0" name=""/>
        <dsp:cNvSpPr/>
      </dsp:nvSpPr>
      <dsp:spPr>
        <a:xfrm>
          <a:off x="4170030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Representante </a:t>
          </a:r>
          <a:r>
            <a:rPr lang="es-ES" sz="1200" kern="1200" dirty="0" smtClean="0"/>
            <a:t>Social</a:t>
          </a:r>
          <a:endParaRPr lang="es-ES" sz="1200" kern="1200" dirty="0"/>
        </a:p>
      </dsp:txBody>
      <dsp:txXfrm>
        <a:off x="4170030" y="2185395"/>
        <a:ext cx="1908002" cy="76932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50952" y="945379"/>
          <a:ext cx="2167131" cy="387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62"/>
              </a:lnTo>
              <a:lnTo>
                <a:pt x="2167131" y="188762"/>
              </a:lnTo>
              <a:lnTo>
                <a:pt x="2167131" y="387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02547" y="945379"/>
          <a:ext cx="91440" cy="399970"/>
        </a:xfrm>
        <a:custGeom>
          <a:avLst/>
          <a:gdLst/>
          <a:ahLst/>
          <a:cxnLst/>
          <a:rect l="0" t="0" r="0" b="0"/>
          <a:pathLst>
            <a:path>
              <a:moveTo>
                <a:pt x="48404" y="0"/>
              </a:moveTo>
              <a:lnTo>
                <a:pt x="48404" y="201440"/>
              </a:lnTo>
              <a:lnTo>
                <a:pt x="45720" y="201440"/>
              </a:lnTo>
              <a:lnTo>
                <a:pt x="45720" y="3999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904089" y="945379"/>
          <a:ext cx="2146862" cy="385751"/>
        </a:xfrm>
        <a:custGeom>
          <a:avLst/>
          <a:gdLst/>
          <a:ahLst/>
          <a:cxnLst/>
          <a:rect l="0" t="0" r="0" b="0"/>
          <a:pathLst>
            <a:path>
              <a:moveTo>
                <a:pt x="2146862" y="0"/>
              </a:moveTo>
              <a:lnTo>
                <a:pt x="2146862" y="187222"/>
              </a:lnTo>
              <a:lnTo>
                <a:pt x="0" y="187222"/>
              </a:lnTo>
              <a:lnTo>
                <a:pt x="0" y="3857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39810" y="0"/>
          <a:ext cx="2222285" cy="945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1939810" y="0"/>
        <a:ext cx="2222285" cy="945379"/>
      </dsp:txXfrm>
    </dsp:sp>
    <dsp:sp modelId="{20209728-DAC1-434F-A34D-4E2CFBD35B6A}">
      <dsp:nvSpPr>
        <dsp:cNvPr id="0" name=""/>
        <dsp:cNvSpPr/>
      </dsp:nvSpPr>
      <dsp:spPr>
        <a:xfrm>
          <a:off x="24943" y="1331131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24943" y="1331131"/>
        <a:ext cx="1758292" cy="892939"/>
      </dsp:txXfrm>
    </dsp:sp>
    <dsp:sp modelId="{A4D4C94C-ABED-4C78-BB8A-71B08ACEA027}">
      <dsp:nvSpPr>
        <dsp:cNvPr id="0" name=""/>
        <dsp:cNvSpPr/>
      </dsp:nvSpPr>
      <dsp:spPr>
        <a:xfrm>
          <a:off x="2169121" y="1345349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Ayudantes</a:t>
          </a:r>
          <a:endParaRPr lang="es-MX" altLang="es-MX" sz="1200" kern="1200" dirty="0">
            <a:latin typeface="+mn-lt"/>
          </a:endParaRPr>
        </a:p>
      </dsp:txBody>
      <dsp:txXfrm>
        <a:off x="2169121" y="1345349"/>
        <a:ext cx="1758292" cy="892939"/>
      </dsp:txXfrm>
    </dsp:sp>
    <dsp:sp modelId="{0064E887-F5DA-4F11-99BF-0DCD1DFC9402}">
      <dsp:nvSpPr>
        <dsp:cNvPr id="0" name=""/>
        <dsp:cNvSpPr/>
      </dsp:nvSpPr>
      <dsp:spPr>
        <a:xfrm>
          <a:off x="4338937" y="1332672"/>
          <a:ext cx="1758292" cy="1844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Técnicos(as)</a:t>
          </a:r>
          <a:endParaRPr lang="es-MX" altLang="es-MX" sz="1200" kern="1200" dirty="0">
            <a:latin typeface="+mn-lt"/>
          </a:endParaRPr>
        </a:p>
      </dsp:txBody>
      <dsp:txXfrm>
        <a:off x="4338937" y="1332672"/>
        <a:ext cx="1758292" cy="1844530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01989"/>
          <a:ext cx="3766650" cy="36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15"/>
              </a:lnTo>
              <a:lnTo>
                <a:pt x="3766650" y="303815"/>
              </a:lnTo>
              <a:lnTo>
                <a:pt x="3766650" y="369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01989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4536" y="2281461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918"/>
              </a:lnTo>
              <a:lnTo>
                <a:pt x="49385" y="141918"/>
              </a:lnTo>
              <a:lnTo>
                <a:pt x="49385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01989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01989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01989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01989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01989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481991"/>
          <a:ext cx="2089517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3263831" y="481991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561434"/>
          <a:ext cx="1203068" cy="172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Electricista Servicios </a:t>
          </a:r>
          <a:r>
            <a:rPr lang="es-MX" altLang="es-MX" sz="1200" kern="1200" dirty="0" smtClean="0">
              <a:latin typeface="+mn-lt"/>
            </a:rPr>
            <a:t>Generales</a:t>
          </a: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r>
            <a:rPr lang="es-ES" altLang="es-MX" sz="1200" kern="1200" dirty="0">
              <a:latin typeface="+mn-lt"/>
            </a:rPr>
            <a:t>Oficial Eléctrico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Técnico(a)</a:t>
          </a:r>
          <a:endParaRPr lang="es-MX" altLang="es-MX" sz="1200" kern="1200" dirty="0">
            <a:latin typeface="+mn-lt"/>
          </a:endParaRPr>
        </a:p>
      </dsp:txBody>
      <dsp:txXfrm>
        <a:off x="241" y="1561434"/>
        <a:ext cx="1203068" cy="1728000"/>
      </dsp:txXfrm>
    </dsp:sp>
    <dsp:sp modelId="{3E6DBC6E-09F9-4CFB-86BE-503A1E973AF4}">
      <dsp:nvSpPr>
        <dsp:cNvPr id="0" name=""/>
        <dsp:cNvSpPr/>
      </dsp:nvSpPr>
      <dsp:spPr>
        <a:xfrm>
          <a:off x="1335573" y="1561434"/>
          <a:ext cx="1203068" cy="11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335573" y="1561434"/>
        <a:ext cx="1203068" cy="1188000"/>
      </dsp:txXfrm>
    </dsp:sp>
    <dsp:sp modelId="{CDD94E9D-041E-415C-A663-EE63F464AC03}">
      <dsp:nvSpPr>
        <dsp:cNvPr id="0" name=""/>
        <dsp:cNvSpPr/>
      </dsp:nvSpPr>
      <dsp:spPr>
        <a:xfrm>
          <a:off x="2670906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561434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886565" y="1561434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56146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Intendencia</a:t>
          </a:r>
        </a:p>
      </dsp:txBody>
      <dsp:txXfrm>
        <a:off x="5098559" y="1561462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33921" y="2489511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33921" y="2489511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56078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>
            <a:latin typeface="+mn-lt"/>
          </a:endParaRPr>
        </a:p>
      </dsp:txBody>
      <dsp:txXfrm>
        <a:off x="6317883" y="1560782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571936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Chofer</a:t>
          </a:r>
          <a:endParaRPr lang="es-MX" altLang="es-MX" sz="1200" kern="1200" dirty="0">
            <a:latin typeface="+mn-lt"/>
          </a:endParaRPr>
        </a:p>
      </dsp:txBody>
      <dsp:txXfrm>
        <a:off x="7533542" y="1571936"/>
        <a:ext cx="1083395" cy="719998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87"/>
              </a:lnTo>
              <a:lnTo>
                <a:pt x="1281846" y="461687"/>
              </a:lnTo>
              <a:lnTo>
                <a:pt x="1281846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56334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1281846" y="0"/>
              </a:moveTo>
              <a:lnTo>
                <a:pt x="1281846" y="461687"/>
              </a:lnTo>
              <a:lnTo>
                <a:pt x="0" y="461687"/>
              </a:lnTo>
              <a:lnTo>
                <a:pt x="0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64534" y="211836"/>
          <a:ext cx="2347292" cy="929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Patrimonio</a:t>
          </a:r>
          <a:endParaRPr lang="es-MX" altLang="es-MX" sz="1200" kern="1200" dirty="0">
            <a:latin typeface="+mn-lt"/>
          </a:endParaRPr>
        </a:p>
      </dsp:txBody>
      <dsp:txXfrm>
        <a:off x="1264534" y="211836"/>
        <a:ext cx="2347292" cy="929789"/>
      </dsp:txXfrm>
    </dsp:sp>
    <dsp:sp modelId="{029BCE83-90EC-4C40-88D3-91A90C7AECDE}">
      <dsp:nvSpPr>
        <dsp:cNvPr id="0" name=""/>
        <dsp:cNvSpPr/>
      </dsp:nvSpPr>
      <dsp:spPr>
        <a:xfrm>
          <a:off x="2305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05" y="1731130"/>
        <a:ext cx="2308058" cy="1103188"/>
      </dsp:txXfrm>
    </dsp:sp>
    <dsp:sp modelId="{23A3990A-979C-4CD9-8392-69E509E74575}">
      <dsp:nvSpPr>
        <dsp:cNvPr id="0" name=""/>
        <dsp:cNvSpPr/>
      </dsp:nvSpPr>
      <dsp:spPr>
        <a:xfrm>
          <a:off x="2565997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565997" y="1731130"/>
        <a:ext cx="2308058" cy="1103188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215"/>
              </a:lnTo>
              <a:lnTo>
                <a:pt x="1322477" y="407215"/>
              </a:lnTo>
              <a:lnTo>
                <a:pt x="1322477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407215"/>
              </a:lnTo>
              <a:lnTo>
                <a:pt x="0" y="407215"/>
              </a:lnTo>
              <a:lnTo>
                <a:pt x="0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03801" y="0"/>
          <a:ext cx="2623328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>
            <a:latin typeface="+mn-lt"/>
          </a:endParaRPr>
        </a:p>
      </dsp:txBody>
      <dsp:txXfrm>
        <a:off x="1203801" y="0"/>
        <a:ext cx="2623328" cy="1044002"/>
      </dsp:txXfrm>
    </dsp:sp>
    <dsp:sp modelId="{029BCE83-90EC-4C40-88D3-91A90C7AECDE}">
      <dsp:nvSpPr>
        <dsp:cNvPr id="0" name=""/>
        <dsp:cNvSpPr/>
      </dsp:nvSpPr>
      <dsp:spPr>
        <a:xfrm>
          <a:off x="2378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83086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Secretaria(o) D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</a:t>
          </a:r>
          <a:r>
            <a:rPr lang="es-MX" altLang="es-MX" sz="1200" kern="1200" dirty="0">
              <a:latin typeface="+mn-lt"/>
            </a:rPr>
            <a:t>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>
            <a:latin typeface="+mn-lt"/>
          </a:endParaRPr>
        </a:p>
      </dsp:txBody>
      <dsp:txXfrm>
        <a:off x="2647333" y="1583086"/>
        <a:ext cx="2381218" cy="1259997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1114481" y="1739464"/>
          <a:ext cx="91440" cy="522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80" y="599826"/>
          <a:ext cx="2318240" cy="1139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</a:t>
          </a:r>
          <a:r>
            <a:rPr lang="es-MX" altLang="es-MX" sz="1200" kern="1200" dirty="0" smtClean="0">
              <a:latin typeface="+mn-lt"/>
            </a:rPr>
            <a:t>Enlace</a:t>
          </a:r>
          <a:endParaRPr lang="es-MX" altLang="es-MX" sz="1200" kern="1200" dirty="0">
            <a:latin typeface="+mn-lt"/>
          </a:endParaRPr>
        </a:p>
      </dsp:txBody>
      <dsp:txXfrm>
        <a:off x="1080" y="599826"/>
        <a:ext cx="2318240" cy="1139637"/>
      </dsp:txXfrm>
    </dsp:sp>
    <dsp:sp modelId="{19FBE8A8-D4BA-45D1-97CD-FF1210CD856F}">
      <dsp:nvSpPr>
        <dsp:cNvPr id="0" name=""/>
        <dsp:cNvSpPr/>
      </dsp:nvSpPr>
      <dsp:spPr>
        <a:xfrm>
          <a:off x="177345" y="2262319"/>
          <a:ext cx="1965711" cy="9457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177345" y="2262319"/>
        <a:ext cx="1965711" cy="945770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000F7-0343-4B29-816C-1BDC66B1F84D}">
      <dsp:nvSpPr>
        <dsp:cNvPr id="0" name=""/>
        <dsp:cNvSpPr/>
      </dsp:nvSpPr>
      <dsp:spPr>
        <a:xfrm>
          <a:off x="3608176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464"/>
              </a:lnTo>
              <a:lnTo>
                <a:pt x="1249758" y="430464"/>
              </a:lnTo>
              <a:lnTo>
                <a:pt x="1249758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ED6C2-9E5C-4478-9FDD-A6CFD209F999}">
      <dsp:nvSpPr>
        <dsp:cNvPr id="0" name=""/>
        <dsp:cNvSpPr/>
      </dsp:nvSpPr>
      <dsp:spPr>
        <a:xfrm>
          <a:off x="1532131" y="3378384"/>
          <a:ext cx="212975" cy="1575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304"/>
              </a:lnTo>
              <a:lnTo>
                <a:pt x="212975" y="15753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499D4-4748-4025-8661-1E6EE225FB3D}">
      <dsp:nvSpPr>
        <dsp:cNvPr id="0" name=""/>
        <dsp:cNvSpPr/>
      </dsp:nvSpPr>
      <dsp:spPr>
        <a:xfrm>
          <a:off x="1532131" y="3378384"/>
          <a:ext cx="212975" cy="63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707"/>
              </a:lnTo>
              <a:lnTo>
                <a:pt x="212975" y="637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2358417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1249758" y="0"/>
              </a:moveTo>
              <a:lnTo>
                <a:pt x="1249758" y="430464"/>
              </a:lnTo>
              <a:lnTo>
                <a:pt x="0" y="430464"/>
              </a:lnTo>
              <a:lnTo>
                <a:pt x="0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74496" y="180956"/>
          <a:ext cx="2867358" cy="1432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Coordinación de Guardia Auxiliar</a:t>
          </a:r>
          <a:endParaRPr lang="es-ES" sz="1200" b="0" kern="1200" dirty="0">
            <a:cs typeface="Arial" charset="0"/>
          </a:endParaRPr>
        </a:p>
      </dsp:txBody>
      <dsp:txXfrm>
        <a:off x="2174496" y="180956"/>
        <a:ext cx="2867358" cy="1432873"/>
      </dsp:txXfrm>
    </dsp:sp>
    <dsp:sp modelId="{0E0E95E7-5A7F-4921-BC2F-E8482F7D6A45}">
      <dsp:nvSpPr>
        <dsp:cNvPr id="0" name=""/>
        <dsp:cNvSpPr/>
      </dsp:nvSpPr>
      <dsp:spPr>
        <a:xfrm>
          <a:off x="1325559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Grupos de Zonas de Guardia Auxiliar</a:t>
          </a:r>
        </a:p>
      </dsp:txBody>
      <dsp:txXfrm>
        <a:off x="1325559" y="2261194"/>
        <a:ext cx="2065715" cy="1117190"/>
      </dsp:txXfrm>
    </dsp:sp>
    <dsp:sp modelId="{E343608A-CE53-4841-823E-439399F20FAE}">
      <dsp:nvSpPr>
        <dsp:cNvPr id="0" name=""/>
        <dsp:cNvSpPr/>
      </dsp:nvSpPr>
      <dsp:spPr>
        <a:xfrm>
          <a:off x="1745106" y="3649448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1745106" y="3649448"/>
        <a:ext cx="1642760" cy="733287"/>
      </dsp:txXfrm>
    </dsp:sp>
    <dsp:sp modelId="{C623B0A3-2283-4808-9C30-9836E82F04CD}">
      <dsp:nvSpPr>
        <dsp:cNvPr id="0" name=""/>
        <dsp:cNvSpPr/>
      </dsp:nvSpPr>
      <dsp:spPr>
        <a:xfrm>
          <a:off x="1745106" y="4587045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1745106" y="4587045"/>
        <a:ext cx="1642760" cy="733287"/>
      </dsp:txXfrm>
    </dsp:sp>
    <dsp:sp modelId="{48F0B15B-52EE-486F-849E-AE2F3ECE890F}">
      <dsp:nvSpPr>
        <dsp:cNvPr id="0" name=""/>
        <dsp:cNvSpPr/>
      </dsp:nvSpPr>
      <dsp:spPr>
        <a:xfrm>
          <a:off x="3825076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Grupo de Apoyo de Guardia Auxiliar</a:t>
          </a:r>
          <a:endParaRPr lang="es-ES" sz="1200" kern="1200" dirty="0"/>
        </a:p>
      </dsp:txBody>
      <dsp:txXfrm>
        <a:off x="3825076" y="2261194"/>
        <a:ext cx="2065715" cy="1117190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394033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394033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762086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394033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383209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3013311" y="383209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1929158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1929158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125387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</a:t>
          </a:r>
          <a:endParaRPr lang="es-MX" altLang="es-MX" sz="1200" kern="1200" dirty="0"/>
        </a:p>
      </dsp:txBody>
      <dsp:txXfrm>
        <a:off x="6" y="3125387"/>
        <a:ext cx="2521187" cy="1882219"/>
      </dsp:txXfrm>
    </dsp:sp>
    <dsp:sp modelId="{B1719DCC-5178-4481-9CBC-62A793E88618}">
      <dsp:nvSpPr>
        <dsp:cNvPr id="0" name=""/>
        <dsp:cNvSpPr/>
      </dsp:nvSpPr>
      <dsp:spPr>
        <a:xfrm>
          <a:off x="2886086" y="1929158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1929158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884979" y="3157462"/>
        <a:ext cx="2521187" cy="1882219"/>
      </dsp:txXfrm>
    </dsp:sp>
    <dsp:sp modelId="{9D5E68EA-F70B-436B-9630-99F57F278281}">
      <dsp:nvSpPr>
        <dsp:cNvPr id="0" name=""/>
        <dsp:cNvSpPr/>
      </dsp:nvSpPr>
      <dsp:spPr>
        <a:xfrm>
          <a:off x="5778775" y="1929158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1929158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5778775" y="3157462"/>
        <a:ext cx="2521187" cy="1882219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471144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471144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839197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471144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460320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3013311" y="460320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2006269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Auxiliar</a:t>
          </a:r>
        </a:p>
      </dsp:txBody>
      <dsp:txXfrm>
        <a:off x="6" y="2006269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202498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6" y="3202498"/>
        <a:ext cx="2521187" cy="1727997"/>
      </dsp:txXfrm>
    </dsp:sp>
    <dsp:sp modelId="{B1719DCC-5178-4481-9CBC-62A793E88618}">
      <dsp:nvSpPr>
        <dsp:cNvPr id="0" name=""/>
        <dsp:cNvSpPr/>
      </dsp:nvSpPr>
      <dsp:spPr>
        <a:xfrm>
          <a:off x="2886086" y="2006269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2006269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884979" y="3234572"/>
        <a:ext cx="2521187" cy="1727997"/>
      </dsp:txXfrm>
    </dsp:sp>
    <dsp:sp modelId="{9D5E68EA-F70B-436B-9630-99F57F278281}">
      <dsp:nvSpPr>
        <dsp:cNvPr id="0" name=""/>
        <dsp:cNvSpPr/>
      </dsp:nvSpPr>
      <dsp:spPr>
        <a:xfrm>
          <a:off x="5778775" y="2006269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2006269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778775" y="3234572"/>
        <a:ext cx="2521187" cy="1727997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248502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04512"/>
          <a:ext cx="2262479" cy="1043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Grupo de Apoyo de </a:t>
          </a:r>
          <a:br>
            <a:rPr lang="es-ES" sz="1200" b="0" kern="1200" dirty="0"/>
          </a:br>
          <a:r>
            <a:rPr lang="es-ES" sz="1200" b="0" kern="1200" dirty="0"/>
            <a:t>Guardia Auxiliar</a:t>
          </a:r>
          <a:endParaRPr lang="es-ES" sz="1200" kern="1200" dirty="0"/>
        </a:p>
      </dsp:txBody>
      <dsp:txXfrm>
        <a:off x="832514" y="204512"/>
        <a:ext cx="2262479" cy="1043990"/>
      </dsp:txXfrm>
    </dsp:sp>
    <dsp:sp modelId="{750238AF-6DAE-454F-9DF1-112AC698AD48}">
      <dsp:nvSpPr>
        <dsp:cNvPr id="0" name=""/>
        <dsp:cNvSpPr/>
      </dsp:nvSpPr>
      <dsp:spPr>
        <a:xfrm>
          <a:off x="1470" y="1703284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Guardias </a:t>
          </a:r>
          <a:r>
            <a:rPr lang="es-MX" sz="1200" kern="1200" dirty="0" smtClean="0"/>
            <a:t>Auxiliares</a:t>
          </a:r>
          <a:endParaRPr lang="es-MX" sz="1200" kern="1200" dirty="0"/>
        </a:p>
      </dsp:txBody>
      <dsp:txXfrm>
        <a:off x="1470" y="1703284"/>
        <a:ext cx="3924567" cy="24868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028E-A412-40C4-9601-96B3A3D83A73}">
      <dsp:nvSpPr>
        <dsp:cNvPr id="0" name=""/>
        <dsp:cNvSpPr/>
      </dsp:nvSpPr>
      <dsp:spPr>
        <a:xfrm>
          <a:off x="2107214" y="2699348"/>
          <a:ext cx="91440" cy="5114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4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2107214" y="1184267"/>
          <a:ext cx="91440" cy="540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072937" y="4"/>
          <a:ext cx="2159994" cy="1184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</a:t>
          </a:r>
          <a:r>
            <a:rPr lang="es-ES" sz="1200" kern="1200" dirty="0" smtClean="0"/>
            <a:t>Gestión</a:t>
          </a:r>
          <a:endParaRPr lang="es-ES" sz="1200" kern="1200" dirty="0"/>
        </a:p>
      </dsp:txBody>
      <dsp:txXfrm>
        <a:off x="1072937" y="4"/>
        <a:ext cx="2159994" cy="1184262"/>
      </dsp:txXfrm>
    </dsp:sp>
    <dsp:sp modelId="{A99812C4-2663-4D9F-8C32-3124AF6958E3}">
      <dsp:nvSpPr>
        <dsp:cNvPr id="0" name=""/>
        <dsp:cNvSpPr/>
      </dsp:nvSpPr>
      <dsp:spPr>
        <a:xfrm>
          <a:off x="1252932" y="1724428"/>
          <a:ext cx="1800003" cy="974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Sección IV: </a:t>
          </a:r>
          <a:r>
            <a:rPr lang="es-ES" sz="1200" kern="1200" dirty="0" smtClean="0"/>
            <a:t>Análisis</a:t>
          </a:r>
          <a:endParaRPr lang="es-ES" sz="1200" kern="1200" dirty="0"/>
        </a:p>
      </dsp:txBody>
      <dsp:txXfrm>
        <a:off x="1252932" y="1724428"/>
        <a:ext cx="1800003" cy="974919"/>
      </dsp:txXfrm>
    </dsp:sp>
    <dsp:sp modelId="{F7DF51E5-4D63-40FE-B998-1AAFFCF4B862}">
      <dsp:nvSpPr>
        <dsp:cNvPr id="0" name=""/>
        <dsp:cNvSpPr/>
      </dsp:nvSpPr>
      <dsp:spPr>
        <a:xfrm>
          <a:off x="1252932" y="3210749"/>
          <a:ext cx="1800003" cy="774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252932" y="3210749"/>
        <a:ext cx="1800003" cy="7748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AC8E3-8DA0-46F4-8212-B1DB4EA6B100}">
      <dsp:nvSpPr>
        <dsp:cNvPr id="0" name=""/>
        <dsp:cNvSpPr/>
      </dsp:nvSpPr>
      <dsp:spPr>
        <a:xfrm>
          <a:off x="2155584" y="1262012"/>
          <a:ext cx="1223190" cy="657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382"/>
              </a:lnTo>
              <a:lnTo>
                <a:pt x="1223190" y="370382"/>
              </a:lnTo>
              <a:lnTo>
                <a:pt x="1223190" y="6577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941267" y="1262012"/>
          <a:ext cx="1214317" cy="657723"/>
        </a:xfrm>
        <a:custGeom>
          <a:avLst/>
          <a:gdLst/>
          <a:ahLst/>
          <a:cxnLst/>
          <a:rect l="0" t="0" r="0" b="0"/>
          <a:pathLst>
            <a:path>
              <a:moveTo>
                <a:pt x="1214317" y="0"/>
              </a:moveTo>
              <a:lnTo>
                <a:pt x="1214317" y="370382"/>
              </a:lnTo>
              <a:lnTo>
                <a:pt x="0" y="370382"/>
              </a:lnTo>
              <a:lnTo>
                <a:pt x="0" y="6577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32852" y="69245"/>
          <a:ext cx="2445464" cy="1192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/>
        </a:p>
      </dsp:txBody>
      <dsp:txXfrm>
        <a:off x="932852" y="69245"/>
        <a:ext cx="2445464" cy="1192766"/>
      </dsp:txXfrm>
    </dsp:sp>
    <dsp:sp modelId="{A99812C4-2663-4D9F-8C32-3124AF6958E3}">
      <dsp:nvSpPr>
        <dsp:cNvPr id="0" name=""/>
        <dsp:cNvSpPr/>
      </dsp:nvSpPr>
      <dsp:spPr>
        <a:xfrm>
          <a:off x="8872" y="1919735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Jefe(a) de Supervisión y </a:t>
          </a:r>
          <a:r>
            <a:rPr lang="es-ES" sz="1200" b="0" kern="1200" dirty="0" smtClean="0"/>
            <a:t>Seguimiento</a:t>
          </a:r>
          <a:endParaRPr lang="es-ES" sz="1200" b="0" kern="1200" dirty="0"/>
        </a:p>
      </dsp:txBody>
      <dsp:txXfrm>
        <a:off x="8872" y="1919735"/>
        <a:ext cx="1864788" cy="1016886"/>
      </dsp:txXfrm>
    </dsp:sp>
    <dsp:sp modelId="{49539E38-36C1-4A9D-9E58-3E54CFF6734E}">
      <dsp:nvSpPr>
        <dsp:cNvPr id="0" name=""/>
        <dsp:cNvSpPr/>
      </dsp:nvSpPr>
      <dsp:spPr>
        <a:xfrm>
          <a:off x="2446380" y="1919735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Operaciones</a:t>
          </a:r>
          <a:endParaRPr lang="es-ES" sz="1200" kern="1200" dirty="0"/>
        </a:p>
      </dsp:txBody>
      <dsp:txXfrm>
        <a:off x="2446380" y="1919735"/>
        <a:ext cx="1864788" cy="101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09/04/2024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232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09/04/2024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586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09/04/2024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792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09/04/2024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72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09/04/2024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934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09/04/2024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4167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09/04/2024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7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09/04/2024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41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09/04/2024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6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09/04/2024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5723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09/04/2024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423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1"/>
            <a:ext cx="5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pPr/>
              <a:t>09/04/2024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10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Secretaría de Seguridad y Protección a la Ciudadanía</a:t>
            </a:r>
            <a:endParaRPr kumimoji="0" lang="es-ES" sz="54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27147423"/>
              </p:ext>
            </p:extLst>
          </p:nvPr>
        </p:nvGraphicFramePr>
        <p:xfrm>
          <a:off x="849464" y="1178552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Control y Gestión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06113041"/>
              </p:ext>
            </p:extLst>
          </p:nvPr>
        </p:nvGraphicFramePr>
        <p:xfrm>
          <a:off x="2443711" y="2208790"/>
          <a:ext cx="431116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0263478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89731007"/>
              </p:ext>
            </p:extLst>
          </p:nvPr>
        </p:nvGraphicFramePr>
        <p:xfrm>
          <a:off x="1558759" y="1568809"/>
          <a:ext cx="6247761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Proximidad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25844519"/>
              </p:ext>
            </p:extLst>
          </p:nvPr>
        </p:nvGraphicFramePr>
        <p:xfrm>
          <a:off x="557348" y="1651180"/>
          <a:ext cx="8051075" cy="45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05692597"/>
              </p:ext>
            </p:extLst>
          </p:nvPr>
        </p:nvGraphicFramePr>
        <p:xfrm>
          <a:off x="2333002" y="1537050"/>
          <a:ext cx="4871103" cy="5034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Guardia Interna</a:t>
            </a:r>
            <a:endParaRPr kumimoji="0" lang="es-ES_tradnl" sz="32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164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84234"/>
            <a:ext cx="682330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Policía de Monterrey de Proximidad Ciudadana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56160235"/>
              </p:ext>
            </p:extLst>
          </p:nvPr>
        </p:nvGraphicFramePr>
        <p:xfrm>
          <a:off x="137405" y="1418602"/>
          <a:ext cx="8895499" cy="5306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680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Policía de Monterrey de 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30673849"/>
              </p:ext>
            </p:extLst>
          </p:nvPr>
        </p:nvGraphicFramePr>
        <p:xfrm>
          <a:off x="1712422" y="1727063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890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Reacción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Secretaría de Seguridad y Protección </a:t>
            </a:r>
            <a:b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a 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0028098"/>
              </p:ext>
            </p:extLst>
          </p:nvPr>
        </p:nvGraphicFramePr>
        <p:xfrm>
          <a:off x="236113" y="1139307"/>
          <a:ext cx="8835549" cy="543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56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02313361"/>
              </p:ext>
            </p:extLst>
          </p:nvPr>
        </p:nvGraphicFramePr>
        <p:xfrm>
          <a:off x="2296138" y="1261864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</a:t>
            </a:r>
            <a:r>
              <a:rPr lang="es-ES_tradnl" sz="3500" dirty="0">
                <a:solidFill>
                  <a:prstClr val="black"/>
                </a:solidFill>
              </a:rPr>
              <a:t> de Monterrey de Reacción</a:t>
            </a:r>
            <a:endParaRPr kumimoji="0" lang="es-ES_tradnl" sz="35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67961"/>
            <a:ext cx="801739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Investigación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43417939"/>
              </p:ext>
            </p:extLst>
          </p:nvPr>
        </p:nvGraphicFramePr>
        <p:xfrm>
          <a:off x="985085" y="1883397"/>
          <a:ext cx="7121688" cy="398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4053501"/>
              </p:ext>
            </p:extLst>
          </p:nvPr>
        </p:nvGraphicFramePr>
        <p:xfrm>
          <a:off x="846034" y="2054959"/>
          <a:ext cx="7366474" cy="423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>
                <a:solidFill>
                  <a:prstClr val="black"/>
                </a:solidFill>
              </a:rPr>
              <a:t>Área de Investigaciones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Vialidad y Tránsito de Monterrey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3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69659034"/>
              </p:ext>
            </p:extLst>
          </p:nvPr>
        </p:nvGraphicFramePr>
        <p:xfrm>
          <a:off x="488570" y="1396483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94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42116778"/>
              </p:ext>
            </p:extLst>
          </p:nvPr>
        </p:nvGraphicFramePr>
        <p:xfrm>
          <a:off x="3072309" y="2261207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242279" y="10334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Operativa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81289923"/>
              </p:ext>
            </p:extLst>
          </p:nvPr>
        </p:nvGraphicFramePr>
        <p:xfrm>
          <a:off x="2441049" y="2528743"/>
          <a:ext cx="4382834" cy="29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05794511"/>
              </p:ext>
            </p:extLst>
          </p:nvPr>
        </p:nvGraphicFramePr>
        <p:xfrm>
          <a:off x="2864741" y="1358782"/>
          <a:ext cx="3476238" cy="544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6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Auxilio Vial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00308693"/>
              </p:ext>
            </p:extLst>
          </p:nvPr>
        </p:nvGraphicFramePr>
        <p:xfrm>
          <a:off x="92626" y="1705969"/>
          <a:ext cx="9000000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899463"/>
            <a:ext cx="80645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Oficina de la Secretaría de Seguridad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Licencias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50943555"/>
              </p:ext>
            </p:extLst>
          </p:nvPr>
        </p:nvGraphicFramePr>
        <p:xfrm>
          <a:off x="546985" y="1556498"/>
          <a:ext cx="8051106" cy="510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Accidentes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5015369"/>
              </p:ext>
            </p:extLst>
          </p:nvPr>
        </p:nvGraphicFramePr>
        <p:xfrm>
          <a:off x="417427" y="1603032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Peritajes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78000710"/>
              </p:ext>
            </p:extLst>
          </p:nvPr>
        </p:nvGraphicFramePr>
        <p:xfrm>
          <a:off x="861810" y="1697037"/>
          <a:ext cx="7504524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Investigaciones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11774965"/>
              </p:ext>
            </p:extLst>
          </p:nvPr>
        </p:nvGraphicFramePr>
        <p:xfrm>
          <a:off x="2374416" y="2495371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36792517"/>
              </p:ext>
            </p:extLst>
          </p:nvPr>
        </p:nvGraphicFramePr>
        <p:xfrm>
          <a:off x="1681753" y="1644621"/>
          <a:ext cx="5855638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5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Control Vehicular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99924971"/>
              </p:ext>
            </p:extLst>
          </p:nvPr>
        </p:nvGraphicFramePr>
        <p:xfrm>
          <a:off x="2264636" y="202535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8625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Control de Infracciones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5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73560049"/>
              </p:ext>
            </p:extLst>
          </p:nvPr>
        </p:nvGraphicFramePr>
        <p:xfrm>
          <a:off x="3072309" y="2261206"/>
          <a:ext cx="2972606" cy="394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Daños Municipales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89398623"/>
              </p:ext>
            </p:extLst>
          </p:nvPr>
        </p:nvGraphicFramePr>
        <p:xfrm>
          <a:off x="2011680" y="2095250"/>
          <a:ext cx="4680065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58529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Prevención de la Violencia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37535475"/>
              </p:ext>
            </p:extLst>
          </p:nvPr>
        </p:nvGraphicFramePr>
        <p:xfrm>
          <a:off x="682962" y="2003265"/>
          <a:ext cx="8133491" cy="397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2800" kern="1200" dirty="0">
                <a:solidFill>
                  <a:prstClr val="black"/>
                </a:solidFill>
              </a:rPr>
              <a:t>Inspección General Prevención de la Violencia y Protección a al Ciudadanía</a:t>
            </a:r>
            <a:endParaRPr lang="es-ES" sz="2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72483803"/>
              </p:ext>
            </p:extLst>
          </p:nvPr>
        </p:nvGraphicFramePr>
        <p:xfrm>
          <a:off x="985085" y="1883397"/>
          <a:ext cx="7121688" cy="369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77387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Prevención de la Violencia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3063257"/>
              </p:ext>
            </p:extLst>
          </p:nvPr>
        </p:nvGraphicFramePr>
        <p:xfrm>
          <a:off x="1422631" y="1815152"/>
          <a:ext cx="6305566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4" y="144051"/>
            <a:ext cx="6771462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907940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Seguridad Vecinal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37553282"/>
              </p:ext>
            </p:extLst>
          </p:nvPr>
        </p:nvGraphicFramePr>
        <p:xfrm>
          <a:off x="2441001" y="1883007"/>
          <a:ext cx="4335814" cy="434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43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894292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Niños, Niñas, Adolescentes y Jóvenes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26464096"/>
              </p:ext>
            </p:extLst>
          </p:nvPr>
        </p:nvGraphicFramePr>
        <p:xfrm>
          <a:off x="393643" y="2142700"/>
          <a:ext cx="8299982" cy="384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56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7017122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Programas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52594725"/>
              </p:ext>
            </p:extLst>
          </p:nvPr>
        </p:nvGraphicFramePr>
        <p:xfrm>
          <a:off x="837236" y="2105025"/>
          <a:ext cx="7554733" cy="302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6935235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Policía Digno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12793539"/>
              </p:ext>
            </p:extLst>
          </p:nvPr>
        </p:nvGraphicFramePr>
        <p:xfrm>
          <a:off x="2441049" y="2186911"/>
          <a:ext cx="4382834" cy="389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361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595502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9492322"/>
              </p:ext>
            </p:extLst>
          </p:nvPr>
        </p:nvGraphicFramePr>
        <p:xfrm>
          <a:off x="1409032" y="2006221"/>
          <a:ext cx="6315603" cy="268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33169796"/>
              </p:ext>
            </p:extLst>
          </p:nvPr>
        </p:nvGraphicFramePr>
        <p:xfrm>
          <a:off x="1460308" y="1954945"/>
          <a:ext cx="6315603" cy="440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Jefatura de Cultura Cívica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253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91202083"/>
              </p:ext>
            </p:extLst>
          </p:nvPr>
        </p:nvGraphicFramePr>
        <p:xfrm>
          <a:off x="2180200" y="2006221"/>
          <a:ext cx="4827995" cy="406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>
              <a:lnSpc>
                <a:spcPct val="90000"/>
              </a:lnSpc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CAIPA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8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47835810"/>
              </p:ext>
            </p:extLst>
          </p:nvPr>
        </p:nvGraphicFramePr>
        <p:xfrm>
          <a:off x="2008672" y="2209392"/>
          <a:ext cx="5047225" cy="267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06022145"/>
              </p:ext>
            </p:extLst>
          </p:nvPr>
        </p:nvGraphicFramePr>
        <p:xfrm>
          <a:off x="640935" y="1880077"/>
          <a:ext cx="7845039" cy="476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Coordinación de Unidad de Atención a Víctimas de Violencia Familiar y de Género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358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54305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Comando, Inteligencia y Desarrollo Institucional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3801692"/>
              </p:ext>
            </p:extLst>
          </p:nvPr>
        </p:nvGraphicFramePr>
        <p:xfrm>
          <a:off x="1586456" y="1555846"/>
          <a:ext cx="5947109" cy="517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622384"/>
              </p:ext>
            </p:extLst>
          </p:nvPr>
        </p:nvGraphicFramePr>
        <p:xfrm>
          <a:off x="2146016" y="2057497"/>
          <a:ext cx="4827995" cy="4527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Jefatura de Observatorio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681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77256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Comando, Control, Comunicaciones </a:t>
            </a:r>
          </a:p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y Cómputo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28441024"/>
              </p:ext>
            </p:extLst>
          </p:nvPr>
        </p:nvGraphicFramePr>
        <p:xfrm>
          <a:off x="726394" y="1954244"/>
          <a:ext cx="7588664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Sistemas, Tecnología y Seguridad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50312227"/>
              </p:ext>
            </p:extLst>
          </p:nvPr>
        </p:nvGraphicFramePr>
        <p:xfrm>
          <a:off x="3559240" y="2180708"/>
          <a:ext cx="2025521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4209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Despacho y Atención a Emergencias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32551875"/>
              </p:ext>
            </p:extLst>
          </p:nvPr>
        </p:nvGraphicFramePr>
        <p:xfrm>
          <a:off x="564022" y="1704606"/>
          <a:ext cx="8058685" cy="5029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Monitoreo y Análisis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52759223"/>
              </p:ext>
            </p:extLst>
          </p:nvPr>
        </p:nvGraphicFramePr>
        <p:xfrm>
          <a:off x="400050" y="1264029"/>
          <a:ext cx="8420099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7" y="43111"/>
            <a:ext cx="7084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60202157"/>
              </p:ext>
            </p:extLst>
          </p:nvPr>
        </p:nvGraphicFramePr>
        <p:xfrm>
          <a:off x="1098654" y="2547902"/>
          <a:ext cx="7207858" cy="353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17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Jurídica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57947801"/>
              </p:ext>
            </p:extLst>
          </p:nvPr>
        </p:nvGraphicFramePr>
        <p:xfrm>
          <a:off x="2134292" y="1410056"/>
          <a:ext cx="4880655" cy="531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663743"/>
            <a:ext cx="806450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Análisis e Inteligencia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07204321"/>
              </p:ext>
            </p:extLst>
          </p:nvPr>
        </p:nvGraphicFramePr>
        <p:xfrm>
          <a:off x="1476539" y="1726529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Análisis y 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97403537"/>
              </p:ext>
            </p:extLst>
          </p:nvPr>
        </p:nvGraphicFramePr>
        <p:xfrm>
          <a:off x="2423886" y="1637732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Tecnología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28959643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3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</a:t>
            </a:r>
          </a:p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Protección Civil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43341611"/>
              </p:ext>
            </p:extLst>
          </p:nvPr>
        </p:nvGraphicFramePr>
        <p:xfrm>
          <a:off x="397134" y="1524902"/>
          <a:ext cx="8378375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53808254"/>
              </p:ext>
            </p:extLst>
          </p:nvPr>
        </p:nvGraphicFramePr>
        <p:xfrm>
          <a:off x="2358898" y="1808520"/>
          <a:ext cx="4519573" cy="455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56193195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92587839"/>
              </p:ext>
            </p:extLst>
          </p:nvPr>
        </p:nvGraphicFramePr>
        <p:xfrm>
          <a:off x="873457" y="976840"/>
          <a:ext cx="7492620" cy="57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108499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02936162"/>
              </p:ext>
            </p:extLst>
          </p:nvPr>
        </p:nvGraphicFramePr>
        <p:xfrm>
          <a:off x="1929893" y="1700611"/>
          <a:ext cx="5633134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99556194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Comunicación Social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65023392"/>
              </p:ext>
            </p:extLst>
          </p:nvPr>
        </p:nvGraphicFramePr>
        <p:xfrm>
          <a:off x="955342" y="2263176"/>
          <a:ext cx="7287905" cy="289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Jurídica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60001664"/>
              </p:ext>
            </p:extLst>
          </p:nvPr>
        </p:nvGraphicFramePr>
        <p:xfrm>
          <a:off x="2109356" y="1244677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MX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de Capacitación y Difusión</a:t>
            </a: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60410613"/>
              </p:ext>
            </p:extLst>
          </p:nvPr>
        </p:nvGraphicFramePr>
        <p:xfrm>
          <a:off x="2279760" y="1760937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355" y="134137"/>
            <a:ext cx="72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de  Administración de </a:t>
            </a:r>
            <a:b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</a:b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Emergencia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86691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Desarrollo Institucional y Carrera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40376668"/>
              </p:ext>
            </p:extLst>
          </p:nvPr>
        </p:nvGraphicFramePr>
        <p:xfrm>
          <a:off x="1310185" y="1702982"/>
          <a:ext cx="6523629" cy="456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66569671"/>
              </p:ext>
            </p:extLst>
          </p:nvPr>
        </p:nvGraphicFramePr>
        <p:xfrm>
          <a:off x="2926625" y="2005043"/>
          <a:ext cx="3201223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de Servicio Profesional de Carrera Policial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66378329"/>
              </p:ext>
            </p:extLst>
          </p:nvPr>
        </p:nvGraphicFramePr>
        <p:xfrm>
          <a:off x="1384418" y="2044447"/>
          <a:ext cx="6366617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Formación Inicial</a:t>
            </a: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43389282"/>
              </p:ext>
            </p:extLst>
          </p:nvPr>
        </p:nvGraphicFramePr>
        <p:xfrm>
          <a:off x="3518553" y="2297697"/>
          <a:ext cx="2117974" cy="361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</a:t>
            </a:r>
            <a:r>
              <a:rPr lang="es-MX" sz="2400" dirty="0">
                <a:solidFill>
                  <a:schemeClr val="tx1"/>
                </a:solidFill>
              </a:rPr>
              <a:t>de Desarrollo Docente y Psicología</a:t>
            </a:r>
          </a:p>
        </p:txBody>
      </p:sp>
    </p:spTree>
    <p:extLst>
      <p:ext uri="{BB962C8B-B14F-4D97-AF65-F5344CB8AC3E}">
        <p14:creationId xmlns:p14="http://schemas.microsoft.com/office/powerpoint/2010/main" val="29260575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Administrativa y Enlace Municipal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29912235"/>
              </p:ext>
            </p:extLst>
          </p:nvPr>
        </p:nvGraphicFramePr>
        <p:xfrm>
          <a:off x="295885" y="1460306"/>
          <a:ext cx="8738932" cy="507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Asuntos Internos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97672455"/>
              </p:ext>
            </p:extLst>
          </p:nvPr>
        </p:nvGraphicFramePr>
        <p:xfrm>
          <a:off x="1571943" y="1724296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Gimnasio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32671399"/>
              </p:ext>
            </p:extLst>
          </p:nvPr>
        </p:nvGraphicFramePr>
        <p:xfrm>
          <a:off x="2340619" y="1589518"/>
          <a:ext cx="4506016" cy="4991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cocina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4899775"/>
              </p:ext>
            </p:extLst>
          </p:nvPr>
        </p:nvGraphicFramePr>
        <p:xfrm>
          <a:off x="3411799" y="2036245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Federales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3129601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Financieros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4350084"/>
              </p:ext>
            </p:extLst>
          </p:nvPr>
        </p:nvGraphicFramePr>
        <p:xfrm>
          <a:off x="2488851" y="2088845"/>
          <a:ext cx="433069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Humanos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76854979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Materiales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2983540"/>
              </p:ext>
            </p:extLst>
          </p:nvPr>
        </p:nvGraphicFramePr>
        <p:xfrm>
          <a:off x="597332" y="1940260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Mantenimiento Vehicular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41075524"/>
              </p:ext>
            </p:extLst>
          </p:nvPr>
        </p:nvGraphicFramePr>
        <p:xfrm>
          <a:off x="1510913" y="2126713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Mantenimiento de Edificios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63049408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Patrimonio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38606413"/>
              </p:ext>
            </p:extLst>
          </p:nvPr>
        </p:nvGraphicFramePr>
        <p:xfrm>
          <a:off x="2133819" y="2034563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Almacén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66782600"/>
              </p:ext>
            </p:extLst>
          </p:nvPr>
        </p:nvGraphicFramePr>
        <p:xfrm>
          <a:off x="2050271" y="2151997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Operación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Coordinación General de la Dirección de Administración y Enlace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525092"/>
              </p:ext>
            </p:extLst>
          </p:nvPr>
        </p:nvGraphicFramePr>
        <p:xfrm>
          <a:off x="3411799" y="2104101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9651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Coordinación de Guardia Auxiliar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34040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5609420"/>
              </p:ext>
            </p:extLst>
          </p:nvPr>
        </p:nvGraphicFramePr>
        <p:xfrm>
          <a:off x="1040544" y="1146411"/>
          <a:ext cx="7216352" cy="532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21890225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20990276"/>
              </p:ext>
            </p:extLst>
          </p:nvPr>
        </p:nvGraphicFramePr>
        <p:xfrm>
          <a:off x="461895" y="1290405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329090890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11790349"/>
              </p:ext>
            </p:extLst>
          </p:nvPr>
        </p:nvGraphicFramePr>
        <p:xfrm>
          <a:off x="461895" y="1372289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7691777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85813024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36363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30756</TotalTime>
  <Words>2564</Words>
  <Application>Microsoft Office PowerPoint</Application>
  <PresentationFormat>Presentación en pantalla (4:3)</PresentationFormat>
  <Paragraphs>668</Paragraphs>
  <Slides>95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95</vt:i4>
      </vt:variant>
    </vt:vector>
  </HeadingPairs>
  <TitlesOfParts>
    <vt:vector size="103" baseType="lpstr">
      <vt:lpstr>MS Gothic</vt:lpstr>
      <vt:lpstr>Arial</vt:lpstr>
      <vt:lpstr>Arial Narrow</vt:lpstr>
      <vt:lpstr>Calibri</vt:lpstr>
      <vt:lpstr>Calibri Light</vt:lpstr>
      <vt:lpstr>Tema de Office</vt:lpstr>
      <vt:lpstr>Diseño personalizado</vt:lpstr>
      <vt:lpstr>1_Tema de Office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1625</cp:revision>
  <cp:lastPrinted>2021-12-15T15:18:52Z</cp:lastPrinted>
  <dcterms:created xsi:type="dcterms:W3CDTF">2015-12-30T00:24:58Z</dcterms:created>
  <dcterms:modified xsi:type="dcterms:W3CDTF">2024-04-09T16:44:34Z</dcterms:modified>
</cp:coreProperties>
</file>