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3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5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6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7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04"/>
  </p:notesMasterIdLst>
  <p:handoutMasterIdLst>
    <p:handoutMasterId r:id="rId105"/>
  </p:handoutMasterIdLst>
  <p:sldIdLst>
    <p:sldId id="453" r:id="rId3"/>
    <p:sldId id="469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421" r:id="rId12"/>
    <p:sldId id="478" r:id="rId13"/>
    <p:sldId id="479" r:id="rId14"/>
    <p:sldId id="481" r:id="rId15"/>
    <p:sldId id="422" r:id="rId16"/>
    <p:sldId id="424" r:id="rId17"/>
    <p:sldId id="489" r:id="rId18"/>
    <p:sldId id="491" r:id="rId19"/>
    <p:sldId id="492" r:id="rId20"/>
    <p:sldId id="493" r:id="rId21"/>
    <p:sldId id="494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364" r:id="rId34"/>
    <p:sldId id="365" r:id="rId35"/>
    <p:sldId id="399" r:id="rId36"/>
    <p:sldId id="366" r:id="rId37"/>
    <p:sldId id="367" r:id="rId38"/>
    <p:sldId id="410" r:id="rId39"/>
    <p:sldId id="368" r:id="rId40"/>
    <p:sldId id="485" r:id="rId41"/>
    <p:sldId id="484" r:id="rId42"/>
    <p:sldId id="483" r:id="rId43"/>
    <p:sldId id="482" r:id="rId44"/>
    <p:sldId id="459" r:id="rId45"/>
    <p:sldId id="463" r:id="rId46"/>
    <p:sldId id="436" r:id="rId47"/>
    <p:sldId id="437" r:id="rId48"/>
    <p:sldId id="381" r:id="rId49"/>
    <p:sldId id="382" r:id="rId50"/>
    <p:sldId id="456" r:id="rId51"/>
    <p:sldId id="464" r:id="rId52"/>
    <p:sldId id="408" r:id="rId53"/>
    <p:sldId id="458" r:id="rId54"/>
    <p:sldId id="454" r:id="rId55"/>
    <p:sldId id="449" r:id="rId56"/>
    <p:sldId id="457" r:id="rId57"/>
    <p:sldId id="461" r:id="rId58"/>
    <p:sldId id="462" r:id="rId59"/>
    <p:sldId id="451" r:id="rId60"/>
    <p:sldId id="350" r:id="rId61"/>
    <p:sldId id="495" r:id="rId62"/>
    <p:sldId id="376" r:id="rId63"/>
    <p:sldId id="377" r:id="rId64"/>
    <p:sldId id="488" r:id="rId65"/>
    <p:sldId id="387" r:id="rId66"/>
    <p:sldId id="379" r:id="rId67"/>
    <p:sldId id="477" r:id="rId68"/>
    <p:sldId id="344" r:id="rId69"/>
    <p:sldId id="345" r:id="rId70"/>
    <p:sldId id="346" r:id="rId71"/>
    <p:sldId id="348" r:id="rId72"/>
    <p:sldId id="438" r:id="rId73"/>
    <p:sldId id="439" r:id="rId74"/>
    <p:sldId id="440" r:id="rId75"/>
    <p:sldId id="441" r:id="rId76"/>
    <p:sldId id="442" r:id="rId77"/>
    <p:sldId id="486" r:id="rId78"/>
    <p:sldId id="443" r:id="rId79"/>
    <p:sldId id="444" r:id="rId80"/>
    <p:sldId id="445" r:id="rId81"/>
    <p:sldId id="369" r:id="rId82"/>
    <p:sldId id="370" r:id="rId83"/>
    <p:sldId id="371" r:id="rId84"/>
    <p:sldId id="372" r:id="rId85"/>
    <p:sldId id="413" r:id="rId86"/>
    <p:sldId id="339" r:id="rId87"/>
    <p:sldId id="397" r:id="rId88"/>
    <p:sldId id="396" r:id="rId89"/>
    <p:sldId id="470" r:id="rId90"/>
    <p:sldId id="340" r:id="rId91"/>
    <p:sldId id="487" r:id="rId92"/>
    <p:sldId id="342" r:id="rId93"/>
    <p:sldId id="402" r:id="rId94"/>
    <p:sldId id="401" r:id="rId95"/>
    <p:sldId id="404" r:id="rId96"/>
    <p:sldId id="405" r:id="rId97"/>
    <p:sldId id="415" r:id="rId98"/>
    <p:sldId id="471" r:id="rId99"/>
    <p:sldId id="472" r:id="rId100"/>
    <p:sldId id="473" r:id="rId101"/>
    <p:sldId id="474" r:id="rId102"/>
    <p:sldId id="475" r:id="rId10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22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Policías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9936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</a:t>
          </a:r>
          <a:r>
            <a:rPr lang="es-MX" altLang="es-MX" sz="1200" dirty="0" smtClean="0"/>
            <a:t>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r>
            <a:rPr lang="es-MX" sz="1000" dirty="0" smtClean="0"/>
            <a:t/>
          </a:r>
          <a:br>
            <a:rPr lang="es-MX" sz="1000" dirty="0" smtClean="0"/>
          </a:br>
          <a:r>
            <a:rPr lang="es-MX" sz="10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2974" custLinFactNeighborY="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06026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05779" custScaleY="1334226" custLinFactNeighborX="4980" custLinFactNeighborY="-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1863" custLinFactNeighborY="-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10245" custLinFactNeighborY="-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1ro(a).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Encargado(a) de la Dirección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 2do(a)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A772652A-F9A6-4CC0-A9F6-2FF56A378FB5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0241233F-62A3-4DA7-9CF9-CA80040BCBC1}" type="parTrans" cxnId="{C61A801B-AA7A-4496-AD65-CC3C94A4AB65}">
      <dgm:prSet/>
      <dgm:spPr/>
      <dgm:t>
        <a:bodyPr/>
        <a:lstStyle/>
        <a:p>
          <a:endParaRPr lang="es-ES"/>
        </a:p>
      </dgm:t>
    </dgm:pt>
    <dgm:pt modelId="{CE9C3984-D591-4B60-9D65-3C2C937D4DCE}" type="sibTrans" cxnId="{C61A801B-AA7A-4496-AD65-CC3C94A4AB6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6335CCD9-EE1A-45F9-ABBC-3C6451122586}" type="pres">
      <dgm:prSet presAssocID="{0241233F-62A3-4DA7-9CF9-CA80040BCBC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93BDFC3-0299-46BB-843F-DB5D8928EA9C}" type="pres">
      <dgm:prSet presAssocID="{A772652A-F9A6-4CC0-A9F6-2FF56A378FB5}" presName="hierRoot3" presStyleCnt="0">
        <dgm:presLayoutVars>
          <dgm:hierBranch val="init"/>
        </dgm:presLayoutVars>
      </dgm:prSet>
      <dgm:spPr/>
    </dgm:pt>
    <dgm:pt modelId="{7F3D8A1D-29E6-41B0-9655-61F89CFEDD9F}" type="pres">
      <dgm:prSet presAssocID="{A772652A-F9A6-4CC0-A9F6-2FF56A378FB5}" presName="rootComposite3" presStyleCnt="0"/>
      <dgm:spPr/>
    </dgm:pt>
    <dgm:pt modelId="{B0133216-40AA-4CDA-8F4C-9441F03FE70B}" type="pres">
      <dgm:prSet presAssocID="{A772652A-F9A6-4CC0-A9F6-2FF56A378FB5}" presName="rootText3" presStyleLbl="asst1" presStyleIdx="1" presStyleCnt="2" custScaleX="108263" custScaleY="119089" custLinFactNeighborX="1751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9340-0552-4CE3-B9C7-648E33890CC0}" type="pres">
      <dgm:prSet presAssocID="{A772652A-F9A6-4CC0-A9F6-2FF56A378FB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9B14E6-3C7B-4D2C-AA3D-6F8F18E46BDA}" type="pres">
      <dgm:prSet presAssocID="{A772652A-F9A6-4CC0-A9F6-2FF56A378FB5}" presName="hierChild6" presStyleCnt="0"/>
      <dgm:spPr/>
    </dgm:pt>
    <dgm:pt modelId="{7DE64F4E-F444-4095-8207-4127895FE24D}" type="pres">
      <dgm:prSet presAssocID="{A772652A-F9A6-4CC0-A9F6-2FF56A378FB5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8C1D50EF-83CC-4C20-95B0-F816D1B2839F}" type="presOf" srcId="{0241233F-62A3-4DA7-9CF9-CA80040BCBC1}" destId="{6335CCD9-EE1A-45F9-ABBC-3C6451122586}" srcOrd="0" destOrd="0" presId="urn:microsoft.com/office/officeart/2005/8/layout/orgChart1"/>
    <dgm:cxn modelId="{621E599F-CBE7-459D-AD2B-AB15A733EEAA}" type="presOf" srcId="{A772652A-F9A6-4CC0-A9F6-2FF56A378FB5}" destId="{B0133216-40AA-4CDA-8F4C-9441F03FE70B}" srcOrd="0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C61A801B-AA7A-4496-AD65-CC3C94A4AB65}" srcId="{7D1C1E13-9232-4557-BF18-4BBE514AB07E}" destId="{A772652A-F9A6-4CC0-A9F6-2FF56A378FB5}" srcOrd="5" destOrd="0" parTransId="{0241233F-62A3-4DA7-9CF9-CA80040BCBC1}" sibTransId="{CE9C3984-D591-4B60-9D65-3C2C937D4DCE}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A7667703-7442-4AFF-A6CD-34A919888ED5}" type="presOf" srcId="{A772652A-F9A6-4CC0-A9F6-2FF56A378FB5}" destId="{1D3A9340-0552-4CE3-B9C7-648E33890CC0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BAB4082-4671-462A-8DFD-CD1A4A8A8DE8}" type="presParOf" srcId="{D541720C-0861-4C6E-9215-E5768383CAD5}" destId="{6335CCD9-EE1A-45F9-ABBC-3C6451122586}" srcOrd="2" destOrd="0" presId="urn:microsoft.com/office/officeart/2005/8/layout/orgChart1"/>
    <dgm:cxn modelId="{C302C693-1BAE-48CD-92CD-B2152C8DD740}" type="presParOf" srcId="{D541720C-0861-4C6E-9215-E5768383CAD5}" destId="{C93BDFC3-0299-46BB-843F-DB5D8928EA9C}" srcOrd="3" destOrd="0" presId="urn:microsoft.com/office/officeart/2005/8/layout/orgChart1"/>
    <dgm:cxn modelId="{86AEE08D-89C7-44E8-B413-D3D326565AFE}" type="presParOf" srcId="{C93BDFC3-0299-46BB-843F-DB5D8928EA9C}" destId="{7F3D8A1D-29E6-41B0-9655-61F89CFEDD9F}" srcOrd="0" destOrd="0" presId="urn:microsoft.com/office/officeart/2005/8/layout/orgChart1"/>
    <dgm:cxn modelId="{73064316-6A84-41EA-8153-0B94BCAEEDB9}" type="presParOf" srcId="{7F3D8A1D-29E6-41B0-9655-61F89CFEDD9F}" destId="{B0133216-40AA-4CDA-8F4C-9441F03FE70B}" srcOrd="0" destOrd="0" presId="urn:microsoft.com/office/officeart/2005/8/layout/orgChart1"/>
    <dgm:cxn modelId="{99FDD074-686F-467C-B26A-D69539FBE51A}" type="presParOf" srcId="{7F3D8A1D-29E6-41B0-9655-61F89CFEDD9F}" destId="{1D3A9340-0552-4CE3-B9C7-648E33890CC0}" srcOrd="1" destOrd="0" presId="urn:microsoft.com/office/officeart/2005/8/layout/orgChart1"/>
    <dgm:cxn modelId="{FCAC0D5D-A4B2-43AB-82FF-B350D7C72014}" type="presParOf" srcId="{C93BDFC3-0299-46BB-843F-DB5D8928EA9C}" destId="{2C9B14E6-3C7B-4D2C-AA3D-6F8F18E46BDA}" srcOrd="1" destOrd="0" presId="urn:microsoft.com/office/officeart/2005/8/layout/orgChart1"/>
    <dgm:cxn modelId="{2385A041-AF1F-435D-B450-31F429C82C37}" type="presParOf" srcId="{C93BDFC3-0299-46BB-843F-DB5D8928EA9C}" destId="{7DE64F4E-F444-4095-8207-4127895FE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la Dirección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18" custScaleY="151001" custLinFactNeighborX="-1180" custLinFactNeighborY="-17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19759" custLinFactNeighborX="2252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19759" custLinFactNeighborX="-1738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19759" custLinFactNeighborX="-1180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19759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17156" custScaleY="104805" custLinFactNeighborX="-13173" custLinFactNeighborY="-9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17156" custScaleY="104805" custLinFactNeighborX="15329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17156" custScaleY="104805" custLinFactX="53485" custLinFactNeighborX="100000" custLinFactNeighborY="-19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Supervisor(a)</a:t>
          </a:r>
          <a:br>
            <a:rPr lang="es-MX" altLang="es-MX" sz="1200" dirty="0" smtClean="0"/>
          </a:b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Grupo 2</a:t>
          </a: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 custLinFactNeighborY="-1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Patrulleros(as)</a:t>
          </a: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br>
            <a:rPr lang="es-MX" altLang="es-MX" sz="1200" dirty="0" smtClean="0"/>
          </a:br>
          <a:endParaRPr lang="es-MX" altLang="es-MX" sz="1200" dirty="0" smtClean="0"/>
        </a:p>
        <a:p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  <a:br>
            <a:rPr lang="es-MX" altLang="es-MX" sz="1200" dirty="0"/>
          </a:b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Secretaria(o)</a:t>
          </a:r>
          <a:br>
            <a:rPr lang="es-ES" sz="1200" dirty="0" smtClean="0"/>
          </a:br>
          <a:endParaRPr lang="es-ES" sz="1200" dirty="0" smtClean="0"/>
        </a:p>
        <a:p>
          <a:r>
            <a:rPr lang="es-MX" sz="1200" dirty="0" smtClean="0"/>
            <a:t>Auxiliar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262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ScaleY="150262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ScaleY="150262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</a:t>
          </a:r>
          <a:r>
            <a:rPr lang="es-MX" altLang="es-MX" sz="1200" dirty="0" smtClean="0"/>
            <a:t>de </a:t>
          </a:r>
          <a:br>
            <a:rPr lang="es-MX" altLang="es-MX" sz="1200" dirty="0" smtClean="0"/>
          </a:b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Control 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r>
            <a:rPr lang="es-MX" altLang="es-MX" sz="1200" dirty="0" smtClean="0"/>
            <a:t>de 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MX" sz="1200" dirty="0" smtClean="0"/>
            <a:t>Coordinador(a) de Planeación de Seguridad</a:t>
          </a:r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B323864-111B-4797-B7D0-B8EE52ECBBAE}">
      <dgm:prSet custT="1"/>
      <dgm:spPr/>
      <dgm:t>
        <a:bodyPr/>
        <a:lstStyle/>
        <a:p>
          <a:r>
            <a:rPr lang="es-MX" sz="1200" dirty="0" smtClean="0"/>
            <a:t>Coordinador(a) de Análisis y Ciencias de Datos</a:t>
          </a:r>
        </a:p>
      </dgm:t>
    </dgm:pt>
    <dgm:pt modelId="{453F9B23-832E-458A-A899-018AB692A365}" type="parTrans" cxnId="{E7FFE5AE-BB70-4A10-891C-E6BDD9AC6F87}">
      <dgm:prSet/>
      <dgm:spPr/>
      <dgm:t>
        <a:bodyPr/>
        <a:lstStyle/>
        <a:p>
          <a:endParaRPr lang="es-ES"/>
        </a:p>
      </dgm:t>
    </dgm:pt>
    <dgm:pt modelId="{C677333A-67D5-44DC-AACD-642D8838FC41}" type="sibTrans" cxnId="{E7FFE5AE-BB70-4A10-891C-E6BDD9AC6F8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2" custScaleX="111566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5B65149D-8CFA-400B-AE72-EAE686037147}" type="pres">
      <dgm:prSet presAssocID="{453F9B23-832E-458A-A899-018AB692A36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F39A15-7AD1-478A-A588-7CC96E6DFC69}" type="pres">
      <dgm:prSet presAssocID="{9B323864-111B-4797-B7D0-B8EE52ECBBAE}" presName="hierRoot2" presStyleCnt="0">
        <dgm:presLayoutVars>
          <dgm:hierBranch val="init"/>
        </dgm:presLayoutVars>
      </dgm:prSet>
      <dgm:spPr/>
    </dgm:pt>
    <dgm:pt modelId="{6CE4D477-852E-4DB4-9529-88E1C5E1D794}" type="pres">
      <dgm:prSet presAssocID="{9B323864-111B-4797-B7D0-B8EE52ECBBAE}" presName="rootComposite" presStyleCnt="0"/>
      <dgm:spPr/>
    </dgm:pt>
    <dgm:pt modelId="{29ED41DA-3268-4FC7-992C-8BD4981EB170}" type="pres">
      <dgm:prSet presAssocID="{9B323864-111B-4797-B7D0-B8EE52ECBBAE}" presName="rootText" presStyleLbl="node2" presStyleIdx="1" presStyleCnt="2" custScaleX="111566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DE3320-97B2-4F07-85AC-3B5CF4564CEE}" type="pres">
      <dgm:prSet presAssocID="{9B323864-111B-4797-B7D0-B8EE52ECBB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B5B712-2A4A-4FD9-8702-7FBDC1FFDA3C}" type="pres">
      <dgm:prSet presAssocID="{9B323864-111B-4797-B7D0-B8EE52ECBBAE}" presName="hierChild4" presStyleCnt="0"/>
      <dgm:spPr/>
    </dgm:pt>
    <dgm:pt modelId="{E6DD6E9E-E39F-480A-8959-42805D2C5534}" type="pres">
      <dgm:prSet presAssocID="{9B323864-111B-4797-B7D0-B8EE52ECBBAE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63566FC-C441-48C8-A1D0-33FDDF9CDD64}" type="presOf" srcId="{9B323864-111B-4797-B7D0-B8EE52ECBBAE}" destId="{2BDE3320-97B2-4F07-85AC-3B5CF4564CEE}" srcOrd="1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E7FFE5AE-BB70-4A10-891C-E6BDD9AC6F87}" srcId="{9DEA55C1-E59C-4B5B-90DC-1D0B54C2B20C}" destId="{9B323864-111B-4797-B7D0-B8EE52ECBBAE}" srcOrd="1" destOrd="0" parTransId="{453F9B23-832E-458A-A899-018AB692A365}" sibTransId="{C677333A-67D5-44DC-AACD-642D8838FC41}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1162851F-EAAF-49D9-BC9E-9717B65E5F49}" type="presOf" srcId="{453F9B23-832E-458A-A899-018AB692A365}" destId="{5B65149D-8CFA-400B-AE72-EAE686037147}" srcOrd="0" destOrd="0" presId="urn:microsoft.com/office/officeart/2005/8/layout/orgChart1"/>
    <dgm:cxn modelId="{A8781C70-09F1-4360-85E6-744607C83B9B}" type="presOf" srcId="{9B323864-111B-4797-B7D0-B8EE52ECBBAE}" destId="{29ED41DA-3268-4FC7-992C-8BD4981EB170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779A1E05-E529-42D8-9792-DD453AFBD0B9}" type="presParOf" srcId="{DDC9C811-A712-4FF5-BE05-95DD76DFE40E}" destId="{5B65149D-8CFA-400B-AE72-EAE686037147}" srcOrd="2" destOrd="0" presId="urn:microsoft.com/office/officeart/2005/8/layout/orgChart1"/>
    <dgm:cxn modelId="{AC8EE4BE-F102-4CA3-BDA4-1CC6DE21F605}" type="presParOf" srcId="{DDC9C811-A712-4FF5-BE05-95DD76DFE40E}" destId="{DCF39A15-7AD1-478A-A588-7CC96E6DFC69}" srcOrd="3" destOrd="0" presId="urn:microsoft.com/office/officeart/2005/8/layout/orgChart1"/>
    <dgm:cxn modelId="{6EF24D7C-079D-4F51-8B54-929F01B468FB}" type="presParOf" srcId="{DCF39A15-7AD1-478A-A588-7CC96E6DFC69}" destId="{6CE4D477-852E-4DB4-9529-88E1C5E1D794}" srcOrd="0" destOrd="0" presId="urn:microsoft.com/office/officeart/2005/8/layout/orgChart1"/>
    <dgm:cxn modelId="{6DF0BB3F-B805-4E47-9EBC-59DD363A41BF}" type="presParOf" srcId="{6CE4D477-852E-4DB4-9529-88E1C5E1D794}" destId="{29ED41DA-3268-4FC7-992C-8BD4981EB170}" srcOrd="0" destOrd="0" presId="urn:microsoft.com/office/officeart/2005/8/layout/orgChart1"/>
    <dgm:cxn modelId="{82F6F038-2AC3-45AF-BD73-CD5630400483}" type="presParOf" srcId="{6CE4D477-852E-4DB4-9529-88E1C5E1D794}" destId="{2BDE3320-97B2-4F07-85AC-3B5CF4564CEE}" srcOrd="1" destOrd="0" presId="urn:microsoft.com/office/officeart/2005/8/layout/orgChart1"/>
    <dgm:cxn modelId="{E7E7F128-3050-4736-86F6-F21A697824A7}" type="presParOf" srcId="{DCF39A15-7AD1-478A-A588-7CC96E6DFC69}" destId="{18B5B712-2A4A-4FD9-8702-7FBDC1FFDA3C}" srcOrd="1" destOrd="0" presId="urn:microsoft.com/office/officeart/2005/8/layout/orgChart1"/>
    <dgm:cxn modelId="{0F974603-D5FB-4E09-AF0B-2A186DDF4750}" type="presParOf" srcId="{DCF39A15-7AD1-478A-A588-7CC96E6DFC69}" destId="{E6DD6E9E-E39F-480A-8959-42805D2C5534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Seguridad Vecinal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4720" custScaleY="132198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79739" custScaleY="85873" custLinFactNeighborX="-8547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Secretaria(o)</a:t>
          </a:r>
          <a:endParaRPr lang="es-MX" sz="1200" dirty="0">
            <a:latin typeface="+mn-lt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2666" custScaleY="98974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92666" custScaleY="98974" custLinFactNeighborX="67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666" custScaleY="115927" custLinFactNeighborX="538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2" presStyleCnt="3" custScaleX="92666" custScaleY="98974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8C45F62-F5BE-4399-AFC1-A8DD2A897CC4}" srcId="{9DEA55C1-E59C-4B5B-90DC-1D0B54C2B20C}" destId="{AED3A3FD-08DD-4564-AA40-7B250044CD2B}" srcOrd="2" destOrd="0" parTransId="{EBBBFBDC-F76F-47A5-8ADC-5524507CE472}" sibTransId="{2BC1E123-4B1F-4366-964F-A9A5B5A061FC}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5C571EF-7E09-480D-A802-B0237EE61A7F}" type="presParOf" srcId="{05E8A0F8-8F4A-4D16-B455-9B21EE5D83FA}" destId="{C4E488AD-1BBE-4FA0-B600-A9DC3BF3113D}" srcOrd="4" destOrd="0" presId="urn:microsoft.com/office/officeart/2005/8/layout/orgChart1"/>
    <dgm:cxn modelId="{CA8AD89B-2E86-4C4E-8E69-A9EE88B910D8}" type="presParOf" srcId="{05E8A0F8-8F4A-4D16-B455-9B21EE5D83FA}" destId="{9DF7E66F-DA87-4712-8BB6-E3CCE842F3FF}" srcOrd="5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91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C6EBBDBB-3FB2-45FC-A544-A22033ADDCDB}" type="pres">
      <dgm:prSet presAssocID="{BA191D72-66B3-49DE-BAB8-9A8B1146CA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0" presStyleCnt="1" custScaleX="85713" custScaleY="82616" custLinFactNeighborX="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0" presStyleCnt="1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CC66FFE1-04CC-424D-8CC4-09659CAB3738}" srcId="{9DEA55C1-E59C-4B5B-90DC-1D0B54C2B20C}" destId="{1C972616-6827-402F-847C-3C16D71C6A83}" srcOrd="0" destOrd="0" parTransId="{BA191D72-66B3-49DE-BAB8-9A8B1146CA52}" sibTransId="{B08E020C-D863-4FEF-B10A-B515DE7352E0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88D4B7AD-C9EF-4C05-93DD-E80B4D3B83D7}" type="presParOf" srcId="{A6BA49EE-5C31-458E-A418-6DB4A96DDF5D}" destId="{C6EBBDBB-3FB2-45FC-A544-A22033ADDCDB}" srcOrd="0" destOrd="0" presId="urn:microsoft.com/office/officeart/2005/8/layout/orgChart1"/>
    <dgm:cxn modelId="{0919B7A8-F70F-4E2C-8627-84C8F7B64B6E}" type="presParOf" srcId="{A6BA49EE-5C31-458E-A418-6DB4A96DDF5D}" destId="{47A19319-F887-48F6-A679-086AF3F34CF7}" srcOrd="1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92FD7E06-BDD9-49B8-BECE-741847E8543E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48E79BDD-B1C4-4779-A0C2-752F1760313A}" type="parTrans" cxnId="{D8BBFB47-915D-4A47-805C-3D10979F1732}">
      <dgm:prSet/>
      <dgm:spPr/>
      <dgm:t>
        <a:bodyPr/>
        <a:lstStyle/>
        <a:p>
          <a:endParaRPr lang="es-ES" sz="1200"/>
        </a:p>
      </dgm:t>
    </dgm:pt>
    <dgm:pt modelId="{F10F3A50-6B8B-465C-A46B-F26E8A9AC8C2}" type="sibTrans" cxnId="{D8BBFB47-915D-4A47-805C-3D10979F173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7482CF-0E18-4010-AE98-39577F997BA3}" type="pres">
      <dgm:prSet presAssocID="{92FD7E06-BDD9-49B8-BECE-741847E8543E}" presName="hierRoot1" presStyleCnt="0">
        <dgm:presLayoutVars>
          <dgm:hierBranch val="init"/>
        </dgm:presLayoutVars>
      </dgm:prSet>
      <dgm:spPr/>
    </dgm:pt>
    <dgm:pt modelId="{7586DBC3-1540-4EF0-81F0-08922171A20D}" type="pres">
      <dgm:prSet presAssocID="{92FD7E06-BDD9-49B8-BECE-741847E8543E}" presName="rootComposite1" presStyleCnt="0"/>
      <dgm:spPr/>
    </dgm:pt>
    <dgm:pt modelId="{96D6C9BA-9224-4190-BD93-0DFFA5379025}" type="pres">
      <dgm:prSet presAssocID="{92FD7E06-BDD9-49B8-BECE-741847E854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40452-8441-437D-A290-5A758E5EECF6}" type="pres">
      <dgm:prSet presAssocID="{92FD7E06-BDD9-49B8-BECE-741847E854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EE7BD4-970F-4E02-BEE4-82A8919DAF6E}" type="pres">
      <dgm:prSet presAssocID="{92FD7E06-BDD9-49B8-BECE-741847E8543E}" presName="hierChild2" presStyleCnt="0"/>
      <dgm:spPr/>
    </dgm:pt>
    <dgm:pt modelId="{2B70B8BE-3C9F-4BAC-821C-AD6D77E42396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D8FE05-3A21-468A-8E44-FBF0011E3F92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A02B8DFD-FEE0-475F-969F-20850EDFD951}" type="pres">
      <dgm:prSet presAssocID="{9DEA55C1-E59C-4B5B-90DC-1D0B54C2B20C}" presName="rootComposite" presStyleCnt="0"/>
      <dgm:spPr/>
    </dgm:pt>
    <dgm:pt modelId="{8787FCCC-CEDD-4C84-94FF-7ADC8A6E4B19}" type="pres">
      <dgm:prSet presAssocID="{9DEA55C1-E59C-4B5B-90DC-1D0B54C2B20C}" presName="rootText" presStyleLbl="node2" presStyleIdx="0" presStyleCnt="1" custScaleX="89486" custScaleY="8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A52BD-5D77-4A62-A8EF-74FC91DC179B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754BF3-BC4D-4581-9F16-9BCEA16A30A5}" type="pres">
      <dgm:prSet presAssocID="{9DEA55C1-E59C-4B5B-90DC-1D0B54C2B20C}" presName="hierChild4" presStyleCnt="0"/>
      <dgm:spPr/>
    </dgm:pt>
    <dgm:pt modelId="{A45960D8-9849-4A3A-86DB-27FF78F1BCFD}" type="pres">
      <dgm:prSet presAssocID="{BD465495-EA15-4333-A998-6E85CBB7848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3" presStyleIdx="0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3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76977835-DA3E-4080-9A76-37B3B7BE1439}" type="pres">
      <dgm:prSet presAssocID="{6651A1E3-4BA3-4D8B-ADF1-29B24BFADA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3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58890204-B73F-4DC4-ACAD-56A9665CFB10}" type="pres">
      <dgm:prSet presAssocID="{9DEA55C1-E59C-4B5B-90DC-1D0B54C2B20C}" presName="hierChild5" presStyleCnt="0"/>
      <dgm:spPr/>
    </dgm:pt>
    <dgm:pt modelId="{D2D3B15D-E835-4FE3-AB1E-236EB72E3F2D}" type="pres">
      <dgm:prSet presAssocID="{C62912E2-E2DA-4A90-B092-15A5DF9FA660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2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  <dgm:pt modelId="{F7911DAD-3A23-4CF7-B0D5-51C14EB84C9E}" type="pres">
      <dgm:prSet presAssocID="{92FD7E06-BDD9-49B8-BECE-741847E8543E}" presName="hierChild3" presStyleCnt="0"/>
      <dgm:spPr/>
    </dgm:pt>
  </dgm:ptLst>
  <dgm:cxnLst>
    <dgm:cxn modelId="{F8790C04-3FD2-47B5-9202-B2C4EB47A05F}" type="presOf" srcId="{17882CFE-47C3-4EDE-A466-1F84367D32CB}" destId="{BA5B9574-6617-41B3-85AD-2234A66EE12A}" srcOrd="1" destOrd="0" presId="urn:microsoft.com/office/officeart/2005/8/layout/orgChart1"/>
    <dgm:cxn modelId="{9AE274F7-696E-41D3-B489-810DA18A39AA}" type="presOf" srcId="{EFB85BF5-7102-4579-95D2-A8DEAD696F25}" destId="{7A8C4296-D161-4D7D-A06F-217CDA1B3A95}" srcOrd="1" destOrd="0" presId="urn:microsoft.com/office/officeart/2005/8/layout/orgChart1"/>
    <dgm:cxn modelId="{0C280B8D-D560-4D20-ABF7-AC115D59F9FD}" type="presOf" srcId="{92FD7E06-BDD9-49B8-BECE-741847E8543E}" destId="{0D640452-8441-437D-A290-5A758E5EECF6}" srcOrd="1" destOrd="0" presId="urn:microsoft.com/office/officeart/2005/8/layout/orgChart1"/>
    <dgm:cxn modelId="{278DE7F5-E942-4FF4-B807-6A74473902A6}" type="presOf" srcId="{EFB85BF5-7102-4579-95D2-A8DEAD696F25}" destId="{40656D80-BCDF-410F-AECF-315286752220}" srcOrd="0" destOrd="0" presId="urn:microsoft.com/office/officeart/2005/8/layout/orgChart1"/>
    <dgm:cxn modelId="{4D3CA91E-F25E-4FDD-AE57-F076A5A4ABC7}" type="presOf" srcId="{9DEA55C1-E59C-4B5B-90DC-1D0B54C2B20C}" destId="{8787FCCC-CEDD-4C84-94FF-7ADC8A6E4B19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E1E0DD97-C23A-47E3-846C-752C4C7C8F7D}" type="presOf" srcId="{6651A1E3-4BA3-4D8B-ADF1-29B24BFADA91}" destId="{76977835-DA3E-4080-9A76-37B3B7BE1439}" srcOrd="0" destOrd="0" presId="urn:microsoft.com/office/officeart/2005/8/layout/orgChart1"/>
    <dgm:cxn modelId="{A3D0FA41-5601-4E44-BEF2-8117E095183D}" type="presOf" srcId="{17882CFE-47C3-4EDE-A466-1F84367D32CB}" destId="{A10B4F35-17D0-467A-9A16-5F3A029E6DF3}" srcOrd="0" destOrd="0" presId="urn:microsoft.com/office/officeart/2005/8/layout/orgChart1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81A78A5F-3E95-449D-8150-DCAB8122EE2B}" type="presOf" srcId="{DC431621-F922-42D7-987E-BC6EADD572A1}" destId="{2B70B8BE-3C9F-4BAC-821C-AD6D77E42396}" srcOrd="0" destOrd="0" presId="urn:microsoft.com/office/officeart/2005/8/layout/orgChart1"/>
    <dgm:cxn modelId="{D8BBFB47-915D-4A47-805C-3D10979F1732}" srcId="{BD3D72B1-EEF6-4EB4-803A-A74A6B419346}" destId="{92FD7E06-BDD9-49B8-BECE-741847E8543E}" srcOrd="0" destOrd="0" parTransId="{48E79BDD-B1C4-4779-A0C2-752F1760313A}" sibTransId="{F10F3A50-6B8B-465C-A46B-F26E8A9AC8C2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4FD7D37-3E54-4E91-90F4-EC711947B7D5}" type="presOf" srcId="{92FD7E06-BDD9-49B8-BECE-741847E8543E}" destId="{96D6C9BA-9224-4190-BD93-0DFFA5379025}" srcOrd="0" destOrd="0" presId="urn:microsoft.com/office/officeart/2005/8/layout/orgChart1"/>
    <dgm:cxn modelId="{B7C39E4E-5E35-4E32-9B5A-27DEA6987A65}" type="presOf" srcId="{858F0A2D-E0EB-420F-BDE1-1E0FC662D92F}" destId="{CE48E30C-1861-4126-A2ED-5DB600A92320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F44FA47F-7C62-412D-86B1-18549C58577D}" type="presOf" srcId="{9DEA55C1-E59C-4B5B-90DC-1D0B54C2B20C}" destId="{20BA52BD-5D77-4A62-A8EF-74FC91DC179B}" srcOrd="1" destOrd="0" presId="urn:microsoft.com/office/officeart/2005/8/layout/orgChart1"/>
    <dgm:cxn modelId="{D3D2DE94-E258-46E1-A280-22FD174191DE}" type="presOf" srcId="{858F0A2D-E0EB-420F-BDE1-1E0FC662D92F}" destId="{B27ED590-0000-4C58-8C35-D73FCC00A14E}" srcOrd="1" destOrd="0" presId="urn:microsoft.com/office/officeart/2005/8/layout/orgChart1"/>
    <dgm:cxn modelId="{249329A8-F917-44DE-879B-81493D40AFAF}" srcId="{92FD7E06-BDD9-49B8-BECE-741847E8543E}" destId="{9DEA55C1-E59C-4B5B-90DC-1D0B54C2B20C}" srcOrd="0" destOrd="0" parTransId="{DC431621-F922-42D7-987E-BC6EADD572A1}" sibTransId="{1C0576D0-2BD9-4D61-BC42-6FFE9C63440E}"/>
    <dgm:cxn modelId="{E424E1C9-0924-4252-9783-E6777FA01AAB}" type="presOf" srcId="{C62912E2-E2DA-4A90-B092-15A5DF9FA660}" destId="{D2D3B15D-E835-4FE3-AB1E-236EB72E3F2D}" srcOrd="0" destOrd="0" presId="urn:microsoft.com/office/officeart/2005/8/layout/orgChart1"/>
    <dgm:cxn modelId="{8423E6A4-7DD8-4BF9-81D0-C6A91C870B88}" type="presOf" srcId="{BD465495-EA15-4333-A998-6E85CBB78481}" destId="{A45960D8-9849-4A3A-86DB-27FF78F1BCFD}" srcOrd="0" destOrd="0" presId="urn:microsoft.com/office/officeart/2005/8/layout/orgChart1"/>
    <dgm:cxn modelId="{C7B28956-5656-47A5-807F-EB61A6C48C3B}" type="presParOf" srcId="{B3263371-B20E-4D1C-87B0-F232DC5A756C}" destId="{237482CF-0E18-4010-AE98-39577F997BA3}" srcOrd="0" destOrd="0" presId="urn:microsoft.com/office/officeart/2005/8/layout/orgChart1"/>
    <dgm:cxn modelId="{9750FCF8-7A40-4A0B-A1F7-C9877432BD6E}" type="presParOf" srcId="{237482CF-0E18-4010-AE98-39577F997BA3}" destId="{7586DBC3-1540-4EF0-81F0-08922171A20D}" srcOrd="0" destOrd="0" presId="urn:microsoft.com/office/officeart/2005/8/layout/orgChart1"/>
    <dgm:cxn modelId="{2B9D4A1A-5A0C-4B40-8221-51209C722B81}" type="presParOf" srcId="{7586DBC3-1540-4EF0-81F0-08922171A20D}" destId="{96D6C9BA-9224-4190-BD93-0DFFA5379025}" srcOrd="0" destOrd="0" presId="urn:microsoft.com/office/officeart/2005/8/layout/orgChart1"/>
    <dgm:cxn modelId="{D343B981-CB48-49BE-A428-B425FF8D0EB4}" type="presParOf" srcId="{7586DBC3-1540-4EF0-81F0-08922171A20D}" destId="{0D640452-8441-437D-A290-5A758E5EECF6}" srcOrd="1" destOrd="0" presId="urn:microsoft.com/office/officeart/2005/8/layout/orgChart1"/>
    <dgm:cxn modelId="{985AEE7C-7B47-4ABF-BBC1-C5472E9A61EF}" type="presParOf" srcId="{237482CF-0E18-4010-AE98-39577F997BA3}" destId="{24EE7BD4-970F-4E02-BEE4-82A8919DAF6E}" srcOrd="1" destOrd="0" presId="urn:microsoft.com/office/officeart/2005/8/layout/orgChart1"/>
    <dgm:cxn modelId="{D9B2A638-B131-43BB-9BE1-72F51F484D6B}" type="presParOf" srcId="{24EE7BD4-970F-4E02-BEE4-82A8919DAF6E}" destId="{2B70B8BE-3C9F-4BAC-821C-AD6D77E42396}" srcOrd="0" destOrd="0" presId="urn:microsoft.com/office/officeart/2005/8/layout/orgChart1"/>
    <dgm:cxn modelId="{E05B0235-D18D-410E-9644-7A51E15352F9}" type="presParOf" srcId="{24EE7BD4-970F-4E02-BEE4-82A8919DAF6E}" destId="{8FD8FE05-3A21-468A-8E44-FBF0011E3F92}" srcOrd="1" destOrd="0" presId="urn:microsoft.com/office/officeart/2005/8/layout/orgChart1"/>
    <dgm:cxn modelId="{775FE35C-973C-4A66-B460-70146D26AD8E}" type="presParOf" srcId="{8FD8FE05-3A21-468A-8E44-FBF0011E3F92}" destId="{A02B8DFD-FEE0-475F-969F-20850EDFD951}" srcOrd="0" destOrd="0" presId="urn:microsoft.com/office/officeart/2005/8/layout/orgChart1"/>
    <dgm:cxn modelId="{1F48015E-DB63-4ECF-9CEB-272DB45E30C3}" type="presParOf" srcId="{A02B8DFD-FEE0-475F-969F-20850EDFD951}" destId="{8787FCCC-CEDD-4C84-94FF-7ADC8A6E4B19}" srcOrd="0" destOrd="0" presId="urn:microsoft.com/office/officeart/2005/8/layout/orgChart1"/>
    <dgm:cxn modelId="{4B895BD7-BC69-4249-A978-AAA57C0CF1F6}" type="presParOf" srcId="{A02B8DFD-FEE0-475F-969F-20850EDFD951}" destId="{20BA52BD-5D77-4A62-A8EF-74FC91DC179B}" srcOrd="1" destOrd="0" presId="urn:microsoft.com/office/officeart/2005/8/layout/orgChart1"/>
    <dgm:cxn modelId="{A16C84AC-3602-4BE5-BD46-DB3395DC15FB}" type="presParOf" srcId="{8FD8FE05-3A21-468A-8E44-FBF0011E3F92}" destId="{2F754BF3-BC4D-4581-9F16-9BCEA16A30A5}" srcOrd="1" destOrd="0" presId="urn:microsoft.com/office/officeart/2005/8/layout/orgChart1"/>
    <dgm:cxn modelId="{661DB7B6-29B5-4F52-B2DA-EE990ED4D160}" type="presParOf" srcId="{2F754BF3-BC4D-4581-9F16-9BCEA16A30A5}" destId="{A45960D8-9849-4A3A-86DB-27FF78F1BCFD}" srcOrd="0" destOrd="0" presId="urn:microsoft.com/office/officeart/2005/8/layout/orgChart1"/>
    <dgm:cxn modelId="{13AAE783-4E8F-4D30-9752-5E8D79593B73}" type="presParOf" srcId="{2F754BF3-BC4D-4581-9F16-9BCEA16A30A5}" destId="{B59F2C81-EF47-41F4-9301-A312A9F7FEEF}" srcOrd="1" destOrd="0" presId="urn:microsoft.com/office/officeart/2005/8/layout/orgChart1"/>
    <dgm:cxn modelId="{2E16BF1D-0551-4C11-A54A-A1A4A7E2D40F}" type="presParOf" srcId="{B59F2C81-EF47-41F4-9301-A312A9F7FEEF}" destId="{4D54BF55-F139-46DF-8510-3B0836F2EFB4}" srcOrd="0" destOrd="0" presId="urn:microsoft.com/office/officeart/2005/8/layout/orgChart1"/>
    <dgm:cxn modelId="{D0702A57-707C-49C1-8041-502AA4FF2106}" type="presParOf" srcId="{4D54BF55-F139-46DF-8510-3B0836F2EFB4}" destId="{40656D80-BCDF-410F-AECF-315286752220}" srcOrd="0" destOrd="0" presId="urn:microsoft.com/office/officeart/2005/8/layout/orgChart1"/>
    <dgm:cxn modelId="{EBC54AE9-B869-499F-AB02-6EA5CDE8B03D}" type="presParOf" srcId="{4D54BF55-F139-46DF-8510-3B0836F2EFB4}" destId="{7A8C4296-D161-4D7D-A06F-217CDA1B3A95}" srcOrd="1" destOrd="0" presId="urn:microsoft.com/office/officeart/2005/8/layout/orgChart1"/>
    <dgm:cxn modelId="{26B36352-C449-4773-BBAF-D452633C0B4F}" type="presParOf" srcId="{B59F2C81-EF47-41F4-9301-A312A9F7FEEF}" destId="{6186BF10-05DF-4E91-88F3-CC1C859FE6C3}" srcOrd="1" destOrd="0" presId="urn:microsoft.com/office/officeart/2005/8/layout/orgChart1"/>
    <dgm:cxn modelId="{1850BBB7-B68D-40AB-B930-61ABAC84ECB9}" type="presParOf" srcId="{B59F2C81-EF47-41F4-9301-A312A9F7FEEF}" destId="{B21F512E-00FB-466F-AFA0-70FD468434DC}" srcOrd="2" destOrd="0" presId="urn:microsoft.com/office/officeart/2005/8/layout/orgChart1"/>
    <dgm:cxn modelId="{94A56122-528E-48A7-AF24-FEC9008CE9E4}" type="presParOf" srcId="{2F754BF3-BC4D-4581-9F16-9BCEA16A30A5}" destId="{76977835-DA3E-4080-9A76-37B3B7BE1439}" srcOrd="2" destOrd="0" presId="urn:microsoft.com/office/officeart/2005/8/layout/orgChart1"/>
    <dgm:cxn modelId="{817A269C-9394-44EE-9C6A-838A46FBE666}" type="presParOf" srcId="{2F754BF3-BC4D-4581-9F16-9BCEA16A30A5}" destId="{432FA6F9-4FAB-40F4-A63A-1EDE2DDEF476}" srcOrd="3" destOrd="0" presId="urn:microsoft.com/office/officeart/2005/8/layout/orgChart1"/>
    <dgm:cxn modelId="{F58CE2B4-B67D-49AA-9D9E-4B26383B3797}" type="presParOf" srcId="{432FA6F9-4FAB-40F4-A63A-1EDE2DDEF476}" destId="{799D2123-BD5D-4A56-BBAA-1D9E400D8518}" srcOrd="0" destOrd="0" presId="urn:microsoft.com/office/officeart/2005/8/layout/orgChart1"/>
    <dgm:cxn modelId="{B6228AED-042C-4BC3-9AB9-14933A9FBC7B}" type="presParOf" srcId="{799D2123-BD5D-4A56-BBAA-1D9E400D8518}" destId="{CE48E30C-1861-4126-A2ED-5DB600A92320}" srcOrd="0" destOrd="0" presId="urn:microsoft.com/office/officeart/2005/8/layout/orgChart1"/>
    <dgm:cxn modelId="{BD9AB2C4-0418-42CF-9A25-E392FC04E6EC}" type="presParOf" srcId="{799D2123-BD5D-4A56-BBAA-1D9E400D8518}" destId="{B27ED590-0000-4C58-8C35-D73FCC00A14E}" srcOrd="1" destOrd="0" presId="urn:microsoft.com/office/officeart/2005/8/layout/orgChart1"/>
    <dgm:cxn modelId="{F8A02BA7-88E9-43D9-9D26-257BC53CA5A3}" type="presParOf" srcId="{432FA6F9-4FAB-40F4-A63A-1EDE2DDEF476}" destId="{F560081E-E4AF-4986-8224-E500C9A36EB5}" srcOrd="1" destOrd="0" presId="urn:microsoft.com/office/officeart/2005/8/layout/orgChart1"/>
    <dgm:cxn modelId="{ACAB2DDB-AC8F-4898-900F-325B6A8E21DA}" type="presParOf" srcId="{432FA6F9-4FAB-40F4-A63A-1EDE2DDEF476}" destId="{25E6B3D5-F5CC-4C4E-AB25-A5397288E6B6}" srcOrd="2" destOrd="0" presId="urn:microsoft.com/office/officeart/2005/8/layout/orgChart1"/>
    <dgm:cxn modelId="{A3085EFF-F375-4C62-A860-BCABCA31507F}" type="presParOf" srcId="{8FD8FE05-3A21-468A-8E44-FBF0011E3F92}" destId="{58890204-B73F-4DC4-ACAD-56A9665CFB10}" srcOrd="2" destOrd="0" presId="urn:microsoft.com/office/officeart/2005/8/layout/orgChart1"/>
    <dgm:cxn modelId="{31B15BEA-5EAD-4D0E-B034-126CAD649D7E}" type="presParOf" srcId="{58890204-B73F-4DC4-ACAD-56A9665CFB10}" destId="{D2D3B15D-E835-4FE3-AB1E-236EB72E3F2D}" srcOrd="0" destOrd="0" presId="urn:microsoft.com/office/officeart/2005/8/layout/orgChart1"/>
    <dgm:cxn modelId="{FCB549BB-B3DA-445B-8117-1C04DA5D908D}" type="presParOf" srcId="{58890204-B73F-4DC4-ACAD-56A9665CFB10}" destId="{BC7C7716-AADD-4E91-BAF1-A4937D0DF737}" srcOrd="1" destOrd="0" presId="urn:microsoft.com/office/officeart/2005/8/layout/orgChart1"/>
    <dgm:cxn modelId="{60196BAD-F9FB-4C8E-97BD-15F231ACEABF}" type="presParOf" srcId="{BC7C7716-AADD-4E91-BAF1-A4937D0DF737}" destId="{D5334BAE-C4D4-4C0A-A571-F6DD7E38F1C0}" srcOrd="0" destOrd="0" presId="urn:microsoft.com/office/officeart/2005/8/layout/orgChart1"/>
    <dgm:cxn modelId="{6A81D24F-96CA-4E7E-A634-46BC165E92FE}" type="presParOf" srcId="{D5334BAE-C4D4-4C0A-A571-F6DD7E38F1C0}" destId="{A10B4F35-17D0-467A-9A16-5F3A029E6DF3}" srcOrd="0" destOrd="0" presId="urn:microsoft.com/office/officeart/2005/8/layout/orgChart1"/>
    <dgm:cxn modelId="{D7876957-AE72-4090-A5FD-D8B4B37898BC}" type="presParOf" srcId="{D5334BAE-C4D4-4C0A-A571-F6DD7E38F1C0}" destId="{BA5B9574-6617-41B3-85AD-2234A66EE12A}" srcOrd="1" destOrd="0" presId="urn:microsoft.com/office/officeart/2005/8/layout/orgChart1"/>
    <dgm:cxn modelId="{A1BD12B9-CB30-47A5-9B76-FF019E1BEA0E}" type="presParOf" srcId="{BC7C7716-AADD-4E91-BAF1-A4937D0DF737}" destId="{85073066-5483-46F2-A6CE-C5841E8338A9}" srcOrd="1" destOrd="0" presId="urn:microsoft.com/office/officeart/2005/8/layout/orgChart1"/>
    <dgm:cxn modelId="{F886A878-35BC-4A28-8161-E9D720F11267}" type="presParOf" srcId="{BC7C7716-AADD-4E91-BAF1-A4937D0DF737}" destId="{C2DEAD97-372F-4920-BA6D-2B8239B9509B}" srcOrd="2" destOrd="0" presId="urn:microsoft.com/office/officeart/2005/8/layout/orgChart1"/>
    <dgm:cxn modelId="{BBD891C8-26FF-4FA7-9402-43BF2536AB2C}" type="presParOf" srcId="{237482CF-0E18-4010-AE98-39577F997BA3}" destId="{F7911DAD-3A23-4CF7-B0D5-51C14EB8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  <a:endParaRPr lang="es-MX" sz="1200" b="0" i="0" u="none" dirty="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AEAC847-8A6B-4B75-B354-8598DC871FA4}" type="asst">
      <dgm:prSet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/>
        </a:p>
      </dgm:t>
    </dgm:pt>
    <dgm:pt modelId="{9EB7F663-EBB4-4999-8C6C-E5227286B468}" type="parTrans" cxnId="{0CB1176A-A010-46F1-B3A0-5060BB86ED48}">
      <dgm:prSet/>
      <dgm:spPr/>
      <dgm:t>
        <a:bodyPr/>
        <a:lstStyle/>
        <a:p>
          <a:endParaRPr lang="es-ES"/>
        </a:p>
      </dgm:t>
    </dgm:pt>
    <dgm:pt modelId="{BBB97DF4-805E-4436-AED9-E65AD3AA6A5D}" type="sibTrans" cxnId="{0CB1176A-A010-46F1-B3A0-5060BB86ED48}">
      <dgm:prSet/>
      <dgm:spPr/>
      <dgm:t>
        <a:bodyPr/>
        <a:lstStyle/>
        <a:p>
          <a:endParaRPr lang="es-ES"/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0167" custScaleY="84409" custLinFactNeighborX="482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547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BDF1DE8-F79F-440B-8116-1288EA05FAFF}" type="pres">
      <dgm:prSet presAssocID="{9EB7F663-EBB4-4999-8C6C-E5227286B46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6AEF4FBB-2DFA-47AA-8EFF-2339C9888D24}" type="pres">
      <dgm:prSet presAssocID="{4AEAC847-8A6B-4B75-B354-8598DC871FA4}" presName="hierRoot3" presStyleCnt="0">
        <dgm:presLayoutVars>
          <dgm:hierBranch val="init"/>
        </dgm:presLayoutVars>
      </dgm:prSet>
      <dgm:spPr/>
    </dgm:pt>
    <dgm:pt modelId="{F5AFEEDF-8F9E-4DEA-85E8-C887274D4E90}" type="pres">
      <dgm:prSet presAssocID="{4AEAC847-8A6B-4B75-B354-8598DC871FA4}" presName="rootComposite3" presStyleCnt="0"/>
      <dgm:spPr/>
    </dgm:pt>
    <dgm:pt modelId="{6B0516F0-E784-462F-BB9C-597A3A7AF9A9}" type="pres">
      <dgm:prSet presAssocID="{4AEAC847-8A6B-4B75-B354-8598DC871FA4}" presName="rootText3" presStyleLbl="asst1" presStyleIdx="0" presStyleCnt="2" custScaleX="52009" custScaleY="53495" custLinFactNeighborX="-7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0C57-AFF0-43A2-B1D6-78615B488F07}" type="pres">
      <dgm:prSet presAssocID="{4AEAC847-8A6B-4B75-B354-8598DC871FA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9A578F69-9F26-486D-BD18-F72804C2416C}" type="pres">
      <dgm:prSet presAssocID="{4AEAC847-8A6B-4B75-B354-8598DC871FA4}" presName="hierChild6" presStyleCnt="0"/>
      <dgm:spPr/>
    </dgm:pt>
    <dgm:pt modelId="{BD7C54BA-6443-46E6-845C-22C4F5888043}" type="pres">
      <dgm:prSet presAssocID="{4AEAC847-8A6B-4B75-B354-8598DC871FA4}" presName="hierChild7" presStyleCnt="0"/>
      <dgm:spPr/>
    </dgm:pt>
    <dgm:pt modelId="{6CADFBC4-36C6-4646-9CBC-457490BD58A9}" type="pres">
      <dgm:prSet presAssocID="{D3979194-9DAD-45A8-99F8-806D84D41F1A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1" presStyleCnt="2" custScaleX="52009" custScaleY="53495" custLinFactNeighborX="-15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50993DF4-56C5-424D-B483-715A5A3A7AE5}" srcId="{9DEA55C1-E59C-4B5B-90DC-1D0B54C2B20C}" destId="{E170AE86-13A6-411B-9B06-799CD93A5D15}" srcOrd="2" destOrd="0" parTransId="{D3979194-9DAD-45A8-99F8-806D84D41F1A}" sibTransId="{99B36204-2AFE-4F5B-AC0A-B4D3E4D7EFD1}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F4C4E3A0-7DA3-495E-AFB0-795E665BA189}" type="presOf" srcId="{4AEAC847-8A6B-4B75-B354-8598DC871FA4}" destId="{5CBE0C57-AFF0-43A2-B1D6-78615B488F07}" srcOrd="1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0CB1176A-A010-46F1-B3A0-5060BB86ED48}" srcId="{9DEA55C1-E59C-4B5B-90DC-1D0B54C2B20C}" destId="{4AEAC847-8A6B-4B75-B354-8598DC871FA4}" srcOrd="1" destOrd="0" parTransId="{9EB7F663-EBB4-4999-8C6C-E5227286B468}" sibTransId="{BBB97DF4-805E-4436-AED9-E65AD3AA6A5D}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36D5D2AD-7422-4562-97EB-62619CFF6B1C}" type="presOf" srcId="{9EB7F663-EBB4-4999-8C6C-E5227286B468}" destId="{6BDF1DE8-F79F-440B-8116-1288EA05FAF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EDA13D5-1B4A-4737-B1F8-495260B1725E}" type="presOf" srcId="{4AEAC847-8A6B-4B75-B354-8598DC871FA4}" destId="{6B0516F0-E784-462F-BB9C-597A3A7AF9A9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BC28E4A7-85DA-4F82-9841-8BE176AD7587}" type="presParOf" srcId="{E6CFA08A-7145-470C-A659-6A725D85622B}" destId="{6BDF1DE8-F79F-440B-8116-1288EA05FAFF}" srcOrd="0" destOrd="0" presId="urn:microsoft.com/office/officeart/2005/8/layout/orgChart1"/>
    <dgm:cxn modelId="{ACBEAEEE-00EE-44F9-92F5-F4A6E11D5929}" type="presParOf" srcId="{E6CFA08A-7145-470C-A659-6A725D85622B}" destId="{6AEF4FBB-2DFA-47AA-8EFF-2339C9888D24}" srcOrd="1" destOrd="0" presId="urn:microsoft.com/office/officeart/2005/8/layout/orgChart1"/>
    <dgm:cxn modelId="{AEEAABB6-EAAF-4E36-93D8-9561BCF9F7E8}" type="presParOf" srcId="{6AEF4FBB-2DFA-47AA-8EFF-2339C9888D24}" destId="{F5AFEEDF-8F9E-4DEA-85E8-C887274D4E90}" srcOrd="0" destOrd="0" presId="urn:microsoft.com/office/officeart/2005/8/layout/orgChart1"/>
    <dgm:cxn modelId="{2EE72040-4240-422C-85F0-21BC988F2D63}" type="presParOf" srcId="{F5AFEEDF-8F9E-4DEA-85E8-C887274D4E90}" destId="{6B0516F0-E784-462F-BB9C-597A3A7AF9A9}" srcOrd="0" destOrd="0" presId="urn:microsoft.com/office/officeart/2005/8/layout/orgChart1"/>
    <dgm:cxn modelId="{5ED1F352-E5A7-4BF3-BC20-AE47BDD9C280}" type="presParOf" srcId="{F5AFEEDF-8F9E-4DEA-85E8-C887274D4E90}" destId="{5CBE0C57-AFF0-43A2-B1D6-78615B488F07}" srcOrd="1" destOrd="0" presId="urn:microsoft.com/office/officeart/2005/8/layout/orgChart1"/>
    <dgm:cxn modelId="{42334EEF-6308-4565-868E-CFC1ECF9C291}" type="presParOf" srcId="{6AEF4FBB-2DFA-47AA-8EFF-2339C9888D24}" destId="{9A578F69-9F26-486D-BD18-F72804C2416C}" srcOrd="1" destOrd="0" presId="urn:microsoft.com/office/officeart/2005/8/layout/orgChart1"/>
    <dgm:cxn modelId="{E021882F-291D-4A4A-950A-04280AEC1FD6}" type="presParOf" srcId="{6AEF4FBB-2DFA-47AA-8EFF-2339C9888D24}" destId="{BD7C54BA-6443-46E6-845C-22C4F5888043}" srcOrd="2" destOrd="0" presId="urn:microsoft.com/office/officeart/2005/8/layout/orgChart1"/>
    <dgm:cxn modelId="{9A60940B-5B46-43F0-9B43-732579869A5A}" type="presParOf" srcId="{E6CFA08A-7145-470C-A659-6A725D85622B}" destId="{6CADFBC4-36C6-4646-9CBC-457490BD58A9}" srcOrd="2" destOrd="0" presId="urn:microsoft.com/office/officeart/2005/8/layout/orgChart1"/>
    <dgm:cxn modelId="{355FF209-3A33-4859-B11F-769B9EEF05B0}" type="presParOf" srcId="{E6CFA08A-7145-470C-A659-6A725D85622B}" destId="{EB5D2130-0DE6-4CC4-88FE-FC341F595C0A}" srcOrd="3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</a:t>
          </a:r>
          <a:br>
            <a:rPr lang="es-ES" sz="1200" dirty="0"/>
          </a:br>
          <a:r>
            <a:rPr lang="es-ES" sz="1200" dirty="0"/>
            <a:t>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Profesional Especialista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 custLinFactNeighborY="-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3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3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Auxiliar de Nutrición</a:t>
          </a:r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6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288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67182" custScaleY="44788" custLinFactNeighborY="-5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849840C-6363-4D90-9C8D-2F3330547122}" type="pres">
      <dgm:prSet presAssocID="{614F9FE7-3451-432A-9C09-5151D91A81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0" presStyleCnt="1" custScaleX="168539" custScaleY="189870" custLinFactNeighborY="-16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F9C4AE95-CAB5-4BE7-BE4A-376CEB22E295}" type="presOf" srcId="{5E40DAF7-6325-4F0B-A198-035E8F918F13}" destId="{816388C1-1829-4AF6-AA93-01C2F3750ED9}" srcOrd="1" destOrd="0" presId="urn:microsoft.com/office/officeart/2005/8/layout/orgChart1"/>
    <dgm:cxn modelId="{B72634BA-1DD1-404F-8D4A-B12B1C08CBA8}" type="presOf" srcId="{5E40DAF7-6325-4F0B-A198-035E8F918F13}" destId="{5665A267-FAE5-4C14-87F5-A7C47436A339}" srcOrd="0" destOrd="0" presId="urn:microsoft.com/office/officeart/2005/8/layout/orgChart1"/>
    <dgm:cxn modelId="{7580E687-0654-4192-8AB9-DA8529D0AF1D}" type="presOf" srcId="{614F9FE7-3451-432A-9C09-5151D91A810C}" destId="{0849840C-6363-4D90-9C8D-2F3330547122}" srcOrd="0" destOrd="0" presId="urn:microsoft.com/office/officeart/2005/8/layout/orgChart1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A7213B73-9DBD-49ED-A9F4-7370C438B0E3}" srcId="{9DEA55C1-E59C-4B5B-90DC-1D0B54C2B20C}" destId="{5E40DAF7-6325-4F0B-A198-035E8F918F13}" srcOrd="0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CA227D29-59A8-47AC-8640-B87B88831A04}" type="presParOf" srcId="{05E8A0F8-8F4A-4D16-B455-9B21EE5D83FA}" destId="{0849840C-6363-4D90-9C8D-2F3330547122}" srcOrd="0" destOrd="0" presId="urn:microsoft.com/office/officeart/2005/8/layout/orgChart1"/>
    <dgm:cxn modelId="{37D9E849-6D35-4A33-8C1B-F858D09A42B7}" type="presParOf" srcId="{05E8A0F8-8F4A-4D16-B455-9B21EE5D83FA}" destId="{7F936C53-131E-4EE8-A0A7-4B32A8608187}" srcOrd="1" destOrd="0" presId="urn:microsoft.com/office/officeart/2005/8/layout/orgChart1"/>
    <dgm:cxn modelId="{34846D0D-A0EA-4A54-A7A6-C4BB61F51CC9}" type="presParOf" srcId="{7F936C53-131E-4EE8-A0A7-4B32A8608187}" destId="{C01A81A3-AA94-445E-AB52-F145FE3F976D}" srcOrd="0" destOrd="0" presId="urn:microsoft.com/office/officeart/2005/8/layout/orgChart1"/>
    <dgm:cxn modelId="{D06389B6-2228-494F-B210-37977C75BD58}" type="presParOf" srcId="{C01A81A3-AA94-445E-AB52-F145FE3F976D}" destId="{5665A267-FAE5-4C14-87F5-A7C47436A339}" srcOrd="0" destOrd="0" presId="urn:microsoft.com/office/officeart/2005/8/layout/orgChart1"/>
    <dgm:cxn modelId="{44947F60-90F4-42A2-A7E9-8EF6FC223444}" type="presParOf" srcId="{C01A81A3-AA94-445E-AB52-F145FE3F976D}" destId="{816388C1-1829-4AF6-AA93-01C2F3750ED9}" srcOrd="1" destOrd="0" presId="urn:microsoft.com/office/officeart/2005/8/layout/orgChart1"/>
    <dgm:cxn modelId="{AAEE2EC3-93E4-4EF6-B3C5-5634322E33EA}" type="presParOf" srcId="{7F936C53-131E-4EE8-A0A7-4B32A8608187}" destId="{17B78950-BF8A-46A2-A575-8BA86A042E5E}" srcOrd="1" destOrd="0" presId="urn:microsoft.com/office/officeart/2005/8/layout/orgChart1"/>
    <dgm:cxn modelId="{E8E196AC-215E-472D-A46D-12AD13A24278}" type="presParOf" srcId="{7F936C53-131E-4EE8-A0A7-4B32A8608187}" destId="{A43F7B20-F528-47FB-A500-AB99921879F7}" srcOrd="2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General de la Dirección de Administración y Enlace</a:t>
          </a: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86292" custScaleY="183335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4" presStyleCnt="5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41937" custScaleY="153765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41937" custScaleY="153765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41937" custScaleY="153765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0A6B5934-2497-49F4-829B-99988DC0502F}" type="presParOf" srcId="{C0D79B84-8A78-4C84-9468-9F1D688BB513}" destId="{BD531676-C0AB-4F05-8298-150635CE661E}" srcOrd="8" destOrd="0" presId="urn:microsoft.com/office/officeart/2005/8/layout/orgChart1"/>
    <dgm:cxn modelId="{687A61D8-86C2-4FA6-AD1E-46FD768F3426}" type="presParOf" srcId="{C0D79B84-8A78-4C84-9468-9F1D688BB513}" destId="{C14D841B-9332-4ECC-ACBE-0E71CE1269BF}" srcOrd="9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4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3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3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Supervisores(as)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Recursos 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br>
            <a:rPr lang="es-MX" altLang="es-MX" sz="1200" dirty="0" smtClean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Administrativo(a)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9052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9052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62963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62963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5868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2B766EB0-6EC2-429C-83EA-2F7045660BD3}">
      <dgm:prSet custT="1"/>
      <dgm:spPr/>
      <dgm:t>
        <a:bodyPr/>
        <a:lstStyle/>
        <a:p>
          <a:r>
            <a:rPr lang="es-MX" sz="1200" dirty="0" smtClean="0"/>
            <a:t>Cadetes de Guardia Auxiliar</a:t>
          </a:r>
        </a:p>
      </dgm:t>
    </dgm:pt>
    <dgm:pt modelId="{9BAA6059-2D99-463A-A21B-7BFBAA223475}" type="parTrans" cxnId="{52C073A1-1FEA-481B-AE4F-420E4322B303}">
      <dgm:prSet/>
      <dgm:spPr/>
      <dgm:t>
        <a:bodyPr/>
        <a:lstStyle/>
        <a:p>
          <a:endParaRPr lang="es-ES"/>
        </a:p>
      </dgm:t>
    </dgm:pt>
    <dgm:pt modelId="{E8DCE1BA-FF39-467E-BF80-96D6C1ACFCFC}" type="sibTrans" cxnId="{52C073A1-1FEA-481B-AE4F-420E4322B30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095BAB27-0B36-402F-8F24-CB5F2CC07BD9}" type="pres">
      <dgm:prSet presAssocID="{9BAA6059-2D99-463A-A21B-7BFBAA22347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F2F9928-D381-46FF-93B6-22752C115284}" type="pres">
      <dgm:prSet presAssocID="{2B766EB0-6EC2-429C-83EA-2F7045660BD3}" presName="hierRoot2" presStyleCnt="0">
        <dgm:presLayoutVars>
          <dgm:hierBranch val="init"/>
        </dgm:presLayoutVars>
      </dgm:prSet>
      <dgm:spPr/>
    </dgm:pt>
    <dgm:pt modelId="{A7C5AA70-0C3C-4470-9BB9-305EA6E5B918}" type="pres">
      <dgm:prSet presAssocID="{2B766EB0-6EC2-429C-83EA-2F7045660BD3}" presName="rootComposite" presStyleCnt="0"/>
      <dgm:spPr/>
    </dgm:pt>
    <dgm:pt modelId="{86D1F593-9D50-42DE-B2A6-097D90FDBAA5}" type="pres">
      <dgm:prSet presAssocID="{2B766EB0-6EC2-429C-83EA-2F7045660BD3}" presName="rootText" presStyleLbl="node2" presStyleIdx="2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B5BA2-D5E4-45E2-A2E0-A84F2437982E}" type="pres">
      <dgm:prSet presAssocID="{2B766EB0-6EC2-429C-83EA-2F7045660BD3}" presName="rootConnector" presStyleLbl="node2" presStyleIdx="2" presStyleCnt="3"/>
      <dgm:spPr/>
      <dgm:t>
        <a:bodyPr/>
        <a:lstStyle/>
        <a:p>
          <a:endParaRPr lang="es-ES"/>
        </a:p>
      </dgm:t>
    </dgm:pt>
    <dgm:pt modelId="{A668B58F-2CAA-4099-9A93-C6546E18AB9C}" type="pres">
      <dgm:prSet presAssocID="{2B766EB0-6EC2-429C-83EA-2F7045660BD3}" presName="hierChild4" presStyleCnt="0"/>
      <dgm:spPr/>
    </dgm:pt>
    <dgm:pt modelId="{D0E46F41-5F1C-4CCE-8B62-29F5032867A5}" type="pres">
      <dgm:prSet presAssocID="{2B766EB0-6EC2-429C-83EA-2F7045660B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AAB2097E-98DD-47D2-8AE2-D18938830C32}" type="presOf" srcId="{2B766EB0-6EC2-429C-83EA-2F7045660BD3}" destId="{05FB5BA2-D5E4-45E2-A2E0-A84F2437982E}" srcOrd="1" destOrd="0" presId="urn:microsoft.com/office/officeart/2005/8/layout/orgChart1"/>
    <dgm:cxn modelId="{3DEF818C-2F1E-4972-AA31-57F7164B77D9}" type="presOf" srcId="{9BAA6059-2D99-463A-A21B-7BFBAA223475}" destId="{095BAB27-0B36-402F-8F24-CB5F2CC07BD9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52C073A1-1FEA-481B-AE4F-420E4322B303}" srcId="{9DEA55C1-E59C-4B5B-90DC-1D0B54C2B20C}" destId="{2B766EB0-6EC2-429C-83EA-2F7045660BD3}" srcOrd="2" destOrd="0" parTransId="{9BAA6059-2D99-463A-A21B-7BFBAA223475}" sibTransId="{E8DCE1BA-FF39-467E-BF80-96D6C1ACFCFC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E1D2FD71-A4AA-4C06-9363-69985734F839}" type="presOf" srcId="{2B766EB0-6EC2-429C-83EA-2F7045660BD3}" destId="{86D1F593-9D50-42DE-B2A6-097D90FDBAA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D842804F-1289-47C9-A644-52ED80CB58F5}" type="presParOf" srcId="{05E8A0F8-8F4A-4D16-B455-9B21EE5D83FA}" destId="{095BAB27-0B36-402F-8F24-CB5F2CC07BD9}" srcOrd="4" destOrd="0" presId="urn:microsoft.com/office/officeart/2005/8/layout/orgChart1"/>
    <dgm:cxn modelId="{6C804A9E-2752-4456-A876-E0DB55F469A5}" type="presParOf" srcId="{05E8A0F8-8F4A-4D16-B455-9B21EE5D83FA}" destId="{1F2F9928-D381-46FF-93B6-22752C115284}" srcOrd="5" destOrd="0" presId="urn:microsoft.com/office/officeart/2005/8/layout/orgChart1"/>
    <dgm:cxn modelId="{DD30FDC5-6821-421C-BE76-7959F78F8C3C}" type="presParOf" srcId="{1F2F9928-D381-46FF-93B6-22752C115284}" destId="{A7C5AA70-0C3C-4470-9BB9-305EA6E5B918}" srcOrd="0" destOrd="0" presId="urn:microsoft.com/office/officeart/2005/8/layout/orgChart1"/>
    <dgm:cxn modelId="{D7FACEFD-4192-43B0-A747-0129E1580798}" type="presParOf" srcId="{A7C5AA70-0C3C-4470-9BB9-305EA6E5B918}" destId="{86D1F593-9D50-42DE-B2A6-097D90FDBAA5}" srcOrd="0" destOrd="0" presId="urn:microsoft.com/office/officeart/2005/8/layout/orgChart1"/>
    <dgm:cxn modelId="{8051A9DE-B5C8-408E-9E9F-2F1FC6A00293}" type="presParOf" srcId="{A7C5AA70-0C3C-4470-9BB9-305EA6E5B918}" destId="{05FB5BA2-D5E4-45E2-A2E0-A84F2437982E}" srcOrd="1" destOrd="0" presId="urn:microsoft.com/office/officeart/2005/8/layout/orgChart1"/>
    <dgm:cxn modelId="{32E973C7-8267-4CF0-91CD-077728B92C61}" type="presParOf" srcId="{1F2F9928-D381-46FF-93B6-22752C115284}" destId="{A668B58F-2CAA-4099-9A93-C6546E18AB9C}" srcOrd="1" destOrd="0" presId="urn:microsoft.com/office/officeart/2005/8/layout/orgChart1"/>
    <dgm:cxn modelId="{3600B65C-7B23-4F4F-9729-F9F8C9B89897}" type="presParOf" srcId="{1F2F9928-D381-46FF-93B6-22752C115284}" destId="{D0E46F41-5F1C-4CCE-8B62-29F5032867A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1953235" y="2461722"/>
              </a:lnTo>
              <a:lnTo>
                <a:pt x="1953235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072301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1953235" y="0"/>
              </a:moveTo>
              <a:lnTo>
                <a:pt x="1953235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1265179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265179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3218415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218415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517165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171651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687318"/>
          <a:ext cx="91440" cy="348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43826" y="116561"/>
          <a:ext cx="1506354" cy="5707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43826" y="116561"/>
        <a:ext cx="1506354" cy="570757"/>
      </dsp:txXfrm>
    </dsp:sp>
    <dsp:sp modelId="{750238AF-6DAE-454F-9DF1-112AC698AD48}">
      <dsp:nvSpPr>
        <dsp:cNvPr id="0" name=""/>
        <dsp:cNvSpPr/>
      </dsp:nvSpPr>
      <dsp:spPr>
        <a:xfrm>
          <a:off x="120538" y="1035609"/>
          <a:ext cx="4352931" cy="4142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1ero</a:t>
          </a:r>
          <a:endParaRPr lang="es-ES" sz="1200" kern="1200" dirty="0"/>
        </a:p>
      </dsp:txBody>
      <dsp:txXfrm>
        <a:off x="120538" y="1035609"/>
        <a:ext cx="4352931" cy="4142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87735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08"/>
              </a:lnTo>
              <a:lnTo>
                <a:pt x="97488" y="42808"/>
              </a:lnTo>
              <a:lnTo>
                <a:pt x="97488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87735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89397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89397" y="118767"/>
              </a:lnTo>
              <a:lnTo>
                <a:pt x="3389397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34036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34036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44608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446080" y="118767"/>
              </a:lnTo>
              <a:lnTo>
                <a:pt x="144608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673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673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82457" y="740448"/>
          <a:ext cx="851219" cy="235064"/>
        </a:xfrm>
        <a:custGeom>
          <a:avLst/>
          <a:gdLst/>
          <a:ahLst/>
          <a:cxnLst/>
          <a:rect l="0" t="0" r="0" b="0"/>
          <a:pathLst>
            <a:path>
              <a:moveTo>
                <a:pt x="851219" y="0"/>
              </a:moveTo>
              <a:lnTo>
                <a:pt x="851219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6758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6758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13304" y="740448"/>
          <a:ext cx="3320372" cy="235064"/>
        </a:xfrm>
        <a:custGeom>
          <a:avLst/>
          <a:gdLst/>
          <a:ahLst/>
          <a:cxnLst/>
          <a:rect l="0" t="0" r="0" b="0"/>
          <a:pathLst>
            <a:path>
              <a:moveTo>
                <a:pt x="3320372" y="0"/>
              </a:moveTo>
              <a:lnTo>
                <a:pt x="3320372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</a:t>
          </a:r>
          <a:r>
            <a:rPr lang="es-MX" altLang="es-MX" sz="1200" kern="1200" dirty="0" smtClean="0"/>
            <a:t>Ciudadana</a:t>
          </a: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48964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89646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60203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60203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31501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31501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9587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58799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438601" y="1635910"/>
          <a:ext cx="248771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r>
            <a:rPr lang="es-MX" sz="1000" kern="1200" dirty="0" smtClean="0"/>
            <a:t/>
          </a:r>
          <a:br>
            <a:rPr lang="es-MX" sz="1000" kern="1200" dirty="0" smtClean="0"/>
          </a:br>
          <a:r>
            <a:rPr lang="es-MX" sz="1000" kern="1200" dirty="0" smtClean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38601" y="1635910"/>
        <a:ext cx="2487711" cy="3055397"/>
      </dsp:txXfrm>
    </dsp:sp>
    <dsp:sp modelId="{47534EF4-1B7B-4FDF-ACD3-ECDA86C17442}">
      <dsp:nvSpPr>
        <dsp:cNvPr id="0" name=""/>
        <dsp:cNvSpPr/>
      </dsp:nvSpPr>
      <dsp:spPr>
        <a:xfrm>
          <a:off x="310065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100655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2560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56099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5098510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5098510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397954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97954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9941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99416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7041828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7041828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393040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93040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171017" y="3476"/>
          <a:ext cx="2052001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171017" y="3476"/>
        <a:ext cx="2052001" cy="5414654"/>
      </dsp:txXfrm>
    </dsp:sp>
    <dsp:sp modelId="{117A2195-554C-42DC-AA46-C8B028514D19}">
      <dsp:nvSpPr>
        <dsp:cNvPr id="0" name=""/>
        <dsp:cNvSpPr/>
      </dsp:nvSpPr>
      <dsp:spPr>
        <a:xfrm>
          <a:off x="2418855" y="416"/>
          <a:ext cx="2483874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418855" y="416"/>
        <a:ext cx="2483874" cy="5414654"/>
      </dsp:txXfrm>
    </dsp:sp>
    <dsp:sp modelId="{3A567B40-7AE0-429A-BAE2-3524281D6C24}">
      <dsp:nvSpPr>
        <dsp:cNvPr id="0" name=""/>
        <dsp:cNvSpPr/>
      </dsp:nvSpPr>
      <dsp:spPr>
        <a:xfrm>
          <a:off x="5112348" y="676"/>
          <a:ext cx="1670215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112348" y="676"/>
        <a:ext cx="1670215" cy="5414654"/>
      </dsp:txXfrm>
    </dsp:sp>
    <dsp:sp modelId="{5F3E6FA4-9477-4018-BDCA-01621A42439F}">
      <dsp:nvSpPr>
        <dsp:cNvPr id="0" name=""/>
        <dsp:cNvSpPr/>
      </dsp:nvSpPr>
      <dsp:spPr>
        <a:xfrm>
          <a:off x="6927711" y="676"/>
          <a:ext cx="1655451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6927711" y="676"/>
        <a:ext cx="1655451" cy="54146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213999" y="3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213999" y="3"/>
        <a:ext cx="2704081" cy="5159029"/>
      </dsp:txXfrm>
    </dsp:sp>
    <dsp:sp modelId="{901B0A3D-317C-4CBB-8376-A8E7A0D79098}">
      <dsp:nvSpPr>
        <dsp:cNvPr id="0" name=""/>
        <dsp:cNvSpPr/>
      </dsp:nvSpPr>
      <dsp:spPr>
        <a:xfrm>
          <a:off x="3075610" y="106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075610" y="106"/>
        <a:ext cx="2704081" cy="5159029"/>
      </dsp:txXfrm>
    </dsp:sp>
    <dsp:sp modelId="{C9DC9B59-07A1-4458-B4A1-AC793C5CA063}">
      <dsp:nvSpPr>
        <dsp:cNvPr id="0" name=""/>
        <dsp:cNvSpPr/>
      </dsp:nvSpPr>
      <dsp:spPr>
        <a:xfrm>
          <a:off x="5943300" y="212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943300" y="212"/>
        <a:ext cx="2704081" cy="51590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00279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1ro(a).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7785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853" y="1540091"/>
        <a:ext cx="1622425" cy="8464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Encargado(a) de la Dirección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CD9-EE1A-45F9-ABBC-3C6451122586}">
      <dsp:nvSpPr>
        <dsp:cNvPr id="0" name=""/>
        <dsp:cNvSpPr/>
      </dsp:nvSpPr>
      <dsp:spPr>
        <a:xfrm>
          <a:off x="3573240" y="1080001"/>
          <a:ext cx="360257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0257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B0133216-40AA-4CDA-8F4C-9441F03FE70B}">
      <dsp:nvSpPr>
        <dsp:cNvPr id="0" name=""/>
        <dsp:cNvSpPr/>
      </dsp:nvSpPr>
      <dsp:spPr>
        <a:xfrm>
          <a:off x="3933498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3933498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294352"/>
          <a:ext cx="373474" cy="165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753"/>
              </a:lnTo>
              <a:lnTo>
                <a:pt x="373474" y="1655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294352"/>
          <a:ext cx="373474" cy="702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06"/>
              </a:lnTo>
              <a:lnTo>
                <a:pt x="373474" y="702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294352"/>
          <a:ext cx="311027" cy="704804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704804"/>
              </a:lnTo>
              <a:lnTo>
                <a:pt x="0" y="7048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294352"/>
          <a:ext cx="3186386" cy="258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805"/>
              </a:lnTo>
              <a:lnTo>
                <a:pt x="3186386" y="2442805"/>
              </a:lnTo>
              <a:lnTo>
                <a:pt x="3186386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294352"/>
          <a:ext cx="1056690" cy="258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805"/>
              </a:lnTo>
              <a:lnTo>
                <a:pt x="1056690" y="2442805"/>
              </a:lnTo>
              <a:lnTo>
                <a:pt x="1056690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294352"/>
          <a:ext cx="1064405" cy="2587997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442805"/>
              </a:lnTo>
              <a:lnTo>
                <a:pt x="0" y="2442805"/>
              </a:lnTo>
              <a:lnTo>
                <a:pt x="0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294352"/>
          <a:ext cx="3122613" cy="2587997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442805"/>
              </a:lnTo>
              <a:lnTo>
                <a:pt x="0" y="2442805"/>
              </a:lnTo>
              <a:lnTo>
                <a:pt x="0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931737" y="250349"/>
          <a:ext cx="22680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la Dirección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931737" y="250349"/>
        <a:ext cx="2268002" cy="1044003"/>
      </dsp:txXfrm>
    </dsp:sp>
    <dsp:sp modelId="{19FBE8A8-D4BA-45D1-97CD-FF1210CD856F}">
      <dsp:nvSpPr>
        <dsp:cNvPr id="0" name=""/>
        <dsp:cNvSpPr/>
      </dsp:nvSpPr>
      <dsp:spPr>
        <a:xfrm>
          <a:off x="31626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882349"/>
        <a:ext cx="1822997" cy="827999"/>
      </dsp:txXfrm>
    </dsp:sp>
    <dsp:sp modelId="{7C576A7F-97E5-41B2-A453-F3F548F4D3EA}">
      <dsp:nvSpPr>
        <dsp:cNvPr id="0" name=""/>
        <dsp:cNvSpPr/>
      </dsp:nvSpPr>
      <dsp:spPr>
        <a:xfrm>
          <a:off x="2089834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882349"/>
        <a:ext cx="1822997" cy="827999"/>
      </dsp:txXfrm>
    </dsp:sp>
    <dsp:sp modelId="{E7E93CC8-31BA-44DD-A6A0-484A2EAAE5EA}">
      <dsp:nvSpPr>
        <dsp:cNvPr id="0" name=""/>
        <dsp:cNvSpPr/>
      </dsp:nvSpPr>
      <dsp:spPr>
        <a:xfrm>
          <a:off x="4210930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882349"/>
        <a:ext cx="1822997" cy="827999"/>
      </dsp:txXfrm>
    </dsp:sp>
    <dsp:sp modelId="{83F3AEEA-998E-4682-8B5A-56DAB50BDBD8}">
      <dsp:nvSpPr>
        <dsp:cNvPr id="0" name=""/>
        <dsp:cNvSpPr/>
      </dsp:nvSpPr>
      <dsp:spPr>
        <a:xfrm>
          <a:off x="6340627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882349"/>
        <a:ext cx="1822997" cy="827999"/>
      </dsp:txXfrm>
    </dsp:sp>
    <dsp:sp modelId="{D626C255-1536-4EB0-A4A3-D107C591C8D4}">
      <dsp:nvSpPr>
        <dsp:cNvPr id="0" name=""/>
        <dsp:cNvSpPr/>
      </dsp:nvSpPr>
      <dsp:spPr>
        <a:xfrm>
          <a:off x="2134705" y="1636852"/>
          <a:ext cx="1620005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2134705" y="1636852"/>
        <a:ext cx="1620005" cy="724609"/>
      </dsp:txXfrm>
    </dsp:sp>
    <dsp:sp modelId="{435477FB-F2EE-46B0-8DEB-FBFA50948880}">
      <dsp:nvSpPr>
        <dsp:cNvPr id="0" name=""/>
        <dsp:cNvSpPr/>
      </dsp:nvSpPr>
      <dsp:spPr>
        <a:xfrm>
          <a:off x="4439212" y="1634854"/>
          <a:ext cx="1620005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439212" y="1634854"/>
        <a:ext cx="1620005" cy="724609"/>
      </dsp:txXfrm>
    </dsp:sp>
    <dsp:sp modelId="{C449438F-BAE6-4184-81D6-38A20A4ED509}">
      <dsp:nvSpPr>
        <dsp:cNvPr id="0" name=""/>
        <dsp:cNvSpPr/>
      </dsp:nvSpPr>
      <dsp:spPr>
        <a:xfrm>
          <a:off x="4439212" y="2587801"/>
          <a:ext cx="1620005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439212" y="2587801"/>
        <a:ext cx="1620005" cy="7246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Supervisor(a)</a:t>
          </a:r>
          <a:br>
            <a:rPr lang="es-MX" altLang="es-MX" sz="1200" kern="1200" dirty="0" smtClean="0"/>
          </a:b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966151"/>
          <a:ext cx="116595" cy="50133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01332"/>
              </a:lnTo>
              <a:lnTo>
                <a:pt x="0" y="5013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966151"/>
          <a:ext cx="3536035" cy="99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54"/>
              </a:lnTo>
              <a:lnTo>
                <a:pt x="3536035" y="903154"/>
              </a:lnTo>
              <a:lnTo>
                <a:pt x="3536035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966151"/>
          <a:ext cx="1515154" cy="99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54"/>
              </a:lnTo>
              <a:lnTo>
                <a:pt x="1515154" y="903154"/>
              </a:lnTo>
              <a:lnTo>
                <a:pt x="1515154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966151"/>
          <a:ext cx="91440" cy="994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966151"/>
          <a:ext cx="1515154" cy="994122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903154"/>
              </a:lnTo>
              <a:lnTo>
                <a:pt x="0" y="903154"/>
              </a:lnTo>
              <a:lnTo>
                <a:pt x="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966151"/>
          <a:ext cx="3536035" cy="994122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903154"/>
              </a:lnTo>
              <a:lnTo>
                <a:pt x="0" y="903154"/>
              </a:lnTo>
              <a:lnTo>
                <a:pt x="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92359" y="358318"/>
          <a:ext cx="2328631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292359" y="358318"/>
        <a:ext cx="2328631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</a:t>
          </a:r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1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182257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182257"/>
        <a:ext cx="1247867" cy="5704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Patrulleros(as)</a:t>
          </a:r>
        </a:p>
      </dsp:txBody>
      <dsp:txXfrm>
        <a:off x="250014" y="1645996"/>
        <a:ext cx="2402772" cy="19492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br>
            <a:rPr lang="es-MX" altLang="es-MX" sz="1200" kern="1200" dirty="0" smtClean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746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191"/>
              </a:lnTo>
              <a:lnTo>
                <a:pt x="131314" y="7461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74619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746191"/>
              </a:lnTo>
              <a:lnTo>
                <a:pt x="0" y="7461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  <a:br>
            <a:rPr lang="es-MX" altLang="es-MX" sz="1200" kern="1200" dirty="0"/>
          </a:b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3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39599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93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endParaRPr lang="es-ES" sz="1200" kern="1200" dirty="0"/>
        </a:p>
      </dsp:txBody>
      <dsp:txXfrm>
        <a:off x="4156867" y="2667640"/>
        <a:ext cx="1815016" cy="939599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93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9395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Control 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149D-8CFA-400B-AE72-EAE686037147}">
      <dsp:nvSpPr>
        <dsp:cNvPr id="0" name=""/>
        <dsp:cNvSpPr/>
      </dsp:nvSpPr>
      <dsp:spPr>
        <a:xfrm>
          <a:off x="2725209" y="1736387"/>
          <a:ext cx="1353481" cy="42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16"/>
              </a:lnTo>
              <a:lnTo>
                <a:pt x="1353481" y="216216"/>
              </a:lnTo>
              <a:lnTo>
                <a:pt x="1353481" y="429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1379749" y="1736387"/>
          <a:ext cx="1345460" cy="429987"/>
        </a:xfrm>
        <a:custGeom>
          <a:avLst/>
          <a:gdLst/>
          <a:ahLst/>
          <a:cxnLst/>
          <a:rect l="0" t="0" r="0" b="0"/>
          <a:pathLst>
            <a:path>
              <a:moveTo>
                <a:pt x="1345460" y="0"/>
              </a:moveTo>
              <a:lnTo>
                <a:pt x="1345460" y="216216"/>
              </a:lnTo>
              <a:lnTo>
                <a:pt x="0" y="216216"/>
              </a:lnTo>
              <a:lnTo>
                <a:pt x="0" y="429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1210940" y="0"/>
          <a:ext cx="3028537" cy="1736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210940" y="0"/>
        <a:ext cx="3028537" cy="1736387"/>
      </dsp:txXfrm>
    </dsp:sp>
    <dsp:sp modelId="{64BB09E3-442C-4809-8EF5-E24550CE268F}">
      <dsp:nvSpPr>
        <dsp:cNvPr id="0" name=""/>
        <dsp:cNvSpPr/>
      </dsp:nvSpPr>
      <dsp:spPr>
        <a:xfrm>
          <a:off x="244050" y="2166375"/>
          <a:ext cx="2271397" cy="1315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Planeación de Seguridad</a:t>
          </a:r>
        </a:p>
      </dsp:txBody>
      <dsp:txXfrm>
        <a:off x="244050" y="2166375"/>
        <a:ext cx="2271397" cy="1315868"/>
      </dsp:txXfrm>
    </dsp:sp>
    <dsp:sp modelId="{29ED41DA-3268-4FC7-992C-8BD4981EB170}">
      <dsp:nvSpPr>
        <dsp:cNvPr id="0" name=""/>
        <dsp:cNvSpPr/>
      </dsp:nvSpPr>
      <dsp:spPr>
        <a:xfrm>
          <a:off x="2942992" y="2166375"/>
          <a:ext cx="2271397" cy="1315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Análisis y Ciencias de Datos</a:t>
          </a:r>
        </a:p>
      </dsp:txBody>
      <dsp:txXfrm>
        <a:off x="2942992" y="2166375"/>
        <a:ext cx="2271397" cy="131586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08618" y="1205299"/>
          <a:ext cx="362830" cy="785731"/>
        </a:xfrm>
        <a:custGeom>
          <a:avLst/>
          <a:gdLst/>
          <a:ahLst/>
          <a:cxnLst/>
          <a:rect l="0" t="0" r="0" b="0"/>
          <a:pathLst>
            <a:path>
              <a:moveTo>
                <a:pt x="362830" y="0"/>
              </a:moveTo>
              <a:lnTo>
                <a:pt x="362830" y="785731"/>
              </a:lnTo>
              <a:lnTo>
                <a:pt x="0" y="785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1448" y="1205299"/>
          <a:ext cx="2053423" cy="1663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997"/>
              </a:lnTo>
              <a:lnTo>
                <a:pt x="2053423" y="1473997"/>
              </a:lnTo>
              <a:lnTo>
                <a:pt x="2053423" y="1663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728" y="1205299"/>
          <a:ext cx="91440" cy="166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3708"/>
              </a:lnTo>
              <a:lnTo>
                <a:pt x="51213" y="1473708"/>
              </a:lnTo>
              <a:lnTo>
                <a:pt x="51213" y="1663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24281" y="1205299"/>
          <a:ext cx="2147167" cy="1662902"/>
        </a:xfrm>
        <a:custGeom>
          <a:avLst/>
          <a:gdLst/>
          <a:ahLst/>
          <a:cxnLst/>
          <a:rect l="0" t="0" r="0" b="0"/>
          <a:pathLst>
            <a:path>
              <a:moveTo>
                <a:pt x="2147167" y="0"/>
              </a:moveTo>
              <a:lnTo>
                <a:pt x="2147167" y="1473175"/>
              </a:lnTo>
              <a:lnTo>
                <a:pt x="0" y="1473175"/>
              </a:lnTo>
              <a:lnTo>
                <a:pt x="0" y="1662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651" y="10941"/>
          <a:ext cx="2253594" cy="1194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2044651" y="10941"/>
        <a:ext cx="2253594" cy="1194358"/>
      </dsp:txXfrm>
    </dsp:sp>
    <dsp:sp modelId="{F21E685F-6405-4BF2-871E-BED3C36234CE}">
      <dsp:nvSpPr>
        <dsp:cNvPr id="0" name=""/>
        <dsp:cNvSpPr/>
      </dsp:nvSpPr>
      <dsp:spPr>
        <a:xfrm>
          <a:off x="100744" y="2868202"/>
          <a:ext cx="1847073" cy="1037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Seguridad Vecinal</a:t>
          </a:r>
        </a:p>
      </dsp:txBody>
      <dsp:txXfrm>
        <a:off x="100744" y="2868202"/>
        <a:ext cx="1847073" cy="1037228"/>
      </dsp:txXfrm>
    </dsp:sp>
    <dsp:sp modelId="{7C576A7F-97E5-41B2-A453-F3F548F4D3EA}">
      <dsp:nvSpPr>
        <dsp:cNvPr id="0" name=""/>
        <dsp:cNvSpPr/>
      </dsp:nvSpPr>
      <dsp:spPr>
        <a:xfrm>
          <a:off x="2253404" y="2868735"/>
          <a:ext cx="1847073" cy="1037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53404" y="2868735"/>
        <a:ext cx="1847073" cy="1037228"/>
      </dsp:txXfrm>
    </dsp:sp>
    <dsp:sp modelId="{8D82B08E-BDF6-4FA8-BD59-87DE0C0F4070}">
      <dsp:nvSpPr>
        <dsp:cNvPr id="0" name=""/>
        <dsp:cNvSpPr/>
      </dsp:nvSpPr>
      <dsp:spPr>
        <a:xfrm>
          <a:off x="4301335" y="2869024"/>
          <a:ext cx="1847073" cy="1037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301335" y="2869024"/>
        <a:ext cx="1847073" cy="1037228"/>
      </dsp:txXfrm>
    </dsp:sp>
    <dsp:sp modelId="{17741458-C968-41EF-B922-14AB4D8DA4F4}">
      <dsp:nvSpPr>
        <dsp:cNvPr id="0" name=""/>
        <dsp:cNvSpPr/>
      </dsp:nvSpPr>
      <dsp:spPr>
        <a:xfrm>
          <a:off x="1367795" y="1603116"/>
          <a:ext cx="1440822" cy="775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367795" y="1603116"/>
        <a:ext cx="1440822" cy="775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903" y="1094147"/>
          <a:ext cx="2084198" cy="46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40"/>
              </a:lnTo>
              <a:lnTo>
                <a:pt x="2084198" y="274840"/>
              </a:lnTo>
              <a:lnTo>
                <a:pt x="2084198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4114178" y="2473623"/>
          <a:ext cx="91440" cy="306713"/>
        </a:xfrm>
        <a:custGeom>
          <a:avLst/>
          <a:gdLst/>
          <a:ahLst/>
          <a:cxnLst/>
          <a:rect l="0" t="0" r="0" b="0"/>
          <a:pathLst>
            <a:path>
              <a:moveTo>
                <a:pt x="48279" y="0"/>
              </a:moveTo>
              <a:lnTo>
                <a:pt x="48279" y="113360"/>
              </a:lnTo>
              <a:lnTo>
                <a:pt x="45720" y="113360"/>
              </a:lnTo>
              <a:lnTo>
                <a:pt x="45720" y="3067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4113183" y="1094147"/>
          <a:ext cx="91440" cy="468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840"/>
              </a:lnTo>
              <a:lnTo>
                <a:pt x="49274" y="274840"/>
              </a:lnTo>
              <a:lnTo>
                <a:pt x="49274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056235" y="1094147"/>
          <a:ext cx="2102667" cy="468193"/>
        </a:xfrm>
        <a:custGeom>
          <a:avLst/>
          <a:gdLst/>
          <a:ahLst/>
          <a:cxnLst/>
          <a:rect l="0" t="0" r="0" b="0"/>
          <a:pathLst>
            <a:path>
              <a:moveTo>
                <a:pt x="2102667" y="0"/>
              </a:moveTo>
              <a:lnTo>
                <a:pt x="2102667" y="274840"/>
              </a:lnTo>
              <a:lnTo>
                <a:pt x="0" y="274840"/>
              </a:lnTo>
              <a:lnTo>
                <a:pt x="0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64755" y="0"/>
          <a:ext cx="2188295" cy="1094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064755" y="0"/>
        <a:ext cx="2188295" cy="1094147"/>
      </dsp:txXfrm>
    </dsp:sp>
    <dsp:sp modelId="{19FBE8A8-D4BA-45D1-97CD-FF1210CD856F}">
      <dsp:nvSpPr>
        <dsp:cNvPr id="0" name=""/>
        <dsp:cNvSpPr/>
      </dsp:nvSpPr>
      <dsp:spPr>
        <a:xfrm>
          <a:off x="1203033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1203033" y="1562341"/>
        <a:ext cx="1706404" cy="911281"/>
      </dsp:txXfrm>
    </dsp:sp>
    <dsp:sp modelId="{2C51D51A-40BE-45BE-93C8-8B1FC0600A4C}">
      <dsp:nvSpPr>
        <dsp:cNvPr id="0" name=""/>
        <dsp:cNvSpPr/>
      </dsp:nvSpPr>
      <dsp:spPr>
        <a:xfrm>
          <a:off x="3309255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3309255" y="1562341"/>
        <a:ext cx="1706404" cy="911281"/>
      </dsp:txXfrm>
    </dsp:sp>
    <dsp:sp modelId="{6F8E8689-D830-4092-89BB-9B0EB4D8171A}">
      <dsp:nvSpPr>
        <dsp:cNvPr id="0" name=""/>
        <dsp:cNvSpPr/>
      </dsp:nvSpPr>
      <dsp:spPr>
        <a:xfrm>
          <a:off x="3306695" y="2780336"/>
          <a:ext cx="1706404" cy="1067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Secretaria(o)</a:t>
          </a:r>
          <a:endParaRPr lang="es-MX" sz="1200" kern="1200" dirty="0">
            <a:latin typeface="+mn-lt"/>
          </a:endParaRPr>
        </a:p>
      </dsp:txBody>
      <dsp:txXfrm>
        <a:off x="3306695" y="2780336"/>
        <a:ext cx="1706404" cy="1067373"/>
      </dsp:txXfrm>
    </dsp:sp>
    <dsp:sp modelId="{D0C6542B-594F-4A9C-8E85-89707140665A}">
      <dsp:nvSpPr>
        <dsp:cNvPr id="0" name=""/>
        <dsp:cNvSpPr/>
      </dsp:nvSpPr>
      <dsp:spPr>
        <a:xfrm>
          <a:off x="5389899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5389899" y="1562341"/>
        <a:ext cx="1706404" cy="91128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377119" y="2817655"/>
          <a:ext cx="91440" cy="539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32"/>
              </a:lnTo>
              <a:lnTo>
                <a:pt x="1231422" y="295132"/>
              </a:lnTo>
              <a:lnTo>
                <a:pt x="1231422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59994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1231422" y="0"/>
              </a:moveTo>
              <a:lnTo>
                <a:pt x="1231422" y="295132"/>
              </a:lnTo>
              <a:lnTo>
                <a:pt x="0" y="295132"/>
              </a:lnTo>
              <a:lnTo>
                <a:pt x="0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07383" y="0"/>
          <a:ext cx="2568066" cy="1284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07383" y="0"/>
        <a:ext cx="2568066" cy="1284033"/>
      </dsp:txXfrm>
    </dsp:sp>
    <dsp:sp modelId="{AC545DF1-F87B-4D79-BFE4-302F8FC996EB}">
      <dsp:nvSpPr>
        <dsp:cNvPr id="0" name=""/>
        <dsp:cNvSpPr/>
      </dsp:nvSpPr>
      <dsp:spPr>
        <a:xfrm>
          <a:off x="0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848813"/>
        <a:ext cx="1919989" cy="968841"/>
      </dsp:txXfrm>
    </dsp:sp>
    <dsp:sp modelId="{904671E4-08E7-44D7-9255-D391EC77C4BA}">
      <dsp:nvSpPr>
        <dsp:cNvPr id="0" name=""/>
        <dsp:cNvSpPr/>
      </dsp:nvSpPr>
      <dsp:spPr>
        <a:xfrm>
          <a:off x="2462844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62844" y="1848813"/>
        <a:ext cx="1919989" cy="968841"/>
      </dsp:txXfrm>
    </dsp:sp>
    <dsp:sp modelId="{9B33882E-CBBB-4CE6-BD14-F7467B0ABD94}">
      <dsp:nvSpPr>
        <dsp:cNvPr id="0" name=""/>
        <dsp:cNvSpPr/>
      </dsp:nvSpPr>
      <dsp:spPr>
        <a:xfrm>
          <a:off x="2462844" y="3356897"/>
          <a:ext cx="1919989" cy="81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62844" y="3356897"/>
        <a:ext cx="1919989" cy="81362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3112081" y="2908858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157"/>
              </a:lnTo>
              <a:lnTo>
                <a:pt x="53188" y="252157"/>
              </a:lnTo>
              <a:lnTo>
                <a:pt x="53188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3112081" y="1203792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957050" y="3041"/>
          <a:ext cx="240150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57050" y="3041"/>
        <a:ext cx="2401501" cy="1200750"/>
      </dsp:txXfrm>
    </dsp:sp>
    <dsp:sp modelId="{B2FC6F1B-6492-44D1-B3F7-7C4F0968CC54}">
      <dsp:nvSpPr>
        <dsp:cNvPr id="0" name=""/>
        <dsp:cNvSpPr/>
      </dsp:nvSpPr>
      <dsp:spPr>
        <a:xfrm>
          <a:off x="2059798" y="1708107"/>
          <a:ext cx="2196005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059798" y="1708107"/>
        <a:ext cx="2196005" cy="1200750"/>
      </dsp:txXfrm>
    </dsp:sp>
    <dsp:sp modelId="{6A88A4C6-C9AF-488E-8299-53E266466FE5}">
      <dsp:nvSpPr>
        <dsp:cNvPr id="0" name=""/>
        <dsp:cNvSpPr/>
      </dsp:nvSpPr>
      <dsp:spPr>
        <a:xfrm>
          <a:off x="2136070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136070" y="3413174"/>
        <a:ext cx="2058399" cy="99201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864881" y="2218552"/>
          <a:ext cx="569110" cy="847670"/>
        </a:xfrm>
        <a:custGeom>
          <a:avLst/>
          <a:gdLst/>
          <a:ahLst/>
          <a:cxnLst/>
          <a:rect l="0" t="0" r="0" b="0"/>
          <a:pathLst>
            <a:path>
              <a:moveTo>
                <a:pt x="569110" y="0"/>
              </a:moveTo>
              <a:lnTo>
                <a:pt x="569110" y="847670"/>
              </a:lnTo>
              <a:lnTo>
                <a:pt x="0" y="847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7835-DA3E-4080-9A76-37B3B7BE1439}">
      <dsp:nvSpPr>
        <dsp:cNvPr id="0" name=""/>
        <dsp:cNvSpPr/>
      </dsp:nvSpPr>
      <dsp:spPr>
        <a:xfrm>
          <a:off x="2433991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71"/>
              </a:lnTo>
              <a:lnTo>
                <a:pt x="1034373" y="1603371"/>
              </a:lnTo>
              <a:lnTo>
                <a:pt x="1034373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60D8-9849-4A3A-86DB-27FF78F1BCFD}">
      <dsp:nvSpPr>
        <dsp:cNvPr id="0" name=""/>
        <dsp:cNvSpPr/>
      </dsp:nvSpPr>
      <dsp:spPr>
        <a:xfrm>
          <a:off x="1399618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1034373" y="0"/>
              </a:moveTo>
              <a:lnTo>
                <a:pt x="1034373" y="1603371"/>
              </a:lnTo>
              <a:lnTo>
                <a:pt x="0" y="1603371"/>
              </a:lnTo>
              <a:lnTo>
                <a:pt x="0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0B8BE-3C9F-4BAC-821C-AD6D77E42396}">
      <dsp:nvSpPr>
        <dsp:cNvPr id="0" name=""/>
        <dsp:cNvSpPr/>
      </dsp:nvSpPr>
      <dsp:spPr>
        <a:xfrm>
          <a:off x="2388271" y="984239"/>
          <a:ext cx="91440" cy="41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C9BA-9224-4190-BD93-0DFFA5379025}">
      <dsp:nvSpPr>
        <dsp:cNvPr id="0" name=""/>
        <dsp:cNvSpPr/>
      </dsp:nvSpPr>
      <dsp:spPr>
        <a:xfrm>
          <a:off x="1451242" y="1490"/>
          <a:ext cx="1965498" cy="982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51242" y="1490"/>
        <a:ext cx="1965498" cy="982749"/>
      </dsp:txXfrm>
    </dsp:sp>
    <dsp:sp modelId="{8787FCCC-CEDD-4C84-94FF-7ADC8A6E4B19}">
      <dsp:nvSpPr>
        <dsp:cNvPr id="0" name=""/>
        <dsp:cNvSpPr/>
      </dsp:nvSpPr>
      <dsp:spPr>
        <a:xfrm>
          <a:off x="1554568" y="1396993"/>
          <a:ext cx="1758845" cy="821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554568" y="1396993"/>
        <a:ext cx="1758845" cy="821558"/>
      </dsp:txXfrm>
    </dsp:sp>
    <dsp:sp modelId="{40656D80-BCDF-410F-AECF-315286752220}">
      <dsp:nvSpPr>
        <dsp:cNvPr id="0" name=""/>
        <dsp:cNvSpPr/>
      </dsp:nvSpPr>
      <dsp:spPr>
        <a:xfrm>
          <a:off x="571622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1622" y="4028301"/>
        <a:ext cx="1655991" cy="834255"/>
      </dsp:txXfrm>
    </dsp:sp>
    <dsp:sp modelId="{CE48E30C-1861-4126-A2ED-5DB600A92320}">
      <dsp:nvSpPr>
        <dsp:cNvPr id="0" name=""/>
        <dsp:cNvSpPr/>
      </dsp:nvSpPr>
      <dsp:spPr>
        <a:xfrm>
          <a:off x="2640368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640368" y="4028301"/>
        <a:ext cx="1655991" cy="834255"/>
      </dsp:txXfrm>
    </dsp:sp>
    <dsp:sp modelId="{A10B4F35-17D0-467A-9A16-5F3A029E6DF3}">
      <dsp:nvSpPr>
        <dsp:cNvPr id="0" name=""/>
        <dsp:cNvSpPr/>
      </dsp:nvSpPr>
      <dsp:spPr>
        <a:xfrm>
          <a:off x="438420" y="2685835"/>
          <a:ext cx="1426460" cy="760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38420" y="2685835"/>
        <a:ext cx="1426460" cy="76077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98604"/>
          <a:ext cx="190555" cy="2323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209"/>
              </a:lnTo>
              <a:lnTo>
                <a:pt x="190555" y="2323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29619" y="1198604"/>
          <a:ext cx="243935" cy="2323209"/>
        </a:xfrm>
        <a:custGeom>
          <a:avLst/>
          <a:gdLst/>
          <a:ahLst/>
          <a:cxnLst/>
          <a:rect l="0" t="0" r="0" b="0"/>
          <a:pathLst>
            <a:path>
              <a:moveTo>
                <a:pt x="243935" y="0"/>
              </a:moveTo>
              <a:lnTo>
                <a:pt x="243935" y="2323209"/>
              </a:lnTo>
              <a:lnTo>
                <a:pt x="0" y="2323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98604"/>
          <a:ext cx="180251" cy="95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851"/>
              </a:lnTo>
              <a:lnTo>
                <a:pt x="180251" y="9568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19315" y="1198604"/>
          <a:ext cx="254238" cy="956851"/>
        </a:xfrm>
        <a:custGeom>
          <a:avLst/>
          <a:gdLst/>
          <a:ahLst/>
          <a:cxnLst/>
          <a:rect l="0" t="0" r="0" b="0"/>
          <a:pathLst>
            <a:path>
              <a:moveTo>
                <a:pt x="254238" y="0"/>
              </a:moveTo>
              <a:lnTo>
                <a:pt x="254238" y="956851"/>
              </a:lnTo>
              <a:lnTo>
                <a:pt x="0" y="9568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98604"/>
          <a:ext cx="91440" cy="3192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2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46646" y="84219"/>
          <a:ext cx="2453815" cy="11143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746646" y="84219"/>
        <a:ext cx="2453815" cy="1114384"/>
      </dsp:txXfrm>
    </dsp:sp>
    <dsp:sp modelId="{88858FFA-E338-4A9E-A293-65405970FF12}">
      <dsp:nvSpPr>
        <dsp:cNvPr id="0" name=""/>
        <dsp:cNvSpPr/>
      </dsp:nvSpPr>
      <dsp:spPr>
        <a:xfrm>
          <a:off x="1939053" y="4391539"/>
          <a:ext cx="2069001" cy="1034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939053" y="4391539"/>
        <a:ext cx="2069001" cy="1034500"/>
      </dsp:txXfrm>
    </dsp:sp>
    <dsp:sp modelId="{D626C255-1536-4EB0-A4A3-D107C591C8D4}">
      <dsp:nvSpPr>
        <dsp:cNvPr id="0" name=""/>
        <dsp:cNvSpPr/>
      </dsp:nvSpPr>
      <dsp:spPr>
        <a:xfrm>
          <a:off x="376957" y="1671599"/>
          <a:ext cx="2342358" cy="967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376957" y="1671599"/>
        <a:ext cx="2342358" cy="967713"/>
      </dsp:txXfrm>
    </dsp:sp>
    <dsp:sp modelId="{E6161396-4F11-49B1-96C4-F17836677C13}">
      <dsp:nvSpPr>
        <dsp:cNvPr id="0" name=""/>
        <dsp:cNvSpPr/>
      </dsp:nvSpPr>
      <dsp:spPr>
        <a:xfrm>
          <a:off x="3153805" y="1671599"/>
          <a:ext cx="2342358" cy="967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153805" y="1671599"/>
        <a:ext cx="2342358" cy="967713"/>
      </dsp:txXfrm>
    </dsp:sp>
    <dsp:sp modelId="{28B7969A-AD4F-4559-BE49-5614ED8DD292}">
      <dsp:nvSpPr>
        <dsp:cNvPr id="0" name=""/>
        <dsp:cNvSpPr/>
      </dsp:nvSpPr>
      <dsp:spPr>
        <a:xfrm>
          <a:off x="387261" y="3132350"/>
          <a:ext cx="2342358" cy="7789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endParaRPr lang="es-MX" sz="1200" b="0" i="0" u="none" kern="1200" dirty="0"/>
        </a:p>
      </dsp:txBody>
      <dsp:txXfrm>
        <a:off x="387261" y="3132350"/>
        <a:ext cx="2342358" cy="778927"/>
      </dsp:txXfrm>
    </dsp:sp>
    <dsp:sp modelId="{C1A81F75-AC3A-4094-8C94-6A09BCF5B55C}">
      <dsp:nvSpPr>
        <dsp:cNvPr id="0" name=""/>
        <dsp:cNvSpPr/>
      </dsp:nvSpPr>
      <dsp:spPr>
        <a:xfrm>
          <a:off x="3164109" y="3132350"/>
          <a:ext cx="2342358" cy="7789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164109" y="3132350"/>
        <a:ext cx="2342358" cy="77892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65601" y="1613166"/>
          <a:ext cx="3401550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3401550" y="1013211"/>
              </a:lnTo>
              <a:lnTo>
                <a:pt x="340155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601" y="1613166"/>
          <a:ext cx="1136426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1136426" y="1013211"/>
              </a:lnTo>
              <a:lnTo>
                <a:pt x="1136426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36903" y="1613166"/>
          <a:ext cx="1128697" cy="1174226"/>
        </a:xfrm>
        <a:custGeom>
          <a:avLst/>
          <a:gdLst/>
          <a:ahLst/>
          <a:cxnLst/>
          <a:rect l="0" t="0" r="0" b="0"/>
          <a:pathLst>
            <a:path>
              <a:moveTo>
                <a:pt x="1128697" y="0"/>
              </a:moveTo>
              <a:lnTo>
                <a:pt x="1128697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71779" y="1613166"/>
          <a:ext cx="3393822" cy="1174226"/>
        </a:xfrm>
        <a:custGeom>
          <a:avLst/>
          <a:gdLst/>
          <a:ahLst/>
          <a:cxnLst/>
          <a:rect l="0" t="0" r="0" b="0"/>
          <a:pathLst>
            <a:path>
              <a:moveTo>
                <a:pt x="3393822" y="0"/>
              </a:moveTo>
              <a:lnTo>
                <a:pt x="3393822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05249" y="298159"/>
          <a:ext cx="2720703" cy="1315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3005249" y="298159"/>
        <a:ext cx="2720703" cy="1315007"/>
      </dsp:txXfrm>
    </dsp:sp>
    <dsp:sp modelId="{5F960542-94A4-4F9E-B75D-DBD5FCFB6474}">
      <dsp:nvSpPr>
        <dsp:cNvPr id="0" name=""/>
        <dsp:cNvSpPr/>
      </dsp:nvSpPr>
      <dsp:spPr>
        <a:xfrm>
          <a:off x="232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32" y="2787392"/>
        <a:ext cx="1943094" cy="1164542"/>
      </dsp:txXfrm>
    </dsp:sp>
    <dsp:sp modelId="{BE393EA6-436B-4E8E-98D3-7FC4A3B6FD72}">
      <dsp:nvSpPr>
        <dsp:cNvPr id="0" name=""/>
        <dsp:cNvSpPr/>
      </dsp:nvSpPr>
      <dsp:spPr>
        <a:xfrm>
          <a:off x="2265356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65356" y="2787392"/>
        <a:ext cx="1943094" cy="1164542"/>
      </dsp:txXfrm>
    </dsp:sp>
    <dsp:sp modelId="{ACF15B23-6C27-4EE0-887C-952A3E569CD0}">
      <dsp:nvSpPr>
        <dsp:cNvPr id="0" name=""/>
        <dsp:cNvSpPr/>
      </dsp:nvSpPr>
      <dsp:spPr>
        <a:xfrm>
          <a:off x="4530480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530480" y="2787392"/>
        <a:ext cx="1943094" cy="1164542"/>
      </dsp:txXfrm>
    </dsp:sp>
    <dsp:sp modelId="{BABEB0FF-8874-424F-91E2-2AD3F35E73FA}">
      <dsp:nvSpPr>
        <dsp:cNvPr id="0" name=""/>
        <dsp:cNvSpPr/>
      </dsp:nvSpPr>
      <dsp:spPr>
        <a:xfrm>
          <a:off x="6795605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95605" y="2787392"/>
        <a:ext cx="1943094" cy="11645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2070559" y="1762353"/>
          <a:ext cx="433038" cy="72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80"/>
              </a:lnTo>
              <a:lnTo>
                <a:pt x="433038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1DE8-F79F-440B-8116-1288EA05FAFF}">
      <dsp:nvSpPr>
        <dsp:cNvPr id="0" name=""/>
        <dsp:cNvSpPr/>
      </dsp:nvSpPr>
      <dsp:spPr>
        <a:xfrm>
          <a:off x="1637341" y="1762353"/>
          <a:ext cx="433217" cy="724080"/>
        </a:xfrm>
        <a:custGeom>
          <a:avLst/>
          <a:gdLst/>
          <a:ahLst/>
          <a:cxnLst/>
          <a:rect l="0" t="0" r="0" b="0"/>
          <a:pathLst>
            <a:path>
              <a:moveTo>
                <a:pt x="433217" y="0"/>
              </a:moveTo>
              <a:lnTo>
                <a:pt x="433217" y="724080"/>
              </a:lnTo>
              <a:lnTo>
                <a:pt x="0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4839" y="1762353"/>
          <a:ext cx="91440" cy="1474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422"/>
              </a:lnTo>
              <a:lnTo>
                <a:pt x="47267" y="1224422"/>
              </a:lnTo>
              <a:lnTo>
                <a:pt x="47267" y="1474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16445" y="757753"/>
          <a:ext cx="1908227" cy="1004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16445" y="757753"/>
        <a:ext cx="1908227" cy="1004600"/>
      </dsp:txXfrm>
    </dsp:sp>
    <dsp:sp modelId="{0E4A1FB2-B936-4A45-9B17-4DC72B6EC80F}">
      <dsp:nvSpPr>
        <dsp:cNvPr id="0" name=""/>
        <dsp:cNvSpPr/>
      </dsp:nvSpPr>
      <dsp:spPr>
        <a:xfrm>
          <a:off x="1291410" y="3236709"/>
          <a:ext cx="1561391" cy="7960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291410" y="3236709"/>
        <a:ext cx="1561391" cy="796013"/>
      </dsp:txXfrm>
    </dsp:sp>
    <dsp:sp modelId="{6B0516F0-E784-462F-BB9C-597A3A7AF9A9}">
      <dsp:nvSpPr>
        <dsp:cNvPr id="0" name=""/>
        <dsp:cNvSpPr/>
      </dsp:nvSpPr>
      <dsp:spPr>
        <a:xfrm>
          <a:off x="399363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/>
        </a:p>
      </dsp:txBody>
      <dsp:txXfrm>
        <a:off x="399363" y="2168096"/>
        <a:ext cx="1237978" cy="636674"/>
      </dsp:txXfrm>
    </dsp:sp>
    <dsp:sp modelId="{5A85CEA1-E22E-435A-8F8C-CD2C74267CE1}">
      <dsp:nvSpPr>
        <dsp:cNvPr id="0" name=""/>
        <dsp:cNvSpPr/>
      </dsp:nvSpPr>
      <dsp:spPr>
        <a:xfrm>
          <a:off x="2503598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03598" y="2168096"/>
        <a:ext cx="1237978" cy="63667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4013" y="1498"/>
          <a:ext cx="1979997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14013" y="1498"/>
        <a:ext cx="1979997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</a:t>
          </a:r>
          <a:br>
            <a:rPr lang="es-ES" sz="1200" kern="1200" dirty="0"/>
          </a:br>
          <a:r>
            <a:rPr lang="es-ES" sz="1200" kern="1200" dirty="0"/>
            <a:t>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C2E7-2031-4B34-80B0-541EEC9FD404}">
      <dsp:nvSpPr>
        <dsp:cNvPr id="0" name=""/>
        <dsp:cNvSpPr/>
      </dsp:nvSpPr>
      <dsp:spPr>
        <a:xfrm>
          <a:off x="3003519" y="999678"/>
          <a:ext cx="258295" cy="1820588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20588"/>
              </a:lnTo>
              <a:lnTo>
                <a:pt x="0" y="18205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999678"/>
          <a:ext cx="250987" cy="79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777"/>
              </a:lnTo>
              <a:lnTo>
                <a:pt x="250987" y="7937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999678"/>
          <a:ext cx="258295" cy="793777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3777"/>
              </a:lnTo>
              <a:lnTo>
                <a:pt x="0" y="7937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999678"/>
          <a:ext cx="2025912" cy="273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6995"/>
              </a:lnTo>
              <a:lnTo>
                <a:pt x="2025912" y="2556995"/>
              </a:lnTo>
              <a:lnTo>
                <a:pt x="2025912" y="2732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999678"/>
          <a:ext cx="91440" cy="27327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2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999678"/>
          <a:ext cx="2025912" cy="2732798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6995"/>
              </a:lnTo>
              <a:lnTo>
                <a:pt x="0" y="2556995"/>
              </a:lnTo>
              <a:lnTo>
                <a:pt x="0" y="2732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0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0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7C576A7F-97E5-41B2-A453-F3F548F4D3E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>
            <a:latin typeface="+mn-lt"/>
          </a:endParaRPr>
        </a:p>
      </dsp:txBody>
      <dsp:txXfrm>
        <a:off x="2424660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Profesional Especialista</a:t>
          </a: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</a:p>
      </dsp:txBody>
      <dsp:txXfrm>
        <a:off x="1644567" y="2472630"/>
        <a:ext cx="1358951" cy="69527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04318" y="773621"/>
          <a:ext cx="162303" cy="580342"/>
        </a:xfrm>
        <a:custGeom>
          <a:avLst/>
          <a:gdLst/>
          <a:ahLst/>
          <a:cxnLst/>
          <a:rect l="0" t="0" r="0" b="0"/>
          <a:pathLst>
            <a:path>
              <a:moveTo>
                <a:pt x="162303" y="0"/>
              </a:moveTo>
              <a:lnTo>
                <a:pt x="162303" y="580342"/>
              </a:lnTo>
              <a:lnTo>
                <a:pt x="0" y="5803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622" y="2720242"/>
          <a:ext cx="935176" cy="57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43"/>
              </a:lnTo>
              <a:lnTo>
                <a:pt x="935176" y="410643"/>
              </a:lnTo>
              <a:lnTo>
                <a:pt x="935176" y="572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2999" y="2720242"/>
          <a:ext cx="843622" cy="572946"/>
        </a:xfrm>
        <a:custGeom>
          <a:avLst/>
          <a:gdLst/>
          <a:ahLst/>
          <a:cxnLst/>
          <a:rect l="0" t="0" r="0" b="0"/>
          <a:pathLst>
            <a:path>
              <a:moveTo>
                <a:pt x="843622" y="0"/>
              </a:moveTo>
              <a:lnTo>
                <a:pt x="843622" y="410643"/>
              </a:lnTo>
              <a:lnTo>
                <a:pt x="0" y="410643"/>
              </a:lnTo>
              <a:lnTo>
                <a:pt x="0" y="572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902" y="773621"/>
          <a:ext cx="91440" cy="11737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3819" y="747"/>
          <a:ext cx="2145605" cy="77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793819" y="747"/>
        <a:ext cx="2145605" cy="772873"/>
      </dsp:txXfrm>
    </dsp:sp>
    <dsp:sp modelId="{19FBE8A8-D4BA-45D1-97CD-FF1210CD856F}">
      <dsp:nvSpPr>
        <dsp:cNvPr id="0" name=""/>
        <dsp:cNvSpPr/>
      </dsp:nvSpPr>
      <dsp:spPr>
        <a:xfrm>
          <a:off x="1093748" y="1947368"/>
          <a:ext cx="1545746" cy="77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093748" y="1947368"/>
        <a:ext cx="1545746" cy="772873"/>
      </dsp:txXfrm>
    </dsp:sp>
    <dsp:sp modelId="{9EF5B1E7-4642-446F-802A-010E77A6D315}">
      <dsp:nvSpPr>
        <dsp:cNvPr id="0" name=""/>
        <dsp:cNvSpPr/>
      </dsp:nvSpPr>
      <dsp:spPr>
        <a:xfrm>
          <a:off x="250126" y="3293188"/>
          <a:ext cx="1545746" cy="7728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250126" y="3293188"/>
        <a:ext cx="1545746" cy="772873"/>
      </dsp:txXfrm>
    </dsp:sp>
    <dsp:sp modelId="{B5039750-1124-4270-A6F8-B3875B287655}">
      <dsp:nvSpPr>
        <dsp:cNvPr id="0" name=""/>
        <dsp:cNvSpPr/>
      </dsp:nvSpPr>
      <dsp:spPr>
        <a:xfrm>
          <a:off x="2028925" y="3293188"/>
          <a:ext cx="1545746" cy="7728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de Nutrición</a:t>
          </a:r>
        </a:p>
      </dsp:txBody>
      <dsp:txXfrm>
        <a:off x="2028925" y="3293188"/>
        <a:ext cx="1545746" cy="772873"/>
      </dsp:txXfrm>
    </dsp:sp>
    <dsp:sp modelId="{D626C255-1536-4EB0-A4A3-D107C591C8D4}">
      <dsp:nvSpPr>
        <dsp:cNvPr id="0" name=""/>
        <dsp:cNvSpPr/>
      </dsp:nvSpPr>
      <dsp:spPr>
        <a:xfrm>
          <a:off x="448291" y="1083717"/>
          <a:ext cx="1256027" cy="5404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448291" y="1083717"/>
        <a:ext cx="1256027" cy="54049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9840C-6363-4D90-9C8D-2F3330547122}">
      <dsp:nvSpPr>
        <dsp:cNvPr id="0" name=""/>
        <dsp:cNvSpPr/>
      </dsp:nvSpPr>
      <dsp:spPr>
        <a:xfrm>
          <a:off x="3235865" y="741875"/>
          <a:ext cx="91440" cy="421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68772" y="0"/>
          <a:ext cx="2225625" cy="741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2168772" y="0"/>
        <a:ext cx="2225625" cy="741875"/>
      </dsp:txXfrm>
    </dsp:sp>
    <dsp:sp modelId="{5665A267-FAE5-4C14-87F5-A7C47436A339}">
      <dsp:nvSpPr>
        <dsp:cNvPr id="0" name=""/>
        <dsp:cNvSpPr/>
      </dsp:nvSpPr>
      <dsp:spPr>
        <a:xfrm>
          <a:off x="489879" y="1163073"/>
          <a:ext cx="5583411" cy="31450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</dsp:txBody>
      <dsp:txXfrm>
        <a:off x="489879" y="1163073"/>
        <a:ext cx="5583411" cy="3145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116001"/>
          <a:ext cx="207829" cy="2216077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216077"/>
              </a:lnTo>
              <a:lnTo>
                <a:pt x="0" y="2216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116001"/>
          <a:ext cx="216291" cy="98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927"/>
              </a:lnTo>
              <a:lnTo>
                <a:pt x="216291" y="9829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116001"/>
          <a:ext cx="214452" cy="98822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988223"/>
              </a:lnTo>
              <a:lnTo>
                <a:pt x="0" y="988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66398" y="1116001"/>
          <a:ext cx="3599691" cy="329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873"/>
              </a:lnTo>
              <a:lnTo>
                <a:pt x="3599691" y="3163873"/>
              </a:lnTo>
              <a:lnTo>
                <a:pt x="3599691" y="3291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116001"/>
          <a:ext cx="1801379" cy="329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873"/>
              </a:lnTo>
              <a:lnTo>
                <a:pt x="1801379" y="3163873"/>
              </a:lnTo>
              <a:lnTo>
                <a:pt x="1801379" y="3291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116001"/>
          <a:ext cx="91440" cy="3291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3873"/>
              </a:lnTo>
              <a:lnTo>
                <a:pt x="48787" y="3163873"/>
              </a:lnTo>
              <a:lnTo>
                <a:pt x="48787" y="3291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116001"/>
          <a:ext cx="1795243" cy="3291705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3163873"/>
              </a:lnTo>
              <a:lnTo>
                <a:pt x="0" y="3163873"/>
              </a:lnTo>
              <a:lnTo>
                <a:pt x="0" y="3291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116001"/>
          <a:ext cx="3593555" cy="3291705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3163873"/>
              </a:lnTo>
              <a:lnTo>
                <a:pt x="0" y="3163873"/>
              </a:lnTo>
              <a:lnTo>
                <a:pt x="0" y="32917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32397" y="0"/>
          <a:ext cx="2268001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32397" y="0"/>
        <a:ext cx="2268001" cy="1116001"/>
      </dsp:txXfrm>
    </dsp:sp>
    <dsp:sp modelId="{5F960542-94A4-4F9E-B75D-DBD5FCFB6474}">
      <dsp:nvSpPr>
        <dsp:cNvPr id="0" name=""/>
        <dsp:cNvSpPr/>
      </dsp:nvSpPr>
      <dsp:spPr>
        <a:xfrm>
          <a:off x="1518" y="4407706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407706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407706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407706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407706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407706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407706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407706"/>
        <a:ext cx="1542648" cy="924545"/>
      </dsp:txXfrm>
    </dsp:sp>
    <dsp:sp modelId="{0E2A8323-54DB-4CD9-A99C-2E3236B7963C}">
      <dsp:nvSpPr>
        <dsp:cNvPr id="0" name=""/>
        <dsp:cNvSpPr/>
      </dsp:nvSpPr>
      <dsp:spPr>
        <a:xfrm>
          <a:off x="7194765" y="4407706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Enlace</a:t>
          </a:r>
        </a:p>
      </dsp:txBody>
      <dsp:txXfrm>
        <a:off x="7194765" y="4407706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423940" y="1636223"/>
          <a:ext cx="1728004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2423940" y="1636223"/>
        <a:ext cx="1728004" cy="936001"/>
      </dsp:txXfrm>
    </dsp:sp>
    <dsp:sp modelId="{CC23BD9C-140B-4091-BF6E-8263DCC507EC}">
      <dsp:nvSpPr>
        <dsp:cNvPr id="0" name=""/>
        <dsp:cNvSpPr/>
      </dsp:nvSpPr>
      <dsp:spPr>
        <a:xfrm>
          <a:off x="4582689" y="1630928"/>
          <a:ext cx="1728004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630928"/>
        <a:ext cx="1728004" cy="936001"/>
      </dsp:txXfrm>
    </dsp:sp>
    <dsp:sp modelId="{85053FE5-882A-4DF2-B8F8-23CCB0442804}">
      <dsp:nvSpPr>
        <dsp:cNvPr id="0" name=""/>
        <dsp:cNvSpPr/>
      </dsp:nvSpPr>
      <dsp:spPr>
        <a:xfrm>
          <a:off x="2430563" y="2864077"/>
          <a:ext cx="1728004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430563" y="2864077"/>
        <a:ext cx="1728004" cy="93600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61830"/>
          <a:ext cx="2262113" cy="41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75"/>
              </a:lnTo>
              <a:lnTo>
                <a:pt x="2262113" y="230775"/>
              </a:lnTo>
              <a:lnTo>
                <a:pt x="2262113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461830"/>
          <a:ext cx="91440" cy="418435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230775"/>
              </a:lnTo>
              <a:lnTo>
                <a:pt x="45720" y="230775"/>
              </a:lnTo>
              <a:lnTo>
                <a:pt x="45720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966876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12596" y="1461830"/>
          <a:ext cx="2194628" cy="418435"/>
        </a:xfrm>
        <a:custGeom>
          <a:avLst/>
          <a:gdLst/>
          <a:ahLst/>
          <a:cxnLst/>
          <a:rect l="0" t="0" r="0" b="0"/>
          <a:pathLst>
            <a:path>
              <a:moveTo>
                <a:pt x="2194628" y="0"/>
              </a:moveTo>
              <a:lnTo>
                <a:pt x="2194628" y="230775"/>
              </a:lnTo>
              <a:lnTo>
                <a:pt x="0" y="230775"/>
              </a:lnTo>
              <a:lnTo>
                <a:pt x="0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417829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417829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69198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69198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69198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69198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2119626" y="3057269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19626" y="1335974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06804" y="267"/>
          <a:ext cx="2717082" cy="1335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806804" y="267"/>
        <a:ext cx="2717082" cy="1335706"/>
      </dsp:txXfrm>
    </dsp:sp>
    <dsp:sp modelId="{19FBE8A8-D4BA-45D1-97CD-FF1210CD856F}">
      <dsp:nvSpPr>
        <dsp:cNvPr id="0" name=""/>
        <dsp:cNvSpPr/>
      </dsp:nvSpPr>
      <dsp:spPr>
        <a:xfrm>
          <a:off x="1013394" y="1948783"/>
          <a:ext cx="2303902" cy="110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Supervisores(as)</a:t>
          </a:r>
          <a:endParaRPr lang="es-MX" sz="1200" b="0" i="0" u="none" kern="1200" dirty="0">
            <a:latin typeface="+mn-lt"/>
          </a:endParaRPr>
        </a:p>
      </dsp:txBody>
      <dsp:txXfrm>
        <a:off x="1013394" y="1948783"/>
        <a:ext cx="2303902" cy="1108485"/>
      </dsp:txXfrm>
    </dsp:sp>
    <dsp:sp modelId="{E6CEF716-CBB7-466B-B44E-717886712DE9}">
      <dsp:nvSpPr>
        <dsp:cNvPr id="0" name=""/>
        <dsp:cNvSpPr/>
      </dsp:nvSpPr>
      <dsp:spPr>
        <a:xfrm>
          <a:off x="1012490" y="3670079"/>
          <a:ext cx="2305711" cy="1055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>
            <a:latin typeface="+mn-lt"/>
          </a:endParaRPr>
        </a:p>
      </dsp:txBody>
      <dsp:txXfrm>
        <a:off x="1012490" y="3670079"/>
        <a:ext cx="2305711" cy="105547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180359"/>
          <a:ext cx="253318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53318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4163" cy="635592"/>
        </a:xfrm>
        <a:custGeom>
          <a:avLst/>
          <a:gdLst/>
          <a:ahLst/>
          <a:cxnLst/>
          <a:rect l="0" t="0" r="0" b="0"/>
          <a:pathLst>
            <a:path>
              <a:moveTo>
                <a:pt x="234163" y="0"/>
              </a:moveTo>
              <a:lnTo>
                <a:pt x="234163" y="635592"/>
              </a:lnTo>
              <a:lnTo>
                <a:pt x="0" y="6355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180359"/>
          <a:ext cx="1090565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90565" y="1329231"/>
              </a:lnTo>
              <a:lnTo>
                <a:pt x="1090565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07522" y="2180359"/>
          <a:ext cx="1059227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59227" y="0"/>
              </a:moveTo>
              <a:lnTo>
                <a:pt x="1059227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8171" y="0"/>
              </a:moveTo>
              <a:lnTo>
                <a:pt x="48171" y="190642"/>
              </a:lnTo>
              <a:lnTo>
                <a:pt x="45720" y="190642"/>
              </a:ln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5197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Recursos Humanos</a:t>
          </a:r>
          <a:endParaRPr lang="es-MX" altLang="es-MX" sz="1200" kern="1200" dirty="0">
            <a:latin typeface="+mn-lt"/>
          </a:endParaRPr>
        </a:p>
      </dsp:txBody>
      <dsp:txXfrm>
        <a:off x="2025197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158928" y="1272538"/>
          <a:ext cx="1815641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58928" y="1272538"/>
        <a:ext cx="1815641" cy="907820"/>
      </dsp:txXfrm>
    </dsp:sp>
    <dsp:sp modelId="{20209728-DAC1-434F-A34D-4E2CFBD35B6A}">
      <dsp:nvSpPr>
        <dsp:cNvPr id="0" name=""/>
        <dsp:cNvSpPr/>
      </dsp:nvSpPr>
      <dsp:spPr>
        <a:xfrm>
          <a:off x="1017525" y="3700232"/>
          <a:ext cx="197999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17525" y="3700232"/>
        <a:ext cx="197999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7999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7999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16147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16147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Administrativo(a)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244944"/>
          <a:ext cx="442996" cy="641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79"/>
              </a:lnTo>
              <a:lnTo>
                <a:pt x="442996" y="641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244944"/>
          <a:ext cx="530702" cy="632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632891"/>
              </a:lnTo>
              <a:lnTo>
                <a:pt x="0" y="632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244944"/>
          <a:ext cx="3097761" cy="1692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511"/>
              </a:lnTo>
              <a:lnTo>
                <a:pt x="3097761" y="1604511"/>
              </a:lnTo>
              <a:lnTo>
                <a:pt x="3097761" y="16926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244944"/>
          <a:ext cx="1032587" cy="1692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511"/>
              </a:lnTo>
              <a:lnTo>
                <a:pt x="1032587" y="1604511"/>
              </a:lnTo>
              <a:lnTo>
                <a:pt x="1032587" y="16926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244944"/>
          <a:ext cx="1032587" cy="1692654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604511"/>
              </a:lnTo>
              <a:lnTo>
                <a:pt x="0" y="1604511"/>
              </a:lnTo>
              <a:lnTo>
                <a:pt x="0" y="16926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244944"/>
          <a:ext cx="3100733" cy="1692654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604511"/>
              </a:lnTo>
              <a:lnTo>
                <a:pt x="0" y="1604511"/>
              </a:lnTo>
              <a:lnTo>
                <a:pt x="0" y="16926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300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300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937598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937598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937598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937598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937598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937598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937598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Almacén</a:t>
          </a:r>
        </a:p>
      </dsp:txBody>
      <dsp:txXfrm>
        <a:off x="6198497" y="2937598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35835"/>
          <a:ext cx="1799999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714478" y="1535835"/>
        <a:ext cx="1799999" cy="683999"/>
      </dsp:txXfrm>
    </dsp:sp>
    <dsp:sp modelId="{6ED2C750-F2AD-4A4F-AFBB-52CF1E1FBBFD}">
      <dsp:nvSpPr>
        <dsp:cNvPr id="0" name=""/>
        <dsp:cNvSpPr/>
      </dsp:nvSpPr>
      <dsp:spPr>
        <a:xfrm>
          <a:off x="4488177" y="1544423"/>
          <a:ext cx="1799999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544423"/>
        <a:ext cx="1799999" cy="68399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872" y="1002117"/>
          <a:ext cx="2184263" cy="50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940"/>
              </a:lnTo>
              <a:lnTo>
                <a:pt x="2184263" y="301940"/>
              </a:lnTo>
              <a:lnTo>
                <a:pt x="2184263" y="502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446" y="1002117"/>
          <a:ext cx="91440" cy="514816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314717"/>
              </a:lnTo>
              <a:lnTo>
                <a:pt x="45720" y="314717"/>
              </a:lnTo>
              <a:lnTo>
                <a:pt x="45720" y="514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02117"/>
          <a:ext cx="2163833" cy="500486"/>
        </a:xfrm>
        <a:custGeom>
          <a:avLst/>
          <a:gdLst/>
          <a:ahLst/>
          <a:cxnLst/>
          <a:rect l="0" t="0" r="0" b="0"/>
          <a:pathLst>
            <a:path>
              <a:moveTo>
                <a:pt x="2163833" y="0"/>
              </a:moveTo>
              <a:lnTo>
                <a:pt x="2163833" y="300386"/>
              </a:lnTo>
              <a:lnTo>
                <a:pt x="0" y="300386"/>
              </a:lnTo>
              <a:lnTo>
                <a:pt x="0" y="500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0946" y="49264"/>
          <a:ext cx="2239852" cy="95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0946" y="49264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50260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942" y="1502604"/>
        <a:ext cx="1772192" cy="899998"/>
      </dsp:txXfrm>
    </dsp:sp>
    <dsp:sp modelId="{A4D4C94C-ABED-4C78-BB8A-71B08ACEA027}">
      <dsp:nvSpPr>
        <dsp:cNvPr id="0" name=""/>
        <dsp:cNvSpPr/>
      </dsp:nvSpPr>
      <dsp:spPr>
        <a:xfrm>
          <a:off x="2162070" y="151693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2070" y="1516934"/>
        <a:ext cx="1772192" cy="899998"/>
      </dsp:txXfrm>
    </dsp:sp>
    <dsp:sp modelId="{0064E887-F5DA-4F11-99BF-0DCD1DFC9402}">
      <dsp:nvSpPr>
        <dsp:cNvPr id="0" name=""/>
        <dsp:cNvSpPr/>
      </dsp:nvSpPr>
      <dsp:spPr>
        <a:xfrm>
          <a:off x="4349039" y="1504157"/>
          <a:ext cx="1772192" cy="15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49039" y="1504157"/>
        <a:ext cx="1772192" cy="151199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Almacén</a:t>
          </a: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AB27-0B36-402F-8F24-CB5F2CC07BD9}">
      <dsp:nvSpPr>
        <dsp:cNvPr id="0" name=""/>
        <dsp:cNvSpPr/>
      </dsp:nvSpPr>
      <dsp:spPr>
        <a:xfrm>
          <a:off x="3608176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2499516" y="430464"/>
              </a:lnTo>
              <a:lnTo>
                <a:pt x="2499516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3562456" y="1613829"/>
          <a:ext cx="91440" cy="647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282373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282373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1108659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2499516" y="0"/>
              </a:moveTo>
              <a:lnTo>
                <a:pt x="2499516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75801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75801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495348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495348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495348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495348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2575318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2575318" y="2261194"/>
        <a:ext cx="2065715" cy="1117190"/>
      </dsp:txXfrm>
    </dsp:sp>
    <dsp:sp modelId="{86D1F593-9D50-42DE-B2A6-097D90FDBAA5}">
      <dsp:nvSpPr>
        <dsp:cNvPr id="0" name=""/>
        <dsp:cNvSpPr/>
      </dsp:nvSpPr>
      <dsp:spPr>
        <a:xfrm>
          <a:off x="5074834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Auxiliar</a:t>
          </a:r>
        </a:p>
      </dsp:txBody>
      <dsp:txXfrm>
        <a:off x="5074834" y="2261194"/>
        <a:ext cx="2065715" cy="111719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09/12/2024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7887707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3288224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0652649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50299773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15802454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06336592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148069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7430004"/>
              </p:ext>
            </p:extLst>
          </p:nvPr>
        </p:nvGraphicFramePr>
        <p:xfrm>
          <a:off x="2333003" y="1276710"/>
          <a:ext cx="4594008" cy="529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5697720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b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2261331"/>
              </p:ext>
            </p:extLst>
          </p:nvPr>
        </p:nvGraphicFramePr>
        <p:xfrm>
          <a:off x="200261" y="1221274"/>
          <a:ext cx="8763198" cy="54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383405"/>
              </p:ext>
            </p:extLst>
          </p:nvPr>
        </p:nvGraphicFramePr>
        <p:xfrm>
          <a:off x="1712422" y="199448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b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54929848"/>
              </p:ext>
            </p:extLst>
          </p:nvPr>
        </p:nvGraphicFramePr>
        <p:xfrm>
          <a:off x="234107" y="1337094"/>
          <a:ext cx="8855303" cy="515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Reacción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35327009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</a:t>
            </a:r>
            <a:r>
              <a:rPr lang="es-ES_tradnl" sz="3500" dirty="0">
                <a:solidFill>
                  <a:srgbClr val="0A1D7A"/>
                </a:solidFill>
                <a:latin typeface="Gabarito" pitchFamily="2" charset="0"/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7134603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1623423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 de Monterrey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6097345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6349418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2278071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6117399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9798536"/>
              </p:ext>
            </p:extLst>
          </p:nvPr>
        </p:nvGraphicFramePr>
        <p:xfrm>
          <a:off x="196143" y="1705969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0031468"/>
              </p:ext>
            </p:extLst>
          </p:nvPr>
        </p:nvGraphicFramePr>
        <p:xfrm>
          <a:off x="1670427" y="1658985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26703974"/>
              </p:ext>
            </p:extLst>
          </p:nvPr>
        </p:nvGraphicFramePr>
        <p:xfrm>
          <a:off x="1968662" y="1716916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0994843"/>
              </p:ext>
            </p:extLst>
          </p:nvPr>
        </p:nvGraphicFramePr>
        <p:xfrm>
          <a:off x="3120599" y="1984385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269617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4146689"/>
              </p:ext>
            </p:extLst>
          </p:nvPr>
        </p:nvGraphicFramePr>
        <p:xfrm>
          <a:off x="1995105" y="1856094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6420737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0402546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6706442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2877985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9462465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2928124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7733446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6903635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5668388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46717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Prevención de la Violencia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1486998"/>
              </p:ext>
            </p:extLst>
          </p:nvPr>
        </p:nvGraphicFramePr>
        <p:xfrm>
          <a:off x="1864782" y="1966823"/>
          <a:ext cx="5450419" cy="3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srgbClr val="0A1D7A"/>
                </a:solidFill>
                <a:latin typeface="Gabarito" pitchFamily="2" charset="0"/>
              </a:rPr>
              <a:t>Inspección General Prevención de la Violencia y Protección a al Ciudadanía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77387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Prevención de la Violencia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2859471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Seguridad Vecinal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445728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7365726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0001567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Programas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8637338"/>
              </p:ext>
            </p:extLst>
          </p:nvPr>
        </p:nvGraphicFramePr>
        <p:xfrm>
          <a:off x="837236" y="2446857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Policía Digno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2010275"/>
              </p:ext>
            </p:extLst>
          </p:nvPr>
        </p:nvGraphicFramePr>
        <p:xfrm>
          <a:off x="2405191" y="2115195"/>
          <a:ext cx="4382834" cy="41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595502"/>
            <a:ext cx="875581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6520796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7347998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Cultura Cívica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41588948"/>
              </p:ext>
            </p:extLst>
          </p:nvPr>
        </p:nvGraphicFramePr>
        <p:xfrm>
          <a:off x="2180200" y="1623701"/>
          <a:ext cx="4827995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CAIPA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03293298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Unidad de Atención a Víctimas de Violencia Familiar y de Género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54305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Comando, Inteligencia y Desarrollo Institucional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78136375"/>
              </p:ext>
            </p:extLst>
          </p:nvPr>
        </p:nvGraphicFramePr>
        <p:xfrm>
          <a:off x="1586456" y="1239359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8334074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893289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Jefatura 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7702161"/>
              </p:ext>
            </p:extLst>
          </p:nvPr>
        </p:nvGraphicFramePr>
        <p:xfrm>
          <a:off x="261701" y="1734794"/>
          <a:ext cx="8738932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8535894"/>
              </p:ext>
            </p:extLst>
          </p:nvPr>
        </p:nvGraphicFramePr>
        <p:xfrm>
          <a:off x="2517091" y="1812366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96331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9956482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38578815"/>
              </p:ext>
            </p:extLst>
          </p:nvPr>
        </p:nvGraphicFramePr>
        <p:xfrm>
          <a:off x="1098654" y="234280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63743"/>
            <a:ext cx="873855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 e Inteligencia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340961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5074437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09686516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98389453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9151087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7225390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2306071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7410680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25167200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38484672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11392450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3101881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Administración de </a:t>
            </a:r>
            <a:b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4847016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Desarrollo Institucional y Carrera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97988937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53586097"/>
              </p:ext>
            </p:extLst>
          </p:nvPr>
        </p:nvGraphicFramePr>
        <p:xfrm>
          <a:off x="2702338" y="2039549"/>
          <a:ext cx="3724341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25691576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3220411"/>
              </p:ext>
            </p:extLst>
          </p:nvPr>
        </p:nvGraphicFramePr>
        <p:xfrm>
          <a:off x="1401508" y="2047164"/>
          <a:ext cx="6563170" cy="458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Formación Inicial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2834311"/>
              </p:ext>
            </p:extLst>
          </p:nvPr>
        </p:nvGraphicFramePr>
        <p:xfrm>
          <a:off x="295885" y="1260808"/>
          <a:ext cx="8738932" cy="541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1623323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51996745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7738812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Operación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58673"/>
              </p:ext>
            </p:extLst>
          </p:nvPr>
        </p:nvGraphicFramePr>
        <p:xfrm>
          <a:off x="2488851" y="1803163"/>
          <a:ext cx="4330692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1953541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3124870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0921253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9689092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3834550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1427023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Coordinación de Guardia Auxiliar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11109269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2862351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31688</TotalTime>
  <Words>2714</Words>
  <Application>Microsoft Office PowerPoint</Application>
  <PresentationFormat>Presentación en pantalla (4:3)</PresentationFormat>
  <Paragraphs>802</Paragraphs>
  <Slides>101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101</vt:i4>
      </vt:variant>
    </vt:vector>
  </HeadingPairs>
  <TitlesOfParts>
    <vt:vector size="109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1745</cp:revision>
  <cp:lastPrinted>2024-11-07T15:09:15Z</cp:lastPrinted>
  <dcterms:created xsi:type="dcterms:W3CDTF">2015-12-30T00:24:58Z</dcterms:created>
  <dcterms:modified xsi:type="dcterms:W3CDTF">2024-12-09T21:45:36Z</dcterms:modified>
</cp:coreProperties>
</file>