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7"/>
  </p:notesMasterIdLst>
  <p:handoutMasterIdLst>
    <p:handoutMasterId r:id="rId98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1" r:id="rId20"/>
    <p:sldId id="493" r:id="rId21"/>
    <p:sldId id="432" r:id="rId22"/>
    <p:sldId id="433" r:id="rId23"/>
    <p:sldId id="434" r:id="rId24"/>
    <p:sldId id="435" r:id="rId25"/>
    <p:sldId id="468" r:id="rId26"/>
    <p:sldId id="360" r:id="rId27"/>
    <p:sldId id="361" r:id="rId28"/>
    <p:sldId id="406" r:id="rId29"/>
    <p:sldId id="362" r:id="rId30"/>
    <p:sldId id="417" r:id="rId31"/>
    <p:sldId id="452" r:id="rId32"/>
    <p:sldId id="410" r:id="rId33"/>
    <p:sldId id="368" r:id="rId34"/>
    <p:sldId id="485" r:id="rId35"/>
    <p:sldId id="484" r:id="rId36"/>
    <p:sldId id="483" r:id="rId37"/>
    <p:sldId id="482" r:id="rId38"/>
    <p:sldId id="459" r:id="rId39"/>
    <p:sldId id="463" r:id="rId40"/>
    <p:sldId id="436" r:id="rId41"/>
    <p:sldId id="437" r:id="rId42"/>
    <p:sldId id="381" r:id="rId43"/>
    <p:sldId id="382" r:id="rId44"/>
    <p:sldId id="456" r:id="rId45"/>
    <p:sldId id="464" r:id="rId46"/>
    <p:sldId id="408" r:id="rId47"/>
    <p:sldId id="458" r:id="rId48"/>
    <p:sldId id="454" r:id="rId49"/>
    <p:sldId id="449" r:id="rId50"/>
    <p:sldId id="457" r:id="rId51"/>
    <p:sldId id="461" r:id="rId52"/>
    <p:sldId id="462" r:id="rId53"/>
    <p:sldId id="451" r:id="rId54"/>
    <p:sldId id="350" r:id="rId55"/>
    <p:sldId id="495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39" r:id="rId80"/>
    <p:sldId id="397" r:id="rId81"/>
    <p:sldId id="396" r:id="rId82"/>
    <p:sldId id="470" r:id="rId83"/>
    <p:sldId id="340" r:id="rId84"/>
    <p:sldId id="487" r:id="rId85"/>
    <p:sldId id="342" r:id="rId86"/>
    <p:sldId id="402" r:id="rId87"/>
    <p:sldId id="401" r:id="rId88"/>
    <p:sldId id="404" r:id="rId89"/>
    <p:sldId id="405" r:id="rId90"/>
    <p:sldId id="415" r:id="rId91"/>
    <p:sldId id="471" r:id="rId92"/>
    <p:sldId id="472" r:id="rId93"/>
    <p:sldId id="473" r:id="rId94"/>
    <p:sldId id="474" r:id="rId95"/>
    <p:sldId id="475" r:id="rId9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22" y="120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ES" sz="1200" dirty="0" smtClean="0"/>
            <a:t>Policía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50368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 1ro(a)</a:t>
          </a:r>
          <a:br>
            <a:rPr lang="es-MX" sz="1000" dirty="0" smtClean="0"/>
          </a:br>
          <a:r>
            <a:rPr lang="es-MX" sz="1000" dirty="0" smtClean="0"/>
            <a:t>Policías 2do(a)</a:t>
          </a:r>
          <a:endParaRPr 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 smtClean="0"/>
            <a:t>Policías 1ro(a)</a:t>
          </a:r>
          <a:br>
            <a:rPr lang="es-ES" altLang="es-MX" sz="1100" dirty="0" smtClean="0"/>
          </a:br>
          <a:r>
            <a:rPr lang="es-MX" altLang="es-MX" sz="1100" dirty="0" smtClean="0"/>
            <a:t>Policías </a:t>
          </a:r>
          <a:r>
            <a:rPr lang="es-MX" altLang="es-MX" sz="1100" dirty="0" smtClean="0"/>
            <a:t>2do(a)</a:t>
          </a:r>
          <a:br>
            <a:rPr lang="es-MX" altLang="es-MX" sz="1100" dirty="0" smtClean="0"/>
          </a:br>
          <a:r>
            <a:rPr lang="es-MX" altLang="es-MX" sz="1100" dirty="0" smtClean="0"/>
            <a:t>Policías </a:t>
          </a:r>
          <a:r>
            <a:rPr lang="es-MX" altLang="es-MX" sz="1100" dirty="0" smtClean="0"/>
            <a:t>3ro(a)</a:t>
          </a:r>
          <a:br>
            <a:rPr lang="es-MX" altLang="es-MX" sz="1100" dirty="0" smtClean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Encargados(as) </a:t>
          </a:r>
          <a:r>
            <a:rPr lang="es-MX" altLang="es-MX" sz="1200" dirty="0"/>
            <a:t>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Encargados(as) </a:t>
          </a:r>
          <a:r>
            <a:rPr lang="es-MX" altLang="es-MX" sz="1200" dirty="0"/>
            <a:t>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Encargados(as) </a:t>
          </a:r>
          <a:r>
            <a:rPr lang="es-MX" altLang="es-MX" sz="1200" dirty="0"/>
            <a:t>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 1ro(a).</a:t>
          </a: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2do(a).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Policías 3ro(a</a:t>
          </a:r>
          <a:r>
            <a:rPr lang="es-MX" sz="1200" b="0" i="0" u="none" dirty="0" smtClean="0"/>
            <a:t>)</a:t>
          </a:r>
        </a:p>
        <a:p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Policía </a:t>
          </a:r>
          <a:r>
            <a:rPr lang="es-MX" sz="1200" b="0" i="0" u="none" dirty="0"/>
            <a:t>2do(a</a:t>
          </a:r>
          <a:r>
            <a:rPr lang="es-MX" sz="1200" b="0" i="0" u="none" dirty="0" smtClean="0"/>
            <a:t>)</a:t>
          </a:r>
        </a:p>
        <a:p>
          <a:endParaRPr lang="es-MX" sz="1200" b="0" i="0" u="none" dirty="0"/>
        </a:p>
        <a:p>
          <a:r>
            <a:rPr lang="es-MX" sz="1200" b="0" i="0" u="none" dirty="0" smtClean="0"/>
            <a:t>Policías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4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5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358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1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Atención 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</a:t>
          </a:r>
          <a:r>
            <a:rPr lang="es-MX" altLang="es-MX" sz="1200" dirty="0" smtClean="0"/>
            <a:t>Área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 smtClean="0"/>
            <a:t>Oficial </a:t>
          </a:r>
          <a:r>
            <a:rPr lang="fr-FR" altLang="es-MX" sz="1200" dirty="0" smtClean="0"/>
            <a:t>Crucero</a:t>
          </a:r>
          <a:endParaRPr lang="fr-FR" altLang="es-MX" sz="1200" dirty="0" smtClean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 custLinFactNeighborY="-1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60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Control de 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Inspectores(as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Dirección de Protección a la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Ciudadanía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91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76B9795F-5089-4820-B798-72F07D035CF7}" type="pres">
      <dgm:prSet presAssocID="{9BBB671F-8282-4224-ABDE-51C8CD45F3C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0" presStyleCnt="2" custScaleX="85713" custScaleY="82616" custLinFactNeighborX="-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C6EBBDBB-3FB2-45FC-A544-A22033ADDCDB}" type="pres">
      <dgm:prSet presAssocID="{BA191D72-66B3-49DE-BAB8-9A8B1146CA5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1" presStyleCnt="2" custScaleX="85713" custScaleY="82616" custLinFactNeighborX="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1" presStyleCnt="2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2A99952-B266-4534-ABAB-37E8325EC222}" type="presOf" srcId="{879CDDBA-D82C-4639-8D6F-A3650C6932D1}" destId="{CD0BE0DF-2D67-44CA-8B0A-7CEECA0EB795}" srcOrd="0" destOrd="0" presId="urn:microsoft.com/office/officeart/2005/8/layout/orgChart1"/>
    <dgm:cxn modelId="{CC66FFE1-04CC-424D-8CC4-09659CAB3738}" srcId="{9DEA55C1-E59C-4B5B-90DC-1D0B54C2B20C}" destId="{1C972616-6827-402F-847C-3C16D71C6A83}" srcOrd="1" destOrd="0" parTransId="{BA191D72-66B3-49DE-BAB8-9A8B1146CA52}" sibTransId="{B08E020C-D863-4FEF-B10A-B515DE7352E0}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B9D9FA6D-97BC-4DA4-A6AF-B15F4626B169}" type="presOf" srcId="{9BBB671F-8282-4224-ABDE-51C8CD45F3CB}" destId="{76B9795F-5089-4820-B798-72F07D035CF7}" srcOrd="0" destOrd="0" presId="urn:microsoft.com/office/officeart/2005/8/layout/orgChart1"/>
    <dgm:cxn modelId="{33985AA9-5668-4438-8AAA-49D92610F943}" type="presOf" srcId="{879CDDBA-D82C-4639-8D6F-A3650C6932D1}" destId="{40420913-2DCB-4ACB-A302-DB9A30845A10}" srcOrd="1" destOrd="0" presId="urn:microsoft.com/office/officeart/2005/8/layout/orgChart1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A31BD858-3472-43B7-BCC3-3A2267E31352}" srcId="{9DEA55C1-E59C-4B5B-90DC-1D0B54C2B20C}" destId="{879CDDBA-D82C-4639-8D6F-A3650C6932D1}" srcOrd="0" destOrd="0" parTransId="{9BBB671F-8282-4224-ABDE-51C8CD45F3CB}" sibTransId="{A15A0652-74CC-4628-A4E5-CAC67DE0B6FF}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7EA97D8C-BBBE-494D-8363-C713FDD64E79}" type="presParOf" srcId="{A6BA49EE-5C31-458E-A418-6DB4A96DDF5D}" destId="{76B9795F-5089-4820-B798-72F07D035CF7}" srcOrd="0" destOrd="0" presId="urn:microsoft.com/office/officeart/2005/8/layout/orgChart1"/>
    <dgm:cxn modelId="{68946BF8-D7CB-4B3F-85E8-BCAA62167325}" type="presParOf" srcId="{A6BA49EE-5C31-458E-A418-6DB4A96DDF5D}" destId="{04FB1771-63C1-4BD1-B46B-A9F1DB04E920}" srcOrd="1" destOrd="0" presId="urn:microsoft.com/office/officeart/2005/8/layout/orgChart1"/>
    <dgm:cxn modelId="{12B3D0D1-038F-4D0F-A47F-20897FDABDDB}" type="presParOf" srcId="{04FB1771-63C1-4BD1-B46B-A9F1DB04E920}" destId="{FC9EF191-2917-49FA-8BEB-DBDF8EFD001F}" srcOrd="0" destOrd="0" presId="urn:microsoft.com/office/officeart/2005/8/layout/orgChart1"/>
    <dgm:cxn modelId="{D6A3A5C5-C93C-4095-919C-76087E9CA7C7}" type="presParOf" srcId="{FC9EF191-2917-49FA-8BEB-DBDF8EFD001F}" destId="{CD0BE0DF-2D67-44CA-8B0A-7CEECA0EB795}" srcOrd="0" destOrd="0" presId="urn:microsoft.com/office/officeart/2005/8/layout/orgChart1"/>
    <dgm:cxn modelId="{1F9BD481-DDA4-49E3-AF09-CD913A204885}" type="presParOf" srcId="{FC9EF191-2917-49FA-8BEB-DBDF8EFD001F}" destId="{40420913-2DCB-4ACB-A302-DB9A30845A10}" srcOrd="1" destOrd="0" presId="urn:microsoft.com/office/officeart/2005/8/layout/orgChart1"/>
    <dgm:cxn modelId="{2116E20C-F42B-497A-A5F7-6A631CCADB5C}" type="presParOf" srcId="{04FB1771-63C1-4BD1-B46B-A9F1DB04E920}" destId="{CAF0263A-CC55-4947-8CDF-9E5C34C618AB}" srcOrd="1" destOrd="0" presId="urn:microsoft.com/office/officeart/2005/8/layout/orgChart1"/>
    <dgm:cxn modelId="{4A83C7FA-8879-47F0-81B9-D929DD0D39B9}" type="presParOf" srcId="{04FB1771-63C1-4BD1-B46B-A9F1DB04E920}" destId="{731A6E94-B6C8-457E-810D-E5D5E702CDD0}" srcOrd="2" destOrd="0" presId="urn:microsoft.com/office/officeart/2005/8/layout/orgChart1"/>
    <dgm:cxn modelId="{88D4B7AD-C9EF-4C05-93DD-E80B4D3B83D7}" type="presParOf" srcId="{A6BA49EE-5C31-458E-A418-6DB4A96DDF5D}" destId="{C6EBBDBB-3FB2-45FC-A544-A22033ADDCDB}" srcOrd="2" destOrd="0" presId="urn:microsoft.com/office/officeart/2005/8/layout/orgChart1"/>
    <dgm:cxn modelId="{0919B7A8-F70F-4E2C-8627-84C8F7B64B6E}" type="presParOf" srcId="{A6BA49EE-5C31-458E-A418-6DB4A96DDF5D}" destId="{47A19319-F887-48F6-A679-086AF3F34CF7}" srcOrd="3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92FD7E06-BDD9-49B8-BECE-741847E8543E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48E79BDD-B1C4-4779-A0C2-752F1760313A}" type="parTrans" cxnId="{D8BBFB47-915D-4A47-805C-3D10979F1732}">
      <dgm:prSet/>
      <dgm:spPr/>
      <dgm:t>
        <a:bodyPr/>
        <a:lstStyle/>
        <a:p>
          <a:endParaRPr lang="es-ES" sz="1200"/>
        </a:p>
      </dgm:t>
    </dgm:pt>
    <dgm:pt modelId="{F10F3A50-6B8B-465C-A46B-F26E8A9AC8C2}" type="sibTrans" cxnId="{D8BBFB47-915D-4A47-805C-3D10979F173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7482CF-0E18-4010-AE98-39577F997BA3}" type="pres">
      <dgm:prSet presAssocID="{92FD7E06-BDD9-49B8-BECE-741847E8543E}" presName="hierRoot1" presStyleCnt="0">
        <dgm:presLayoutVars>
          <dgm:hierBranch val="init"/>
        </dgm:presLayoutVars>
      </dgm:prSet>
      <dgm:spPr/>
    </dgm:pt>
    <dgm:pt modelId="{7586DBC3-1540-4EF0-81F0-08922171A20D}" type="pres">
      <dgm:prSet presAssocID="{92FD7E06-BDD9-49B8-BECE-741847E8543E}" presName="rootComposite1" presStyleCnt="0"/>
      <dgm:spPr/>
    </dgm:pt>
    <dgm:pt modelId="{96D6C9BA-9224-4190-BD93-0DFFA5379025}" type="pres">
      <dgm:prSet presAssocID="{92FD7E06-BDD9-49B8-BECE-741847E854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40452-8441-437D-A290-5A758E5EECF6}" type="pres">
      <dgm:prSet presAssocID="{92FD7E06-BDD9-49B8-BECE-741847E854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EE7BD4-970F-4E02-BEE4-82A8919DAF6E}" type="pres">
      <dgm:prSet presAssocID="{92FD7E06-BDD9-49B8-BECE-741847E8543E}" presName="hierChild2" presStyleCnt="0"/>
      <dgm:spPr/>
    </dgm:pt>
    <dgm:pt modelId="{2B70B8BE-3C9F-4BAC-821C-AD6D77E42396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FD8FE05-3A21-468A-8E44-FBF0011E3F92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A02B8DFD-FEE0-475F-969F-20850EDFD951}" type="pres">
      <dgm:prSet presAssocID="{9DEA55C1-E59C-4B5B-90DC-1D0B54C2B20C}" presName="rootComposite" presStyleCnt="0"/>
      <dgm:spPr/>
    </dgm:pt>
    <dgm:pt modelId="{8787FCCC-CEDD-4C84-94FF-7ADC8A6E4B19}" type="pres">
      <dgm:prSet presAssocID="{9DEA55C1-E59C-4B5B-90DC-1D0B54C2B20C}" presName="rootText" presStyleLbl="node2" presStyleIdx="0" presStyleCnt="1" custScaleX="89486" custScaleY="83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A52BD-5D77-4A62-A8EF-74FC91DC179B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754BF3-BC4D-4581-9F16-9BCEA16A30A5}" type="pres">
      <dgm:prSet presAssocID="{9DEA55C1-E59C-4B5B-90DC-1D0B54C2B20C}" presName="hierChild4" presStyleCnt="0"/>
      <dgm:spPr/>
    </dgm:pt>
    <dgm:pt modelId="{A45960D8-9849-4A3A-86DB-27FF78F1BCFD}" type="pres">
      <dgm:prSet presAssocID="{BD465495-EA15-4333-A998-6E85CBB7848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3" presStyleIdx="0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3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76977835-DA3E-4080-9A76-37B3B7BE1439}" type="pres">
      <dgm:prSet presAssocID="{6651A1E3-4BA3-4D8B-ADF1-29B24BFADA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3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58890204-B73F-4DC4-ACAD-56A9665CFB10}" type="pres">
      <dgm:prSet presAssocID="{9DEA55C1-E59C-4B5B-90DC-1D0B54C2B20C}" presName="hierChild5" presStyleCnt="0"/>
      <dgm:spPr/>
    </dgm:pt>
    <dgm:pt modelId="{D2D3B15D-E835-4FE3-AB1E-236EB72E3F2D}" type="pres">
      <dgm:prSet presAssocID="{C62912E2-E2DA-4A90-B092-15A5DF9FA660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2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  <dgm:pt modelId="{F7911DAD-3A23-4CF7-B0D5-51C14EB84C9E}" type="pres">
      <dgm:prSet presAssocID="{92FD7E06-BDD9-49B8-BECE-741847E8543E}" presName="hierChild3" presStyleCnt="0"/>
      <dgm:spPr/>
    </dgm:pt>
  </dgm:ptLst>
  <dgm:cxnLst>
    <dgm:cxn modelId="{F8790C04-3FD2-47B5-9202-B2C4EB47A05F}" type="presOf" srcId="{17882CFE-47C3-4EDE-A466-1F84367D32CB}" destId="{BA5B9574-6617-41B3-85AD-2234A66EE12A}" srcOrd="1" destOrd="0" presId="urn:microsoft.com/office/officeart/2005/8/layout/orgChart1"/>
    <dgm:cxn modelId="{9AE274F7-696E-41D3-B489-810DA18A39AA}" type="presOf" srcId="{EFB85BF5-7102-4579-95D2-A8DEAD696F25}" destId="{7A8C4296-D161-4D7D-A06F-217CDA1B3A95}" srcOrd="1" destOrd="0" presId="urn:microsoft.com/office/officeart/2005/8/layout/orgChart1"/>
    <dgm:cxn modelId="{0C280B8D-D560-4D20-ABF7-AC115D59F9FD}" type="presOf" srcId="{92FD7E06-BDD9-49B8-BECE-741847E8543E}" destId="{0D640452-8441-437D-A290-5A758E5EECF6}" srcOrd="1" destOrd="0" presId="urn:microsoft.com/office/officeart/2005/8/layout/orgChart1"/>
    <dgm:cxn modelId="{278DE7F5-E942-4FF4-B807-6A74473902A6}" type="presOf" srcId="{EFB85BF5-7102-4579-95D2-A8DEAD696F25}" destId="{40656D80-BCDF-410F-AECF-315286752220}" srcOrd="0" destOrd="0" presId="urn:microsoft.com/office/officeart/2005/8/layout/orgChart1"/>
    <dgm:cxn modelId="{4D3CA91E-F25E-4FDD-AE57-F076A5A4ABC7}" type="presOf" srcId="{9DEA55C1-E59C-4B5B-90DC-1D0B54C2B20C}" destId="{8787FCCC-CEDD-4C84-94FF-7ADC8A6E4B19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E1E0DD97-C23A-47E3-846C-752C4C7C8F7D}" type="presOf" srcId="{6651A1E3-4BA3-4D8B-ADF1-29B24BFADA91}" destId="{76977835-DA3E-4080-9A76-37B3B7BE1439}" srcOrd="0" destOrd="0" presId="urn:microsoft.com/office/officeart/2005/8/layout/orgChart1"/>
    <dgm:cxn modelId="{A3D0FA41-5601-4E44-BEF2-8117E095183D}" type="presOf" srcId="{17882CFE-47C3-4EDE-A466-1F84367D32CB}" destId="{A10B4F35-17D0-467A-9A16-5F3A029E6DF3}" srcOrd="0" destOrd="0" presId="urn:microsoft.com/office/officeart/2005/8/layout/orgChart1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81A78A5F-3E95-449D-8150-DCAB8122EE2B}" type="presOf" srcId="{DC431621-F922-42D7-987E-BC6EADD572A1}" destId="{2B70B8BE-3C9F-4BAC-821C-AD6D77E42396}" srcOrd="0" destOrd="0" presId="urn:microsoft.com/office/officeart/2005/8/layout/orgChart1"/>
    <dgm:cxn modelId="{D8BBFB47-915D-4A47-805C-3D10979F1732}" srcId="{BD3D72B1-EEF6-4EB4-803A-A74A6B419346}" destId="{92FD7E06-BDD9-49B8-BECE-741847E8543E}" srcOrd="0" destOrd="0" parTransId="{48E79BDD-B1C4-4779-A0C2-752F1760313A}" sibTransId="{F10F3A50-6B8B-465C-A46B-F26E8A9AC8C2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4FD7D37-3E54-4E91-90F4-EC711947B7D5}" type="presOf" srcId="{92FD7E06-BDD9-49B8-BECE-741847E8543E}" destId="{96D6C9BA-9224-4190-BD93-0DFFA5379025}" srcOrd="0" destOrd="0" presId="urn:microsoft.com/office/officeart/2005/8/layout/orgChart1"/>
    <dgm:cxn modelId="{B7C39E4E-5E35-4E32-9B5A-27DEA6987A65}" type="presOf" srcId="{858F0A2D-E0EB-420F-BDE1-1E0FC662D92F}" destId="{CE48E30C-1861-4126-A2ED-5DB600A92320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F44FA47F-7C62-412D-86B1-18549C58577D}" type="presOf" srcId="{9DEA55C1-E59C-4B5B-90DC-1D0B54C2B20C}" destId="{20BA52BD-5D77-4A62-A8EF-74FC91DC179B}" srcOrd="1" destOrd="0" presId="urn:microsoft.com/office/officeart/2005/8/layout/orgChart1"/>
    <dgm:cxn modelId="{D3D2DE94-E258-46E1-A280-22FD174191DE}" type="presOf" srcId="{858F0A2D-E0EB-420F-BDE1-1E0FC662D92F}" destId="{B27ED590-0000-4C58-8C35-D73FCC00A14E}" srcOrd="1" destOrd="0" presId="urn:microsoft.com/office/officeart/2005/8/layout/orgChart1"/>
    <dgm:cxn modelId="{249329A8-F917-44DE-879B-81493D40AFAF}" srcId="{92FD7E06-BDD9-49B8-BECE-741847E8543E}" destId="{9DEA55C1-E59C-4B5B-90DC-1D0B54C2B20C}" srcOrd="0" destOrd="0" parTransId="{DC431621-F922-42D7-987E-BC6EADD572A1}" sibTransId="{1C0576D0-2BD9-4D61-BC42-6FFE9C63440E}"/>
    <dgm:cxn modelId="{E424E1C9-0924-4252-9783-E6777FA01AAB}" type="presOf" srcId="{C62912E2-E2DA-4A90-B092-15A5DF9FA660}" destId="{D2D3B15D-E835-4FE3-AB1E-236EB72E3F2D}" srcOrd="0" destOrd="0" presId="urn:microsoft.com/office/officeart/2005/8/layout/orgChart1"/>
    <dgm:cxn modelId="{8423E6A4-7DD8-4BF9-81D0-C6A91C870B88}" type="presOf" srcId="{BD465495-EA15-4333-A998-6E85CBB78481}" destId="{A45960D8-9849-4A3A-86DB-27FF78F1BCFD}" srcOrd="0" destOrd="0" presId="urn:microsoft.com/office/officeart/2005/8/layout/orgChart1"/>
    <dgm:cxn modelId="{C7B28956-5656-47A5-807F-EB61A6C48C3B}" type="presParOf" srcId="{B3263371-B20E-4D1C-87B0-F232DC5A756C}" destId="{237482CF-0E18-4010-AE98-39577F997BA3}" srcOrd="0" destOrd="0" presId="urn:microsoft.com/office/officeart/2005/8/layout/orgChart1"/>
    <dgm:cxn modelId="{9750FCF8-7A40-4A0B-A1F7-C9877432BD6E}" type="presParOf" srcId="{237482CF-0E18-4010-AE98-39577F997BA3}" destId="{7586DBC3-1540-4EF0-81F0-08922171A20D}" srcOrd="0" destOrd="0" presId="urn:microsoft.com/office/officeart/2005/8/layout/orgChart1"/>
    <dgm:cxn modelId="{2B9D4A1A-5A0C-4B40-8221-51209C722B81}" type="presParOf" srcId="{7586DBC3-1540-4EF0-81F0-08922171A20D}" destId="{96D6C9BA-9224-4190-BD93-0DFFA5379025}" srcOrd="0" destOrd="0" presId="urn:microsoft.com/office/officeart/2005/8/layout/orgChart1"/>
    <dgm:cxn modelId="{D343B981-CB48-49BE-A428-B425FF8D0EB4}" type="presParOf" srcId="{7586DBC3-1540-4EF0-81F0-08922171A20D}" destId="{0D640452-8441-437D-A290-5A758E5EECF6}" srcOrd="1" destOrd="0" presId="urn:microsoft.com/office/officeart/2005/8/layout/orgChart1"/>
    <dgm:cxn modelId="{985AEE7C-7B47-4ABF-BBC1-C5472E9A61EF}" type="presParOf" srcId="{237482CF-0E18-4010-AE98-39577F997BA3}" destId="{24EE7BD4-970F-4E02-BEE4-82A8919DAF6E}" srcOrd="1" destOrd="0" presId="urn:microsoft.com/office/officeart/2005/8/layout/orgChart1"/>
    <dgm:cxn modelId="{D9B2A638-B131-43BB-9BE1-72F51F484D6B}" type="presParOf" srcId="{24EE7BD4-970F-4E02-BEE4-82A8919DAF6E}" destId="{2B70B8BE-3C9F-4BAC-821C-AD6D77E42396}" srcOrd="0" destOrd="0" presId="urn:microsoft.com/office/officeart/2005/8/layout/orgChart1"/>
    <dgm:cxn modelId="{E05B0235-D18D-410E-9644-7A51E15352F9}" type="presParOf" srcId="{24EE7BD4-970F-4E02-BEE4-82A8919DAF6E}" destId="{8FD8FE05-3A21-468A-8E44-FBF0011E3F92}" srcOrd="1" destOrd="0" presId="urn:microsoft.com/office/officeart/2005/8/layout/orgChart1"/>
    <dgm:cxn modelId="{775FE35C-973C-4A66-B460-70146D26AD8E}" type="presParOf" srcId="{8FD8FE05-3A21-468A-8E44-FBF0011E3F92}" destId="{A02B8DFD-FEE0-475F-969F-20850EDFD951}" srcOrd="0" destOrd="0" presId="urn:microsoft.com/office/officeart/2005/8/layout/orgChart1"/>
    <dgm:cxn modelId="{1F48015E-DB63-4ECF-9CEB-272DB45E30C3}" type="presParOf" srcId="{A02B8DFD-FEE0-475F-969F-20850EDFD951}" destId="{8787FCCC-CEDD-4C84-94FF-7ADC8A6E4B19}" srcOrd="0" destOrd="0" presId="urn:microsoft.com/office/officeart/2005/8/layout/orgChart1"/>
    <dgm:cxn modelId="{4B895BD7-BC69-4249-A978-AAA57C0CF1F6}" type="presParOf" srcId="{A02B8DFD-FEE0-475F-969F-20850EDFD951}" destId="{20BA52BD-5D77-4A62-A8EF-74FC91DC179B}" srcOrd="1" destOrd="0" presId="urn:microsoft.com/office/officeart/2005/8/layout/orgChart1"/>
    <dgm:cxn modelId="{A16C84AC-3602-4BE5-BD46-DB3395DC15FB}" type="presParOf" srcId="{8FD8FE05-3A21-468A-8E44-FBF0011E3F92}" destId="{2F754BF3-BC4D-4581-9F16-9BCEA16A30A5}" srcOrd="1" destOrd="0" presId="urn:microsoft.com/office/officeart/2005/8/layout/orgChart1"/>
    <dgm:cxn modelId="{661DB7B6-29B5-4F52-B2DA-EE990ED4D160}" type="presParOf" srcId="{2F754BF3-BC4D-4581-9F16-9BCEA16A30A5}" destId="{A45960D8-9849-4A3A-86DB-27FF78F1BCFD}" srcOrd="0" destOrd="0" presId="urn:microsoft.com/office/officeart/2005/8/layout/orgChart1"/>
    <dgm:cxn modelId="{13AAE783-4E8F-4D30-9752-5E8D79593B73}" type="presParOf" srcId="{2F754BF3-BC4D-4581-9F16-9BCEA16A30A5}" destId="{B59F2C81-EF47-41F4-9301-A312A9F7FEEF}" srcOrd="1" destOrd="0" presId="urn:microsoft.com/office/officeart/2005/8/layout/orgChart1"/>
    <dgm:cxn modelId="{2E16BF1D-0551-4C11-A54A-A1A4A7E2D40F}" type="presParOf" srcId="{B59F2C81-EF47-41F4-9301-A312A9F7FEEF}" destId="{4D54BF55-F139-46DF-8510-3B0836F2EFB4}" srcOrd="0" destOrd="0" presId="urn:microsoft.com/office/officeart/2005/8/layout/orgChart1"/>
    <dgm:cxn modelId="{D0702A57-707C-49C1-8041-502AA4FF2106}" type="presParOf" srcId="{4D54BF55-F139-46DF-8510-3B0836F2EFB4}" destId="{40656D80-BCDF-410F-AECF-315286752220}" srcOrd="0" destOrd="0" presId="urn:microsoft.com/office/officeart/2005/8/layout/orgChart1"/>
    <dgm:cxn modelId="{EBC54AE9-B869-499F-AB02-6EA5CDE8B03D}" type="presParOf" srcId="{4D54BF55-F139-46DF-8510-3B0836F2EFB4}" destId="{7A8C4296-D161-4D7D-A06F-217CDA1B3A95}" srcOrd="1" destOrd="0" presId="urn:microsoft.com/office/officeart/2005/8/layout/orgChart1"/>
    <dgm:cxn modelId="{26B36352-C449-4773-BBAF-D452633C0B4F}" type="presParOf" srcId="{B59F2C81-EF47-41F4-9301-A312A9F7FEEF}" destId="{6186BF10-05DF-4E91-88F3-CC1C859FE6C3}" srcOrd="1" destOrd="0" presId="urn:microsoft.com/office/officeart/2005/8/layout/orgChart1"/>
    <dgm:cxn modelId="{1850BBB7-B68D-40AB-B930-61ABAC84ECB9}" type="presParOf" srcId="{B59F2C81-EF47-41F4-9301-A312A9F7FEEF}" destId="{B21F512E-00FB-466F-AFA0-70FD468434DC}" srcOrd="2" destOrd="0" presId="urn:microsoft.com/office/officeart/2005/8/layout/orgChart1"/>
    <dgm:cxn modelId="{94A56122-528E-48A7-AF24-FEC9008CE9E4}" type="presParOf" srcId="{2F754BF3-BC4D-4581-9F16-9BCEA16A30A5}" destId="{76977835-DA3E-4080-9A76-37B3B7BE1439}" srcOrd="2" destOrd="0" presId="urn:microsoft.com/office/officeart/2005/8/layout/orgChart1"/>
    <dgm:cxn modelId="{817A269C-9394-44EE-9C6A-838A46FBE666}" type="presParOf" srcId="{2F754BF3-BC4D-4581-9F16-9BCEA16A30A5}" destId="{432FA6F9-4FAB-40F4-A63A-1EDE2DDEF476}" srcOrd="3" destOrd="0" presId="urn:microsoft.com/office/officeart/2005/8/layout/orgChart1"/>
    <dgm:cxn modelId="{F58CE2B4-B67D-49AA-9D9E-4B26383B3797}" type="presParOf" srcId="{432FA6F9-4FAB-40F4-A63A-1EDE2DDEF476}" destId="{799D2123-BD5D-4A56-BBAA-1D9E400D8518}" srcOrd="0" destOrd="0" presId="urn:microsoft.com/office/officeart/2005/8/layout/orgChart1"/>
    <dgm:cxn modelId="{B6228AED-042C-4BC3-9AB9-14933A9FBC7B}" type="presParOf" srcId="{799D2123-BD5D-4A56-BBAA-1D9E400D8518}" destId="{CE48E30C-1861-4126-A2ED-5DB600A92320}" srcOrd="0" destOrd="0" presId="urn:microsoft.com/office/officeart/2005/8/layout/orgChart1"/>
    <dgm:cxn modelId="{BD9AB2C4-0418-42CF-9A25-E392FC04E6EC}" type="presParOf" srcId="{799D2123-BD5D-4A56-BBAA-1D9E400D8518}" destId="{B27ED590-0000-4C58-8C35-D73FCC00A14E}" srcOrd="1" destOrd="0" presId="urn:microsoft.com/office/officeart/2005/8/layout/orgChart1"/>
    <dgm:cxn modelId="{F8A02BA7-88E9-43D9-9D26-257BC53CA5A3}" type="presParOf" srcId="{432FA6F9-4FAB-40F4-A63A-1EDE2DDEF476}" destId="{F560081E-E4AF-4986-8224-E500C9A36EB5}" srcOrd="1" destOrd="0" presId="urn:microsoft.com/office/officeart/2005/8/layout/orgChart1"/>
    <dgm:cxn modelId="{ACAB2DDB-AC8F-4898-900F-325B6A8E21DA}" type="presParOf" srcId="{432FA6F9-4FAB-40F4-A63A-1EDE2DDEF476}" destId="{25E6B3D5-F5CC-4C4E-AB25-A5397288E6B6}" srcOrd="2" destOrd="0" presId="urn:microsoft.com/office/officeart/2005/8/layout/orgChart1"/>
    <dgm:cxn modelId="{A3085EFF-F375-4C62-A860-BCABCA31507F}" type="presParOf" srcId="{8FD8FE05-3A21-468A-8E44-FBF0011E3F92}" destId="{58890204-B73F-4DC4-ACAD-56A9665CFB10}" srcOrd="2" destOrd="0" presId="urn:microsoft.com/office/officeart/2005/8/layout/orgChart1"/>
    <dgm:cxn modelId="{31B15BEA-5EAD-4D0E-B034-126CAD649D7E}" type="presParOf" srcId="{58890204-B73F-4DC4-ACAD-56A9665CFB10}" destId="{D2D3B15D-E835-4FE3-AB1E-236EB72E3F2D}" srcOrd="0" destOrd="0" presId="urn:microsoft.com/office/officeart/2005/8/layout/orgChart1"/>
    <dgm:cxn modelId="{FCB549BB-B3DA-445B-8117-1C04DA5D908D}" type="presParOf" srcId="{58890204-B73F-4DC4-ACAD-56A9665CFB10}" destId="{BC7C7716-AADD-4E91-BAF1-A4937D0DF737}" srcOrd="1" destOrd="0" presId="urn:microsoft.com/office/officeart/2005/8/layout/orgChart1"/>
    <dgm:cxn modelId="{60196BAD-F9FB-4C8E-97BD-15F231ACEABF}" type="presParOf" srcId="{BC7C7716-AADD-4E91-BAF1-A4937D0DF737}" destId="{D5334BAE-C4D4-4C0A-A571-F6DD7E38F1C0}" srcOrd="0" destOrd="0" presId="urn:microsoft.com/office/officeart/2005/8/layout/orgChart1"/>
    <dgm:cxn modelId="{6A81D24F-96CA-4E7E-A634-46BC165E92FE}" type="presParOf" srcId="{D5334BAE-C4D4-4C0A-A571-F6DD7E38F1C0}" destId="{A10B4F35-17D0-467A-9A16-5F3A029E6DF3}" srcOrd="0" destOrd="0" presId="urn:microsoft.com/office/officeart/2005/8/layout/orgChart1"/>
    <dgm:cxn modelId="{D7876957-AE72-4090-A5FD-D8B4B37898BC}" type="presParOf" srcId="{D5334BAE-C4D4-4C0A-A571-F6DD7E38F1C0}" destId="{BA5B9574-6617-41B3-85AD-2234A66EE12A}" srcOrd="1" destOrd="0" presId="urn:microsoft.com/office/officeart/2005/8/layout/orgChart1"/>
    <dgm:cxn modelId="{A1BD12B9-CB30-47A5-9B76-FF019E1BEA0E}" type="presParOf" srcId="{BC7C7716-AADD-4E91-BAF1-A4937D0DF737}" destId="{85073066-5483-46F2-A6CE-C5841E8338A9}" srcOrd="1" destOrd="0" presId="urn:microsoft.com/office/officeart/2005/8/layout/orgChart1"/>
    <dgm:cxn modelId="{F886A878-35BC-4A28-8161-E9D720F11267}" type="presParOf" srcId="{BC7C7716-AADD-4E91-BAF1-A4937D0DF737}" destId="{C2DEAD97-372F-4920-BA6D-2B8239B9509B}" srcOrd="2" destOrd="0" presId="urn:microsoft.com/office/officeart/2005/8/layout/orgChart1"/>
    <dgm:cxn modelId="{BBD891C8-26FF-4FA7-9402-43BF2536AB2C}" type="presParOf" srcId="{237482CF-0E18-4010-AE98-39577F997BA3}" destId="{F7911DAD-3A23-4CF7-B0D5-51C14EB8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Jurídico(a</a:t>
          </a:r>
          <a:r>
            <a:rPr lang="es-MX" altLang="es-MX" sz="1200" dirty="0" smtClean="0"/>
            <a:t>)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cs typeface="Arial" charset="0"/>
            </a:rPr>
            <a:t>Abogado(a</a:t>
          </a:r>
          <a:r>
            <a:rPr lang="es-ES" altLang="es-MX" sz="1200" dirty="0" smtClean="0">
              <a:cs typeface="Arial" charset="0"/>
            </a:rPr>
            <a:t>)</a:t>
          </a:r>
          <a:endParaRPr lang="es-ES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Analistas</a:t>
          </a:r>
          <a:br>
            <a:rPr lang="es-MX" altLang="es-MX" sz="1200" dirty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2ABF54B6-864E-4243-BCCE-FCD569F6D662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Auxiliar Administrativo(a)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Auxiliar</a:t>
          </a:r>
          <a:r>
            <a:rPr lang="es-MX" altLang="es-MX" sz="1200" dirty="0">
              <a:cs typeface="Arial" charset="0"/>
            </a:rPr>
            <a:t/>
          </a:r>
          <a:br>
            <a:rPr lang="es-MX" altLang="es-MX" sz="1200" dirty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DB192D8C-8CEB-4C3A-B2E2-A83F623DAD1D}" type="parTrans" cxnId="{92E05EDF-BF48-43EA-AF65-659028A877A9}">
      <dgm:prSet/>
      <dgm:spPr/>
      <dgm:t>
        <a:bodyPr/>
        <a:lstStyle/>
        <a:p>
          <a:endParaRPr lang="es-ES"/>
        </a:p>
      </dgm:t>
    </dgm:pt>
    <dgm:pt modelId="{7583D9F5-A7BB-4816-8275-D7A49959A142}" type="sibTrans" cxnId="{92E05EDF-BF48-43EA-AF65-659028A877A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5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5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  <dgm:pt modelId="{9B6555CE-14CA-4B86-B9B5-3CB4705EF0C9}" type="pres">
      <dgm:prSet presAssocID="{DB192D8C-8CEB-4C3A-B2E2-A83F623DAD1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C213D9-43B2-4D4C-A296-47AD7CAC48CD}" type="pres">
      <dgm:prSet presAssocID="{2ABF54B6-864E-4243-BCCE-FCD569F6D662}" presName="hierRoot3" presStyleCnt="0">
        <dgm:presLayoutVars>
          <dgm:hierBranch val="init"/>
        </dgm:presLayoutVars>
      </dgm:prSet>
      <dgm:spPr/>
    </dgm:pt>
    <dgm:pt modelId="{7923845A-A9B0-4C91-8C77-CF120D11D09C}" type="pres">
      <dgm:prSet presAssocID="{2ABF54B6-864E-4243-BCCE-FCD569F6D662}" presName="rootComposite3" presStyleCnt="0"/>
      <dgm:spPr/>
    </dgm:pt>
    <dgm:pt modelId="{D243A2A2-EBBC-46CF-9BE7-3D4B8C1B67E9}" type="pres">
      <dgm:prSet presAssocID="{2ABF54B6-864E-4243-BCCE-FCD569F6D662}" presName="rootText3" presStyleLbl="asst1" presStyleIdx="4" presStyleCnt="5" custScaleX="113212" custScaleY="126312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03244A-1C77-4DA5-83A4-A808211A9D29}" type="pres">
      <dgm:prSet presAssocID="{2ABF54B6-864E-4243-BCCE-FCD569F6D662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FFEF172-A656-4F1B-8791-9D45B5788D54}" type="pres">
      <dgm:prSet presAssocID="{2ABF54B6-864E-4243-BCCE-FCD569F6D662}" presName="hierChild6" presStyleCnt="0"/>
      <dgm:spPr/>
    </dgm:pt>
    <dgm:pt modelId="{E0F468A9-DE3B-4D47-9797-63297875B378}" type="pres">
      <dgm:prSet presAssocID="{2ABF54B6-864E-4243-BCCE-FCD569F6D662}" presName="hierChild7" presStyleCnt="0"/>
      <dgm:spPr/>
    </dgm:pt>
  </dgm:ptLst>
  <dgm:cxnLst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746BD7B-1216-4373-BB47-B7E6BB7A1E98}" type="presOf" srcId="{2ABF54B6-864E-4243-BCCE-FCD569F6D662}" destId="{D243A2A2-EBBC-46CF-9BE7-3D4B8C1B67E9}" srcOrd="0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BA1BBCEA-3B97-4528-8F7B-39B35B6C434C}" srcId="{9DEA55C1-E59C-4B5B-90DC-1D0B54C2B20C}" destId="{D3A6E1B6-E7EC-4A17-B55D-1B2CF1F0131F}" srcOrd="5" destOrd="0" parTransId="{6652F448-A435-4185-952E-B97DEDCD0F3C}" sibTransId="{0DC7D55B-C644-4AAC-86AC-D5675F7297F8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92E05EDF-BF48-43EA-AF65-659028A877A9}" srcId="{9DEA55C1-E59C-4B5B-90DC-1D0B54C2B20C}" destId="{2ABF54B6-864E-4243-BCCE-FCD569F6D662}" srcOrd="4" destOrd="0" parTransId="{DB192D8C-8CEB-4C3A-B2E2-A83F623DAD1D}" sibTransId="{7583D9F5-A7BB-4816-8275-D7A49959A14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ADFA60D-F93E-4486-9CC8-B36336B7C4A8}" type="presOf" srcId="{2ABF54B6-864E-4243-BCCE-FCD569F6D662}" destId="{E903244A-1C77-4DA5-83A4-A808211A9D29}" srcOrd="1" destOrd="0" presId="urn:microsoft.com/office/officeart/2005/8/layout/orgChart1"/>
    <dgm:cxn modelId="{51E4CED1-2F40-4021-9E99-C9418BC4DDDE}" type="presOf" srcId="{DB192D8C-8CEB-4C3A-B2E2-A83F623DAD1D}" destId="{9B6555CE-14CA-4B86-B9B5-3CB4705EF0C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  <dgm:cxn modelId="{59C66574-E709-4FE2-8F64-C5B9226ED13D}" type="presParOf" srcId="{E6CFA08A-7145-470C-A659-6A725D85622B}" destId="{9B6555CE-14CA-4B86-B9B5-3CB4705EF0C9}" srcOrd="8" destOrd="0" presId="urn:microsoft.com/office/officeart/2005/8/layout/orgChart1"/>
    <dgm:cxn modelId="{20568FF2-F6AF-417E-8B96-41C777CEC481}" type="presParOf" srcId="{E6CFA08A-7145-470C-A659-6A725D85622B}" destId="{89C213D9-43B2-4D4C-A296-47AD7CAC48CD}" srcOrd="9" destOrd="0" presId="urn:microsoft.com/office/officeart/2005/8/layout/orgChart1"/>
    <dgm:cxn modelId="{181FBA93-C076-459D-A969-63DC94846582}" type="presParOf" srcId="{89C213D9-43B2-4D4C-A296-47AD7CAC48CD}" destId="{7923845A-A9B0-4C91-8C77-CF120D11D09C}" srcOrd="0" destOrd="0" presId="urn:microsoft.com/office/officeart/2005/8/layout/orgChart1"/>
    <dgm:cxn modelId="{A0F83651-DA99-4386-B898-E3807DCB6A33}" type="presParOf" srcId="{7923845A-A9B0-4C91-8C77-CF120D11D09C}" destId="{D243A2A2-EBBC-46CF-9BE7-3D4B8C1B67E9}" srcOrd="0" destOrd="0" presId="urn:microsoft.com/office/officeart/2005/8/layout/orgChart1"/>
    <dgm:cxn modelId="{75C621E8-18F7-4830-A940-63BE60464687}" type="presParOf" srcId="{7923845A-A9B0-4C91-8C77-CF120D11D09C}" destId="{E903244A-1C77-4DA5-83A4-A808211A9D29}" srcOrd="1" destOrd="0" presId="urn:microsoft.com/office/officeart/2005/8/layout/orgChart1"/>
    <dgm:cxn modelId="{6133CDB1-5D23-4F98-9A92-5900AF2733C1}" type="presParOf" srcId="{89C213D9-43B2-4D4C-A296-47AD7CAC48CD}" destId="{2FFEF172-A656-4F1B-8791-9D45B5788D54}" srcOrd="1" destOrd="0" presId="urn:microsoft.com/office/officeart/2005/8/layout/orgChart1"/>
    <dgm:cxn modelId="{A0FF152F-FA46-454B-8EB0-972D3A0D43A9}" type="presParOf" srcId="{89C213D9-43B2-4D4C-A296-47AD7CAC48CD}" destId="{E0F468A9-DE3B-4D47-9797-63297875B3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AEAC847-8A6B-4B75-B354-8598DC871FA4}" type="asst">
      <dgm:prSet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/>
        </a:p>
      </dgm:t>
    </dgm:pt>
    <dgm:pt modelId="{9EB7F663-EBB4-4999-8C6C-E5227286B468}" type="parTrans" cxnId="{0CB1176A-A010-46F1-B3A0-5060BB86ED48}">
      <dgm:prSet/>
      <dgm:spPr/>
      <dgm:t>
        <a:bodyPr/>
        <a:lstStyle/>
        <a:p>
          <a:endParaRPr lang="es-ES"/>
        </a:p>
      </dgm:t>
    </dgm:pt>
    <dgm:pt modelId="{BBB97DF4-805E-4436-AED9-E65AD3AA6A5D}" type="sibTrans" cxnId="{0CB1176A-A010-46F1-B3A0-5060BB86ED48}">
      <dgm:prSet/>
      <dgm:spPr/>
      <dgm:t>
        <a:bodyPr/>
        <a:lstStyle/>
        <a:p>
          <a:endParaRPr lang="es-ES"/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0167" custScaleY="84409" custLinFactNeighborX="482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547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BDF1DE8-F79F-440B-8116-1288EA05FAFF}" type="pres">
      <dgm:prSet presAssocID="{9EB7F663-EBB4-4999-8C6C-E5227286B46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6AEF4FBB-2DFA-47AA-8EFF-2339C9888D24}" type="pres">
      <dgm:prSet presAssocID="{4AEAC847-8A6B-4B75-B354-8598DC871FA4}" presName="hierRoot3" presStyleCnt="0">
        <dgm:presLayoutVars>
          <dgm:hierBranch val="init"/>
        </dgm:presLayoutVars>
      </dgm:prSet>
      <dgm:spPr/>
    </dgm:pt>
    <dgm:pt modelId="{F5AFEEDF-8F9E-4DEA-85E8-C887274D4E90}" type="pres">
      <dgm:prSet presAssocID="{4AEAC847-8A6B-4B75-B354-8598DC871FA4}" presName="rootComposite3" presStyleCnt="0"/>
      <dgm:spPr/>
    </dgm:pt>
    <dgm:pt modelId="{6B0516F0-E784-462F-BB9C-597A3A7AF9A9}" type="pres">
      <dgm:prSet presAssocID="{4AEAC847-8A6B-4B75-B354-8598DC871FA4}" presName="rootText3" presStyleLbl="asst1" presStyleIdx="0" presStyleCnt="2" custScaleX="52009" custScaleY="53495" custLinFactNeighborX="-72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E0C57-AFF0-43A2-B1D6-78615B488F07}" type="pres">
      <dgm:prSet presAssocID="{4AEAC847-8A6B-4B75-B354-8598DC871FA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9A578F69-9F26-486D-BD18-F72804C2416C}" type="pres">
      <dgm:prSet presAssocID="{4AEAC847-8A6B-4B75-B354-8598DC871FA4}" presName="hierChild6" presStyleCnt="0"/>
      <dgm:spPr/>
    </dgm:pt>
    <dgm:pt modelId="{BD7C54BA-6443-46E6-845C-22C4F5888043}" type="pres">
      <dgm:prSet presAssocID="{4AEAC847-8A6B-4B75-B354-8598DC871FA4}" presName="hierChild7" presStyleCnt="0"/>
      <dgm:spPr/>
    </dgm:pt>
    <dgm:pt modelId="{6CADFBC4-36C6-4646-9CBC-457490BD58A9}" type="pres">
      <dgm:prSet presAssocID="{D3979194-9DAD-45A8-99F8-806D84D41F1A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1" presStyleCnt="2" custScaleX="52009" custScaleY="53495" custLinFactNeighborX="-15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50993DF4-56C5-424D-B483-715A5A3A7AE5}" srcId="{9DEA55C1-E59C-4B5B-90DC-1D0B54C2B20C}" destId="{E170AE86-13A6-411B-9B06-799CD93A5D15}" srcOrd="2" destOrd="0" parTransId="{D3979194-9DAD-45A8-99F8-806D84D41F1A}" sibTransId="{99B36204-2AFE-4F5B-AC0A-B4D3E4D7EFD1}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F4C4E3A0-7DA3-495E-AFB0-795E665BA189}" type="presOf" srcId="{4AEAC847-8A6B-4B75-B354-8598DC871FA4}" destId="{5CBE0C57-AFF0-43A2-B1D6-78615B488F07}" srcOrd="1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0CB1176A-A010-46F1-B3A0-5060BB86ED48}" srcId="{9DEA55C1-E59C-4B5B-90DC-1D0B54C2B20C}" destId="{4AEAC847-8A6B-4B75-B354-8598DC871FA4}" srcOrd="1" destOrd="0" parTransId="{9EB7F663-EBB4-4999-8C6C-E5227286B468}" sibTransId="{BBB97DF4-805E-4436-AED9-E65AD3AA6A5D}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36D5D2AD-7422-4562-97EB-62619CFF6B1C}" type="presOf" srcId="{9EB7F663-EBB4-4999-8C6C-E5227286B468}" destId="{6BDF1DE8-F79F-440B-8116-1288EA05FAF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EDA13D5-1B4A-4737-B1F8-495260B1725E}" type="presOf" srcId="{4AEAC847-8A6B-4B75-B354-8598DC871FA4}" destId="{6B0516F0-E784-462F-BB9C-597A3A7AF9A9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BC28E4A7-85DA-4F82-9841-8BE176AD7587}" type="presParOf" srcId="{E6CFA08A-7145-470C-A659-6A725D85622B}" destId="{6BDF1DE8-F79F-440B-8116-1288EA05FAFF}" srcOrd="0" destOrd="0" presId="urn:microsoft.com/office/officeart/2005/8/layout/orgChart1"/>
    <dgm:cxn modelId="{ACBEAEEE-00EE-44F9-92F5-F4A6E11D5929}" type="presParOf" srcId="{E6CFA08A-7145-470C-A659-6A725D85622B}" destId="{6AEF4FBB-2DFA-47AA-8EFF-2339C9888D24}" srcOrd="1" destOrd="0" presId="urn:microsoft.com/office/officeart/2005/8/layout/orgChart1"/>
    <dgm:cxn modelId="{AEEAABB6-EAAF-4E36-93D8-9561BCF9F7E8}" type="presParOf" srcId="{6AEF4FBB-2DFA-47AA-8EFF-2339C9888D24}" destId="{F5AFEEDF-8F9E-4DEA-85E8-C887274D4E90}" srcOrd="0" destOrd="0" presId="urn:microsoft.com/office/officeart/2005/8/layout/orgChart1"/>
    <dgm:cxn modelId="{2EE72040-4240-422C-85F0-21BC988F2D63}" type="presParOf" srcId="{F5AFEEDF-8F9E-4DEA-85E8-C887274D4E90}" destId="{6B0516F0-E784-462F-BB9C-597A3A7AF9A9}" srcOrd="0" destOrd="0" presId="urn:microsoft.com/office/officeart/2005/8/layout/orgChart1"/>
    <dgm:cxn modelId="{5ED1F352-E5A7-4BF3-BC20-AE47BDD9C280}" type="presParOf" srcId="{F5AFEEDF-8F9E-4DEA-85E8-C887274D4E90}" destId="{5CBE0C57-AFF0-43A2-B1D6-78615B488F07}" srcOrd="1" destOrd="0" presId="urn:microsoft.com/office/officeart/2005/8/layout/orgChart1"/>
    <dgm:cxn modelId="{42334EEF-6308-4565-868E-CFC1ECF9C291}" type="presParOf" srcId="{6AEF4FBB-2DFA-47AA-8EFF-2339C9888D24}" destId="{9A578F69-9F26-486D-BD18-F72804C2416C}" srcOrd="1" destOrd="0" presId="urn:microsoft.com/office/officeart/2005/8/layout/orgChart1"/>
    <dgm:cxn modelId="{E021882F-291D-4A4A-950A-04280AEC1FD6}" type="presParOf" srcId="{6AEF4FBB-2DFA-47AA-8EFF-2339C9888D24}" destId="{BD7C54BA-6443-46E6-845C-22C4F5888043}" srcOrd="2" destOrd="0" presId="urn:microsoft.com/office/officeart/2005/8/layout/orgChart1"/>
    <dgm:cxn modelId="{9A60940B-5B46-43F0-9B43-732579869A5A}" type="presParOf" srcId="{E6CFA08A-7145-470C-A659-6A725D85622B}" destId="{6CADFBC4-36C6-4646-9CBC-457490BD58A9}" srcOrd="2" destOrd="0" presId="urn:microsoft.com/office/officeart/2005/8/layout/orgChart1"/>
    <dgm:cxn modelId="{355FF209-3A33-4859-B11F-769B9EEF05B0}" type="presParOf" srcId="{E6CFA08A-7145-470C-A659-6A725D85622B}" destId="{EB5D2130-0DE6-4CC4-88FE-FC341F595C0A}" srcOrd="3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Redes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</a:rPr>
            <a:t>212829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latin typeface="+mn-lt"/>
            </a:rPr>
            <a:t>Analistas</a:t>
          </a:r>
        </a:p>
        <a:p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Área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Riesgo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Psicología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Policial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Administrativo(a)</a:t>
          </a:r>
        </a:p>
        <a:p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Auxiliar</a:t>
          </a:r>
          <a:br>
            <a:rPr lang="es-MX" sz="1200" dirty="0">
              <a:latin typeface="+mn-lt"/>
            </a:rPr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1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2" presStyleCnt="3" custScaleX="103771" custScaleY="92732" custLinFactNeighborX="-384" custLinFactNeighborY="-8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5" destOrd="0" parTransId="{651C5F18-1BDF-4F62-B0A2-D83A7C7BA167}" sibTransId="{6D3FC725-A95D-4050-B1FA-E9C3E5E86EC1}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C6DE412-811A-4982-9EFC-928F60876372}" type="presParOf" srcId="{E6CFA08A-7145-470C-A659-6A725D85622B}" destId="{FF9FC2E7-2031-4B34-80B0-541EEC9FD404}" srcOrd="2" destOrd="0" presId="urn:microsoft.com/office/officeart/2005/8/layout/orgChart1"/>
    <dgm:cxn modelId="{AFEDE7B6-0E2C-4366-84CE-670CA31BC625}" type="presParOf" srcId="{E6CFA08A-7145-470C-A659-6A725D85622B}" destId="{0579A542-6CF2-4183-A7B8-CF8802FCCD93}" srcOrd="3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ABE65C30-590A-4D74-B9E7-11CBBB56C971}" type="presParOf" srcId="{E6CFA08A-7145-470C-A659-6A725D85622B}" destId="{2208E0A5-4A0F-49AF-A003-1810CBD7C53A}" srcOrd="4" destOrd="0" presId="urn:microsoft.com/office/officeart/2005/8/layout/orgChart1"/>
    <dgm:cxn modelId="{66C6E107-E7D6-4CCF-AAF7-17A695443722}" type="presParOf" srcId="{E6CFA08A-7145-470C-A659-6A725D85622B}" destId="{1B616B53-6033-474A-A1FC-8C5B81BA4AEE}" srcOrd="5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Inicial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Municipal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</a:p>
        <a:p>
          <a:endParaRPr lang="es-MX" altLang="es-MX" sz="1200" dirty="0">
            <a:latin typeface="+mn-lt"/>
          </a:endParaRP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Analista</a:t>
          </a:r>
          <a:br>
            <a:rPr lang="es-ES" sz="1200" dirty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Arma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 smtClean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Ayudante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Ayudantes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5868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Auxiliares Administrativos(as)</a:t>
          </a:r>
          <a:br>
            <a:rPr lang="es-ES" sz="1200" dirty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65093" custScaleY="133135" custLinFactX="100000" custLinFactNeighborX="10495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65093" custScaleY="133135" custLinFactX="-100000" custLinFactNeighborX="-103609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Vigilante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  <a:p>
          <a:pPr>
            <a:spcAft>
              <a:spcPts val="0"/>
            </a:spcAft>
          </a:pP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  <a:p>
          <a:pPr>
            <a:spcAft>
              <a:spcPts val="0"/>
            </a:spcAft>
          </a:pPr>
          <a:endParaRPr lang="es-MX" altLang="es-MX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  <a:p>
          <a:pPr>
            <a:spcAft>
              <a:spcPts val="0"/>
            </a:spcAft>
          </a:pPr>
          <a:endParaRPr lang="es-MX" altLang="es-MX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  <a:p>
          <a:pPr>
            <a:spcAft>
              <a:spcPts val="0"/>
            </a:spcAft>
          </a:pPr>
          <a:endParaRPr lang="es-MX" altLang="es-MX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1953235" y="2461722"/>
              </a:lnTo>
              <a:lnTo>
                <a:pt x="1953235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072301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1953235" y="0"/>
              </a:moveTo>
              <a:lnTo>
                <a:pt x="1953235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1265179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265179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3218415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218415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517165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171651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389831" y="749567"/>
          <a:ext cx="91440" cy="37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614289" y="127215"/>
          <a:ext cx="1642524" cy="622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614289" y="127215"/>
        <a:ext cx="1642524" cy="622351"/>
      </dsp:txXfrm>
    </dsp:sp>
    <dsp:sp modelId="{750238AF-6DAE-454F-9DF1-112AC698AD48}">
      <dsp:nvSpPr>
        <dsp:cNvPr id="0" name=""/>
        <dsp:cNvSpPr/>
      </dsp:nvSpPr>
      <dsp:spPr>
        <a:xfrm>
          <a:off x="62341" y="1129342"/>
          <a:ext cx="4746420" cy="3777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ES" sz="1200" kern="1200" dirty="0" smtClean="0"/>
            <a:t>Policía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/>
        </a:p>
      </dsp:txBody>
      <dsp:txXfrm>
        <a:off x="62341" y="1129342"/>
        <a:ext cx="4746420" cy="3777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9379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9379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05840" y="118767"/>
              </a:lnTo>
              <a:lnTo>
                <a:pt x="330584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9871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9871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310754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310754" y="118767"/>
              </a:lnTo>
              <a:lnTo>
                <a:pt x="1310754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7634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7634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22060" y="740448"/>
          <a:ext cx="911616" cy="235064"/>
        </a:xfrm>
        <a:custGeom>
          <a:avLst/>
          <a:gdLst/>
          <a:ahLst/>
          <a:cxnLst/>
          <a:rect l="0" t="0" r="0" b="0"/>
          <a:pathLst>
            <a:path>
              <a:moveTo>
                <a:pt x="911616" y="0"/>
              </a:moveTo>
              <a:lnTo>
                <a:pt x="911616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82115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82115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27835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3305840" y="0"/>
              </a:moveTo>
              <a:lnTo>
                <a:pt x="3305840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504178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504178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74735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74735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46033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46033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898402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898402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513530" y="1635910"/>
          <a:ext cx="2217059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 1ro(a)</a:t>
          </a:r>
          <a:br>
            <a:rPr lang="es-MX" sz="1000" kern="1200" dirty="0" smtClean="0"/>
          </a:br>
          <a:r>
            <a:rPr lang="es-MX" sz="1000" kern="1200" dirty="0" smtClean="0"/>
            <a:t>Policías 2do(a)</a:t>
          </a:r>
          <a:endParaRPr 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513530" y="1635910"/>
        <a:ext cx="2217059" cy="3055397"/>
      </dsp:txXfrm>
    </dsp:sp>
    <dsp:sp modelId="{47534EF4-1B7B-4FDF-ACD3-ECDA86C17442}">
      <dsp:nvSpPr>
        <dsp:cNvPr id="0" name=""/>
        <dsp:cNvSpPr/>
      </dsp:nvSpPr>
      <dsp:spPr>
        <a:xfrm>
          <a:off x="3040257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40257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120773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120773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4963184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 smtClean="0"/>
            <a:t>Policías 1ro(a)</a:t>
          </a:r>
          <a:br>
            <a:rPr lang="es-ES" altLang="es-MX" sz="1100" kern="1200" dirty="0" smtClean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 smtClean="0"/>
            <a:t>2do(a)</a:t>
          </a:r>
          <a:br>
            <a:rPr lang="es-MX" altLang="es-MX" sz="1100" kern="1200" dirty="0" smtClean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 smtClean="0"/>
            <a:t>3ro(a)</a:t>
          </a:r>
          <a:br>
            <a:rPr lang="es-MX" altLang="es-MX" sz="1100" kern="1200" dirty="0" smtClean="0"/>
          </a:br>
          <a:endParaRPr lang="es-MX" altLang="es-MX" sz="1100" kern="1200" dirty="0"/>
        </a:p>
      </dsp:txBody>
      <dsp:txXfrm>
        <a:off x="4963184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262628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62628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15860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15860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6958271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958271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25771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257715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Encargados(as) </a:t>
          </a:r>
          <a:r>
            <a:rPr lang="es-MX" altLang="es-MX" sz="1200" kern="1200" dirty="0"/>
            <a:t>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Encargados(as) </a:t>
          </a:r>
          <a:r>
            <a:rPr lang="es-MX" altLang="es-MX" sz="1200" kern="1200" dirty="0"/>
            <a:t>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Encargados(as) </a:t>
          </a:r>
          <a:r>
            <a:rPr lang="es-MX" altLang="es-MX" sz="1200" kern="1200" dirty="0"/>
            <a:t>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00279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 1ro(a).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2do(a).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7785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7853" y="1540091"/>
        <a:ext cx="1622425" cy="846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 3ro(a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/>
            <a:t>2do(a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647704" y="1330071"/>
        <a:ext cx="1838920" cy="9194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321661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321661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27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481"/>
              </a:lnTo>
              <a:lnTo>
                <a:pt x="3186386" y="2134481"/>
              </a:lnTo>
              <a:lnTo>
                <a:pt x="3186386" y="2279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27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737"/>
              </a:lnTo>
              <a:lnTo>
                <a:pt x="1056690" y="2134737"/>
              </a:lnTo>
              <a:lnTo>
                <a:pt x="105669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291765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146573"/>
              </a:lnTo>
              <a:lnTo>
                <a:pt x="0" y="2146573"/>
              </a:lnTo>
              <a:lnTo>
                <a:pt x="0" y="22917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279928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134737"/>
              </a:lnTo>
              <a:lnTo>
                <a:pt x="0" y="2134737"/>
              </a:lnTo>
              <a:lnTo>
                <a:pt x="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623276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63511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635112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623276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623020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623020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87400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87400" y="2455618"/>
        <a:ext cx="1811533" cy="7246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7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7868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Atención 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</a:t>
          </a:r>
          <a:r>
            <a:rPr lang="es-MX" altLang="es-MX" sz="1200" kern="1200" dirty="0" smtClean="0"/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85" y="1247868"/>
        <a:ext cx="3474666" cy="41399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82271" y="952524"/>
          <a:ext cx="117728" cy="506206"/>
        </a:xfrm>
        <a:custGeom>
          <a:avLst/>
          <a:gdLst/>
          <a:ahLst/>
          <a:cxnLst/>
          <a:rect l="0" t="0" r="0" b="0"/>
          <a:pathLst>
            <a:path>
              <a:moveTo>
                <a:pt x="117728" y="0"/>
              </a:moveTo>
              <a:lnTo>
                <a:pt x="117728" y="506206"/>
              </a:lnTo>
              <a:lnTo>
                <a:pt x="0" y="5062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312728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312728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952524"/>
          <a:ext cx="3570409" cy="1003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934"/>
              </a:lnTo>
              <a:lnTo>
                <a:pt x="3570409" y="911934"/>
              </a:lnTo>
              <a:lnTo>
                <a:pt x="3570409" y="1003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312728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312728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952524"/>
          <a:ext cx="1529883" cy="1003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934"/>
              </a:lnTo>
              <a:lnTo>
                <a:pt x="1529883" y="911934"/>
              </a:lnTo>
              <a:lnTo>
                <a:pt x="1529883" y="1003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501106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952524"/>
          <a:ext cx="91440" cy="1003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3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312728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312728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952524"/>
          <a:ext cx="1529883" cy="100378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911934"/>
              </a:lnTo>
              <a:lnTo>
                <a:pt x="0" y="911934"/>
              </a:lnTo>
              <a:lnTo>
                <a:pt x="0" y="1003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312728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312728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501106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952524"/>
          <a:ext cx="3570409" cy="100378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911934"/>
              </a:lnTo>
              <a:lnTo>
                <a:pt x="0" y="911934"/>
              </a:lnTo>
              <a:lnTo>
                <a:pt x="0" y="1003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338783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338783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56311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56311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97832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8341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83412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97832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8341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83412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56311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56311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97832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8341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42217" y="3483412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97832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8341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62481" y="3483412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56311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56311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9672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82232" y="3496722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56311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97898" y="1956311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97832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87550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101984" y="3487550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97832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8341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122247" y="3483412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56311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438424" y="1956311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97832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8341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142510" y="3483412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97832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97832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83412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162774" y="3483412"/>
        <a:ext cx="835534" cy="853201"/>
      </dsp:txXfrm>
    </dsp:sp>
    <dsp:sp modelId="{490D4BE3-4596-48CF-BA05-B45946C1A477}">
      <dsp:nvSpPr>
        <dsp:cNvPr id="0" name=""/>
        <dsp:cNvSpPr/>
      </dsp:nvSpPr>
      <dsp:spPr>
        <a:xfrm>
          <a:off x="3122272" y="1170731"/>
          <a:ext cx="1259998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 smtClean="0"/>
            <a:t>Oficial </a:t>
          </a:r>
          <a:r>
            <a:rPr lang="fr-FR" altLang="es-MX" sz="1200" kern="1200" dirty="0" smtClean="0"/>
            <a:t>Crucero</a:t>
          </a:r>
          <a:endParaRPr lang="fr-FR" altLang="es-MX" sz="1200" kern="1200" dirty="0" smtClean="0"/>
        </a:p>
      </dsp:txBody>
      <dsp:txXfrm>
        <a:off x="3122272" y="1170731"/>
        <a:ext cx="1259998" cy="5759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9"/>
              </a:lnTo>
              <a:lnTo>
                <a:pt x="2068140" y="340609"/>
              </a:lnTo>
              <a:lnTo>
                <a:pt x="206814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1248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1248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1923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0609"/>
              </a:lnTo>
              <a:lnTo>
                <a:pt x="0" y="340609"/>
              </a:lnTo>
              <a:lnTo>
                <a:pt x="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25505" y="1483739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1371"/>
          <a:ext cx="1815016" cy="230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81371"/>
        <a:ext cx="1815016" cy="2304000"/>
      </dsp:txXfrm>
    </dsp:sp>
    <dsp:sp modelId="{77FFF755-0490-4820-A875-C725D434A9BE}">
      <dsp:nvSpPr>
        <dsp:cNvPr id="0" name=""/>
        <dsp:cNvSpPr/>
      </dsp:nvSpPr>
      <dsp:spPr>
        <a:xfrm>
          <a:off x="2147568" y="2681403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1403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3739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67640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234513" y="2667640"/>
        <a:ext cx="1815016" cy="6253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de Infracciones</a:t>
          </a:r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Inspectores(as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578843" y="3131705"/>
        <a:ext cx="1803990" cy="76447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Dirección de Protección a la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Ciudadanía</a:t>
          </a: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3157801" y="2908858"/>
          <a:ext cx="1288826" cy="50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7"/>
              </a:lnTo>
              <a:lnTo>
                <a:pt x="1288826" y="252157"/>
              </a:lnTo>
              <a:lnTo>
                <a:pt x="1288826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9795F-5089-4820-B798-72F07D035CF7}">
      <dsp:nvSpPr>
        <dsp:cNvPr id="0" name=""/>
        <dsp:cNvSpPr/>
      </dsp:nvSpPr>
      <dsp:spPr>
        <a:xfrm>
          <a:off x="1867870" y="2908858"/>
          <a:ext cx="1289930" cy="504315"/>
        </a:xfrm>
        <a:custGeom>
          <a:avLst/>
          <a:gdLst/>
          <a:ahLst/>
          <a:cxnLst/>
          <a:rect l="0" t="0" r="0" b="0"/>
          <a:pathLst>
            <a:path>
              <a:moveTo>
                <a:pt x="1289930" y="0"/>
              </a:moveTo>
              <a:lnTo>
                <a:pt x="1289930" y="252157"/>
              </a:lnTo>
              <a:lnTo>
                <a:pt x="0" y="252157"/>
              </a:lnTo>
              <a:lnTo>
                <a:pt x="0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3112081" y="1203792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957050" y="3041"/>
          <a:ext cx="240150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957050" y="3041"/>
        <a:ext cx="2401501" cy="1200750"/>
      </dsp:txXfrm>
    </dsp:sp>
    <dsp:sp modelId="{B2FC6F1B-6492-44D1-B3F7-7C4F0968CC54}">
      <dsp:nvSpPr>
        <dsp:cNvPr id="0" name=""/>
        <dsp:cNvSpPr/>
      </dsp:nvSpPr>
      <dsp:spPr>
        <a:xfrm>
          <a:off x="2059798" y="1708107"/>
          <a:ext cx="2196005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059798" y="1708107"/>
        <a:ext cx="2196005" cy="1200750"/>
      </dsp:txXfrm>
    </dsp:sp>
    <dsp:sp modelId="{CD0BE0DF-2D67-44CA-8B0A-7CEECA0EB795}">
      <dsp:nvSpPr>
        <dsp:cNvPr id="0" name=""/>
        <dsp:cNvSpPr/>
      </dsp:nvSpPr>
      <dsp:spPr>
        <a:xfrm>
          <a:off x="838671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38671" y="3413174"/>
        <a:ext cx="2058399" cy="992012"/>
      </dsp:txXfrm>
    </dsp:sp>
    <dsp:sp modelId="{6A88A4C6-C9AF-488E-8299-53E266466FE5}">
      <dsp:nvSpPr>
        <dsp:cNvPr id="0" name=""/>
        <dsp:cNvSpPr/>
      </dsp:nvSpPr>
      <dsp:spPr>
        <a:xfrm>
          <a:off x="3417427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3417427" y="3413174"/>
        <a:ext cx="2058399" cy="99201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864881" y="2218552"/>
          <a:ext cx="569110" cy="847670"/>
        </a:xfrm>
        <a:custGeom>
          <a:avLst/>
          <a:gdLst/>
          <a:ahLst/>
          <a:cxnLst/>
          <a:rect l="0" t="0" r="0" b="0"/>
          <a:pathLst>
            <a:path>
              <a:moveTo>
                <a:pt x="569110" y="0"/>
              </a:moveTo>
              <a:lnTo>
                <a:pt x="569110" y="847670"/>
              </a:lnTo>
              <a:lnTo>
                <a:pt x="0" y="847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7835-DA3E-4080-9A76-37B3B7BE1439}">
      <dsp:nvSpPr>
        <dsp:cNvPr id="0" name=""/>
        <dsp:cNvSpPr/>
      </dsp:nvSpPr>
      <dsp:spPr>
        <a:xfrm>
          <a:off x="2433991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71"/>
              </a:lnTo>
              <a:lnTo>
                <a:pt x="1034373" y="1603371"/>
              </a:lnTo>
              <a:lnTo>
                <a:pt x="1034373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960D8-9849-4A3A-86DB-27FF78F1BCFD}">
      <dsp:nvSpPr>
        <dsp:cNvPr id="0" name=""/>
        <dsp:cNvSpPr/>
      </dsp:nvSpPr>
      <dsp:spPr>
        <a:xfrm>
          <a:off x="1399618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1034373" y="0"/>
              </a:moveTo>
              <a:lnTo>
                <a:pt x="1034373" y="1603371"/>
              </a:lnTo>
              <a:lnTo>
                <a:pt x="0" y="1603371"/>
              </a:lnTo>
              <a:lnTo>
                <a:pt x="0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0B8BE-3C9F-4BAC-821C-AD6D77E42396}">
      <dsp:nvSpPr>
        <dsp:cNvPr id="0" name=""/>
        <dsp:cNvSpPr/>
      </dsp:nvSpPr>
      <dsp:spPr>
        <a:xfrm>
          <a:off x="2388271" y="984239"/>
          <a:ext cx="91440" cy="412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C9BA-9224-4190-BD93-0DFFA5379025}">
      <dsp:nvSpPr>
        <dsp:cNvPr id="0" name=""/>
        <dsp:cNvSpPr/>
      </dsp:nvSpPr>
      <dsp:spPr>
        <a:xfrm>
          <a:off x="1451242" y="1490"/>
          <a:ext cx="1965498" cy="982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51242" y="1490"/>
        <a:ext cx="1965498" cy="982749"/>
      </dsp:txXfrm>
    </dsp:sp>
    <dsp:sp modelId="{8787FCCC-CEDD-4C84-94FF-7ADC8A6E4B19}">
      <dsp:nvSpPr>
        <dsp:cNvPr id="0" name=""/>
        <dsp:cNvSpPr/>
      </dsp:nvSpPr>
      <dsp:spPr>
        <a:xfrm>
          <a:off x="1554568" y="1396993"/>
          <a:ext cx="1758845" cy="821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554568" y="1396993"/>
        <a:ext cx="1758845" cy="821558"/>
      </dsp:txXfrm>
    </dsp:sp>
    <dsp:sp modelId="{40656D80-BCDF-410F-AECF-315286752220}">
      <dsp:nvSpPr>
        <dsp:cNvPr id="0" name=""/>
        <dsp:cNvSpPr/>
      </dsp:nvSpPr>
      <dsp:spPr>
        <a:xfrm>
          <a:off x="571622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1622" y="4028301"/>
        <a:ext cx="1655991" cy="834255"/>
      </dsp:txXfrm>
    </dsp:sp>
    <dsp:sp modelId="{CE48E30C-1861-4126-A2ED-5DB600A92320}">
      <dsp:nvSpPr>
        <dsp:cNvPr id="0" name=""/>
        <dsp:cNvSpPr/>
      </dsp:nvSpPr>
      <dsp:spPr>
        <a:xfrm>
          <a:off x="2640368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640368" y="4028301"/>
        <a:ext cx="1655991" cy="834255"/>
      </dsp:txXfrm>
    </dsp:sp>
    <dsp:sp modelId="{A10B4F35-17D0-467A-9A16-5F3A029E6DF3}">
      <dsp:nvSpPr>
        <dsp:cNvPr id="0" name=""/>
        <dsp:cNvSpPr/>
      </dsp:nvSpPr>
      <dsp:spPr>
        <a:xfrm>
          <a:off x="438420" y="2685835"/>
          <a:ext cx="1426460" cy="760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38420" y="2685835"/>
        <a:ext cx="1426460" cy="760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Jurídico(a</a:t>
          </a:r>
          <a:r>
            <a:rPr lang="es-MX" altLang="es-MX" sz="1200" kern="1200" dirty="0" smtClean="0"/>
            <a:t>)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555CE-14CA-4B86-B9B5-3CB4705EF0C9}">
      <dsp:nvSpPr>
        <dsp:cNvPr id="0" name=""/>
        <dsp:cNvSpPr/>
      </dsp:nvSpPr>
      <dsp:spPr>
        <a:xfrm>
          <a:off x="2788035" y="910989"/>
          <a:ext cx="185519" cy="2943516"/>
        </a:xfrm>
        <a:custGeom>
          <a:avLst/>
          <a:gdLst/>
          <a:ahLst/>
          <a:cxnLst/>
          <a:rect l="0" t="0" r="0" b="0"/>
          <a:pathLst>
            <a:path>
              <a:moveTo>
                <a:pt x="185519" y="0"/>
              </a:moveTo>
              <a:lnTo>
                <a:pt x="185519" y="2943516"/>
              </a:lnTo>
              <a:lnTo>
                <a:pt x="0" y="2943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B237F-6E91-4BA2-A033-16942288A66F}">
      <dsp:nvSpPr>
        <dsp:cNvPr id="0" name=""/>
        <dsp:cNvSpPr/>
      </dsp:nvSpPr>
      <dsp:spPr>
        <a:xfrm>
          <a:off x="2973554" y="910989"/>
          <a:ext cx="144922" cy="176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861"/>
              </a:lnTo>
              <a:lnTo>
                <a:pt x="144922" y="1766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88035" y="910989"/>
          <a:ext cx="185519" cy="1766861"/>
        </a:xfrm>
        <a:custGeom>
          <a:avLst/>
          <a:gdLst/>
          <a:ahLst/>
          <a:cxnLst/>
          <a:rect l="0" t="0" r="0" b="0"/>
          <a:pathLst>
            <a:path>
              <a:moveTo>
                <a:pt x="185519" y="0"/>
              </a:moveTo>
              <a:lnTo>
                <a:pt x="185519" y="1766861"/>
              </a:lnTo>
              <a:lnTo>
                <a:pt x="0" y="1766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910989"/>
          <a:ext cx="137085" cy="72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10"/>
              </a:lnTo>
              <a:lnTo>
                <a:pt x="137085" y="7277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80199" y="910989"/>
          <a:ext cx="193355" cy="727710"/>
        </a:xfrm>
        <a:custGeom>
          <a:avLst/>
          <a:gdLst/>
          <a:ahLst/>
          <a:cxnLst/>
          <a:rect l="0" t="0" r="0" b="0"/>
          <a:pathLst>
            <a:path>
              <a:moveTo>
                <a:pt x="193355" y="0"/>
              </a:moveTo>
              <a:lnTo>
                <a:pt x="193355" y="727710"/>
              </a:lnTo>
              <a:lnTo>
                <a:pt x="0" y="7277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910989"/>
          <a:ext cx="91440" cy="375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0459" y="63470"/>
          <a:ext cx="1866190" cy="8475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40459" y="63470"/>
        <a:ext cx="1866190" cy="847519"/>
      </dsp:txXfrm>
    </dsp:sp>
    <dsp:sp modelId="{88858FFA-E338-4A9E-A293-65405970FF12}">
      <dsp:nvSpPr>
        <dsp:cNvPr id="0" name=""/>
        <dsp:cNvSpPr/>
      </dsp:nvSpPr>
      <dsp:spPr>
        <a:xfrm>
          <a:off x="2186789" y="4663520"/>
          <a:ext cx="1573530" cy="7867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186789" y="4663520"/>
        <a:ext cx="1573530" cy="786765"/>
      </dsp:txXfrm>
    </dsp:sp>
    <dsp:sp modelId="{D626C255-1536-4EB0-A4A3-D107C591C8D4}">
      <dsp:nvSpPr>
        <dsp:cNvPr id="0" name=""/>
        <dsp:cNvSpPr/>
      </dsp:nvSpPr>
      <dsp:spPr>
        <a:xfrm>
          <a:off x="998774" y="1270714"/>
          <a:ext cx="1781424" cy="7359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98774" y="1270714"/>
        <a:ext cx="1781424" cy="735971"/>
      </dsp:txXfrm>
    </dsp:sp>
    <dsp:sp modelId="{E6161396-4F11-49B1-96C4-F17836677C13}">
      <dsp:nvSpPr>
        <dsp:cNvPr id="0" name=""/>
        <dsp:cNvSpPr/>
      </dsp:nvSpPr>
      <dsp:spPr>
        <a:xfrm>
          <a:off x="3110640" y="1270714"/>
          <a:ext cx="1781424" cy="7359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110640" y="1270714"/>
        <a:ext cx="1781424" cy="735971"/>
      </dsp:txXfrm>
    </dsp:sp>
    <dsp:sp modelId="{28B7969A-AD4F-4559-BE49-5614ED8DD292}">
      <dsp:nvSpPr>
        <dsp:cNvPr id="0" name=""/>
        <dsp:cNvSpPr/>
      </dsp:nvSpPr>
      <dsp:spPr>
        <a:xfrm>
          <a:off x="1006610" y="2381653"/>
          <a:ext cx="1781424" cy="5923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cs typeface="Arial" charset="0"/>
            </a:rPr>
            <a:t>Abogado(a</a:t>
          </a:r>
          <a:r>
            <a:rPr lang="es-ES" altLang="es-MX" sz="1200" kern="1200" dirty="0" smtClean="0">
              <a:cs typeface="Arial" charset="0"/>
            </a:rPr>
            <a:t>)</a:t>
          </a:r>
          <a:endParaRPr lang="es-ES" altLang="es-MX" sz="1200" kern="1200" dirty="0">
            <a:cs typeface="Arial" charset="0"/>
          </a:endParaRPr>
        </a:p>
      </dsp:txBody>
      <dsp:txXfrm>
        <a:off x="1006610" y="2381653"/>
        <a:ext cx="1781424" cy="592394"/>
      </dsp:txXfrm>
    </dsp:sp>
    <dsp:sp modelId="{C1A81F75-AC3A-4094-8C94-6A09BCF5B55C}">
      <dsp:nvSpPr>
        <dsp:cNvPr id="0" name=""/>
        <dsp:cNvSpPr/>
      </dsp:nvSpPr>
      <dsp:spPr>
        <a:xfrm>
          <a:off x="3118476" y="2381653"/>
          <a:ext cx="1781424" cy="5923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Analistas</a:t>
          </a:r>
          <a:br>
            <a:rPr lang="es-MX" altLang="es-MX" sz="1200" kern="1200" dirty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3118476" y="2381653"/>
        <a:ext cx="1781424" cy="592394"/>
      </dsp:txXfrm>
    </dsp:sp>
    <dsp:sp modelId="{D243A2A2-EBBC-46CF-9BE7-3D4B8C1B67E9}">
      <dsp:nvSpPr>
        <dsp:cNvPr id="0" name=""/>
        <dsp:cNvSpPr/>
      </dsp:nvSpPr>
      <dsp:spPr>
        <a:xfrm>
          <a:off x="1006610" y="3357616"/>
          <a:ext cx="1781424" cy="9937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 Administrativo(a)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Auxiliar</a:t>
          </a:r>
          <a:r>
            <a:rPr lang="es-MX" altLang="es-MX" sz="1200" kern="1200" dirty="0">
              <a:cs typeface="Arial" charset="0"/>
            </a:rPr>
            <a:t/>
          </a:r>
          <a:br>
            <a:rPr lang="es-MX" altLang="es-MX" sz="1200" kern="1200" dirty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1006610" y="3357616"/>
        <a:ext cx="1781424" cy="9937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65601" y="1613166"/>
          <a:ext cx="3401550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3401550" y="1013211"/>
              </a:lnTo>
              <a:lnTo>
                <a:pt x="340155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65601" y="1613166"/>
          <a:ext cx="1136426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1136426" y="1013211"/>
              </a:lnTo>
              <a:lnTo>
                <a:pt x="1136426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236903" y="1613166"/>
          <a:ext cx="1128697" cy="1174226"/>
        </a:xfrm>
        <a:custGeom>
          <a:avLst/>
          <a:gdLst/>
          <a:ahLst/>
          <a:cxnLst/>
          <a:rect l="0" t="0" r="0" b="0"/>
          <a:pathLst>
            <a:path>
              <a:moveTo>
                <a:pt x="1128697" y="0"/>
              </a:moveTo>
              <a:lnTo>
                <a:pt x="1128697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71779" y="1613166"/>
          <a:ext cx="3393822" cy="1174226"/>
        </a:xfrm>
        <a:custGeom>
          <a:avLst/>
          <a:gdLst/>
          <a:ahLst/>
          <a:cxnLst/>
          <a:rect l="0" t="0" r="0" b="0"/>
          <a:pathLst>
            <a:path>
              <a:moveTo>
                <a:pt x="3393822" y="0"/>
              </a:moveTo>
              <a:lnTo>
                <a:pt x="3393822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005249" y="298159"/>
          <a:ext cx="2720703" cy="1315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3005249" y="298159"/>
        <a:ext cx="2720703" cy="1315007"/>
      </dsp:txXfrm>
    </dsp:sp>
    <dsp:sp modelId="{5F960542-94A4-4F9E-B75D-DBD5FCFB6474}">
      <dsp:nvSpPr>
        <dsp:cNvPr id="0" name=""/>
        <dsp:cNvSpPr/>
      </dsp:nvSpPr>
      <dsp:spPr>
        <a:xfrm>
          <a:off x="232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32" y="2787392"/>
        <a:ext cx="1943094" cy="1164542"/>
      </dsp:txXfrm>
    </dsp:sp>
    <dsp:sp modelId="{BE393EA6-436B-4E8E-98D3-7FC4A3B6FD72}">
      <dsp:nvSpPr>
        <dsp:cNvPr id="0" name=""/>
        <dsp:cNvSpPr/>
      </dsp:nvSpPr>
      <dsp:spPr>
        <a:xfrm>
          <a:off x="2265356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65356" y="2787392"/>
        <a:ext cx="1943094" cy="1164542"/>
      </dsp:txXfrm>
    </dsp:sp>
    <dsp:sp modelId="{ACF15B23-6C27-4EE0-887C-952A3E569CD0}">
      <dsp:nvSpPr>
        <dsp:cNvPr id="0" name=""/>
        <dsp:cNvSpPr/>
      </dsp:nvSpPr>
      <dsp:spPr>
        <a:xfrm>
          <a:off x="4530480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530480" y="2787392"/>
        <a:ext cx="1943094" cy="1164542"/>
      </dsp:txXfrm>
    </dsp:sp>
    <dsp:sp modelId="{BABEB0FF-8874-424F-91E2-2AD3F35E73FA}">
      <dsp:nvSpPr>
        <dsp:cNvPr id="0" name=""/>
        <dsp:cNvSpPr/>
      </dsp:nvSpPr>
      <dsp:spPr>
        <a:xfrm>
          <a:off x="6795605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95605" y="2787392"/>
        <a:ext cx="1943094" cy="116454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2070559" y="1762353"/>
          <a:ext cx="433038" cy="72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080"/>
              </a:lnTo>
              <a:lnTo>
                <a:pt x="433038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1DE8-F79F-440B-8116-1288EA05FAFF}">
      <dsp:nvSpPr>
        <dsp:cNvPr id="0" name=""/>
        <dsp:cNvSpPr/>
      </dsp:nvSpPr>
      <dsp:spPr>
        <a:xfrm>
          <a:off x="1637341" y="1762353"/>
          <a:ext cx="433217" cy="724080"/>
        </a:xfrm>
        <a:custGeom>
          <a:avLst/>
          <a:gdLst/>
          <a:ahLst/>
          <a:cxnLst/>
          <a:rect l="0" t="0" r="0" b="0"/>
          <a:pathLst>
            <a:path>
              <a:moveTo>
                <a:pt x="433217" y="0"/>
              </a:moveTo>
              <a:lnTo>
                <a:pt x="433217" y="724080"/>
              </a:lnTo>
              <a:lnTo>
                <a:pt x="0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4839" y="1762353"/>
          <a:ext cx="91440" cy="1474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422"/>
              </a:lnTo>
              <a:lnTo>
                <a:pt x="47267" y="1224422"/>
              </a:lnTo>
              <a:lnTo>
                <a:pt x="47267" y="1474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16445" y="757753"/>
          <a:ext cx="1908227" cy="1004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116445" y="757753"/>
        <a:ext cx="1908227" cy="1004600"/>
      </dsp:txXfrm>
    </dsp:sp>
    <dsp:sp modelId="{0E4A1FB2-B936-4A45-9B17-4DC72B6EC80F}">
      <dsp:nvSpPr>
        <dsp:cNvPr id="0" name=""/>
        <dsp:cNvSpPr/>
      </dsp:nvSpPr>
      <dsp:spPr>
        <a:xfrm>
          <a:off x="1291410" y="3236709"/>
          <a:ext cx="1561391" cy="7960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291410" y="3236709"/>
        <a:ext cx="1561391" cy="796013"/>
      </dsp:txXfrm>
    </dsp:sp>
    <dsp:sp modelId="{6B0516F0-E784-462F-BB9C-597A3A7AF9A9}">
      <dsp:nvSpPr>
        <dsp:cNvPr id="0" name=""/>
        <dsp:cNvSpPr/>
      </dsp:nvSpPr>
      <dsp:spPr>
        <a:xfrm>
          <a:off x="399363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/>
        </a:p>
      </dsp:txBody>
      <dsp:txXfrm>
        <a:off x="399363" y="2168096"/>
        <a:ext cx="1237978" cy="636674"/>
      </dsp:txXfrm>
    </dsp:sp>
    <dsp:sp modelId="{5A85CEA1-E22E-435A-8F8C-CD2C74267CE1}">
      <dsp:nvSpPr>
        <dsp:cNvPr id="0" name=""/>
        <dsp:cNvSpPr/>
      </dsp:nvSpPr>
      <dsp:spPr>
        <a:xfrm>
          <a:off x="2503598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03598" y="2168096"/>
        <a:ext cx="1237978" cy="63667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7587" y="1125677"/>
          <a:ext cx="216076" cy="819813"/>
        </a:xfrm>
        <a:custGeom>
          <a:avLst/>
          <a:gdLst/>
          <a:ahLst/>
          <a:cxnLst/>
          <a:rect l="0" t="0" r="0" b="0"/>
          <a:pathLst>
            <a:path>
              <a:moveTo>
                <a:pt x="216076" y="0"/>
              </a:moveTo>
              <a:lnTo>
                <a:pt x="216076" y="819813"/>
              </a:lnTo>
              <a:lnTo>
                <a:pt x="0" y="819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664" y="1125677"/>
          <a:ext cx="2257949" cy="1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09"/>
              </a:lnTo>
              <a:lnTo>
                <a:pt x="2257949" y="1558209"/>
              </a:lnTo>
              <a:lnTo>
                <a:pt x="2257949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25407" y="1125677"/>
          <a:ext cx="91440" cy="1758917"/>
        </a:xfrm>
        <a:custGeom>
          <a:avLst/>
          <a:gdLst/>
          <a:ahLst/>
          <a:cxnLst/>
          <a:rect l="0" t="0" r="0" b="0"/>
          <a:pathLst>
            <a:path>
              <a:moveTo>
                <a:pt x="68256" y="0"/>
              </a:moveTo>
              <a:lnTo>
                <a:pt x="68256" y="1558209"/>
              </a:lnTo>
              <a:lnTo>
                <a:pt x="45720" y="1558209"/>
              </a:lnTo>
              <a:lnTo>
                <a:pt x="4572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342825" y="1125677"/>
          <a:ext cx="2250838" cy="1758917"/>
        </a:xfrm>
        <a:custGeom>
          <a:avLst/>
          <a:gdLst/>
          <a:ahLst/>
          <a:cxnLst/>
          <a:rect l="0" t="0" r="0" b="0"/>
          <a:pathLst>
            <a:path>
              <a:moveTo>
                <a:pt x="2250838" y="0"/>
              </a:moveTo>
              <a:lnTo>
                <a:pt x="2250838" y="1558209"/>
              </a:lnTo>
              <a:lnTo>
                <a:pt x="0" y="1558209"/>
              </a:lnTo>
              <a:lnTo>
                <a:pt x="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3879" y="0"/>
          <a:ext cx="2479569" cy="1125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3879" y="0"/>
        <a:ext cx="2479569" cy="1125677"/>
      </dsp:txXfrm>
    </dsp:sp>
    <dsp:sp modelId="{F6BBEC83-E208-4CDC-AF15-4EEBE065CBE1}">
      <dsp:nvSpPr>
        <dsp:cNvPr id="0" name=""/>
        <dsp:cNvSpPr/>
      </dsp:nvSpPr>
      <dsp:spPr>
        <a:xfrm>
          <a:off x="412982" y="2884595"/>
          <a:ext cx="1859686" cy="9423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Redes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</a:rPr>
            <a:t>212829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12982" y="2884595"/>
        <a:ext cx="1859686" cy="942335"/>
      </dsp:txXfrm>
    </dsp:sp>
    <dsp:sp modelId="{62F575BD-4ABE-4050-8344-31020A431BE9}">
      <dsp:nvSpPr>
        <dsp:cNvPr id="0" name=""/>
        <dsp:cNvSpPr/>
      </dsp:nvSpPr>
      <dsp:spPr>
        <a:xfrm>
          <a:off x="2641284" y="2884595"/>
          <a:ext cx="1859686" cy="925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284" y="2884595"/>
        <a:ext cx="1859686" cy="925676"/>
      </dsp:txXfrm>
    </dsp:sp>
    <dsp:sp modelId="{72EF0FA2-707D-4E02-AE13-A46BA56EA465}">
      <dsp:nvSpPr>
        <dsp:cNvPr id="0" name=""/>
        <dsp:cNvSpPr/>
      </dsp:nvSpPr>
      <dsp:spPr>
        <a:xfrm>
          <a:off x="4921770" y="2884595"/>
          <a:ext cx="1859686" cy="9042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21770" y="2884595"/>
        <a:ext cx="1859686" cy="904200"/>
      </dsp:txXfrm>
    </dsp:sp>
    <dsp:sp modelId="{358F4EC1-E925-4C5D-BB5A-4E26E095115D}">
      <dsp:nvSpPr>
        <dsp:cNvPr id="0" name=""/>
        <dsp:cNvSpPr/>
      </dsp:nvSpPr>
      <dsp:spPr>
        <a:xfrm>
          <a:off x="1865584" y="1549488"/>
          <a:ext cx="1512002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65584" y="1549488"/>
        <a:ext cx="1512002" cy="79200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623960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623960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623960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644283"/>
          <a:ext cx="2283985" cy="979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1006121" y="644283"/>
        <a:ext cx="2283985" cy="979677"/>
      </dsp:txXfrm>
    </dsp:sp>
    <dsp:sp modelId="{625BDB02-3C9D-4182-86B0-E57BA4667B7D}">
      <dsp:nvSpPr>
        <dsp:cNvPr id="0" name=""/>
        <dsp:cNvSpPr/>
      </dsp:nvSpPr>
      <dsp:spPr>
        <a:xfrm>
          <a:off x="11418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47965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479658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122660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+mn-lt"/>
          </a:endParaRPr>
        </a:p>
      </dsp:txBody>
      <dsp:txXfrm>
        <a:off x="537616" y="2122660"/>
        <a:ext cx="1413910" cy="725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Riesgo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072865" y="869955"/>
          <a:ext cx="188948" cy="1958981"/>
        </a:xfrm>
        <a:custGeom>
          <a:avLst/>
          <a:gdLst/>
          <a:ahLst/>
          <a:cxnLst/>
          <a:rect l="0" t="0" r="0" b="0"/>
          <a:pathLst>
            <a:path>
              <a:moveTo>
                <a:pt x="188948" y="0"/>
              </a:moveTo>
              <a:lnTo>
                <a:pt x="188948" y="1958981"/>
              </a:lnTo>
              <a:lnTo>
                <a:pt x="0" y="195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261814" y="869955"/>
          <a:ext cx="183081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183081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80"/>
              </a:lnTo>
              <a:lnTo>
                <a:pt x="2100589" y="2649380"/>
              </a:lnTo>
              <a:lnTo>
                <a:pt x="2100589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31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9380"/>
              </a:lnTo>
              <a:lnTo>
                <a:pt x="0" y="2649380"/>
              </a:lnTo>
              <a:lnTo>
                <a:pt x="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701618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Psicología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2393802" y="3701618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94391" y="3701618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+mn-lt"/>
          </a:endParaRPr>
        </a:p>
      </dsp:txBody>
      <dsp:txXfrm>
        <a:off x="1278840" y="1296479"/>
        <a:ext cx="1801489" cy="804925"/>
      </dsp:txXfrm>
    </dsp:sp>
    <dsp:sp modelId="{F7B80271-7268-4262-8A55-F469AFE7FC15}">
      <dsp:nvSpPr>
        <dsp:cNvPr id="0" name=""/>
        <dsp:cNvSpPr/>
      </dsp:nvSpPr>
      <dsp:spPr>
        <a:xfrm>
          <a:off x="3444895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</a:t>
          </a:r>
          <a:br>
            <a:rPr lang="es-MX" sz="1200" kern="1200" dirty="0">
              <a:latin typeface="+mn-lt"/>
            </a:rPr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3444895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1271375" y="2426475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71375" y="2426475"/>
        <a:ext cx="1801489" cy="804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Inicial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Criminólogo(a)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Municipal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>
            <a:latin typeface="+mn-lt"/>
          </a:endParaRP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61545" y="2659316"/>
        <a:ext cx="1997023" cy="85057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Arma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2119626" y="3057269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19626" y="1335974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06804" y="267"/>
          <a:ext cx="2717082" cy="1335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806804" y="267"/>
        <a:ext cx="2717082" cy="1335706"/>
      </dsp:txXfrm>
    </dsp:sp>
    <dsp:sp modelId="{19FBE8A8-D4BA-45D1-97CD-FF1210CD856F}">
      <dsp:nvSpPr>
        <dsp:cNvPr id="0" name=""/>
        <dsp:cNvSpPr/>
      </dsp:nvSpPr>
      <dsp:spPr>
        <a:xfrm>
          <a:off x="1013394" y="1948783"/>
          <a:ext cx="2303902" cy="110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>
            <a:latin typeface="+mn-lt"/>
          </a:endParaRPr>
        </a:p>
      </dsp:txBody>
      <dsp:txXfrm>
        <a:off x="1013394" y="1948783"/>
        <a:ext cx="2303902" cy="1108485"/>
      </dsp:txXfrm>
    </dsp:sp>
    <dsp:sp modelId="{E6CEF716-CBB7-466B-B44E-717886712DE9}">
      <dsp:nvSpPr>
        <dsp:cNvPr id="0" name=""/>
        <dsp:cNvSpPr/>
      </dsp:nvSpPr>
      <dsp:spPr>
        <a:xfrm>
          <a:off x="1012490" y="3670079"/>
          <a:ext cx="2305711" cy="1055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 smtClean="0">
            <a:latin typeface="+mn-lt"/>
          </a:endParaRPr>
        </a:p>
      </dsp:txBody>
      <dsp:txXfrm>
        <a:off x="1012490" y="3670079"/>
        <a:ext cx="2305711" cy="105547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Ayudante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b="1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872" y="1002117"/>
          <a:ext cx="2184263" cy="502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940"/>
              </a:lnTo>
              <a:lnTo>
                <a:pt x="2184263" y="301940"/>
              </a:lnTo>
              <a:lnTo>
                <a:pt x="2184263" y="502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446" y="1002117"/>
          <a:ext cx="91440" cy="514816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314717"/>
              </a:lnTo>
              <a:lnTo>
                <a:pt x="45720" y="314717"/>
              </a:lnTo>
              <a:lnTo>
                <a:pt x="45720" y="514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02117"/>
          <a:ext cx="2163833" cy="500486"/>
        </a:xfrm>
        <a:custGeom>
          <a:avLst/>
          <a:gdLst/>
          <a:ahLst/>
          <a:cxnLst/>
          <a:rect l="0" t="0" r="0" b="0"/>
          <a:pathLst>
            <a:path>
              <a:moveTo>
                <a:pt x="2163833" y="0"/>
              </a:moveTo>
              <a:lnTo>
                <a:pt x="2163833" y="300386"/>
              </a:lnTo>
              <a:lnTo>
                <a:pt x="0" y="300386"/>
              </a:lnTo>
              <a:lnTo>
                <a:pt x="0" y="500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0946" y="49264"/>
          <a:ext cx="2239852" cy="95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1930946" y="49264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50260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942" y="1502604"/>
        <a:ext cx="1772192" cy="899998"/>
      </dsp:txXfrm>
    </dsp:sp>
    <dsp:sp modelId="{A4D4C94C-ABED-4C78-BB8A-71B08ACEA027}">
      <dsp:nvSpPr>
        <dsp:cNvPr id="0" name=""/>
        <dsp:cNvSpPr/>
      </dsp:nvSpPr>
      <dsp:spPr>
        <a:xfrm>
          <a:off x="2162070" y="151693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Ayudantes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2162070" y="1516934"/>
        <a:ext cx="1772192" cy="899998"/>
      </dsp:txXfrm>
    </dsp:sp>
    <dsp:sp modelId="{0064E887-F5DA-4F11-99BF-0DCD1DFC9402}">
      <dsp:nvSpPr>
        <dsp:cNvPr id="0" name=""/>
        <dsp:cNvSpPr/>
      </dsp:nvSpPr>
      <dsp:spPr>
        <a:xfrm>
          <a:off x="4349039" y="1504157"/>
          <a:ext cx="1772192" cy="15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49039" y="1504157"/>
        <a:ext cx="1772192" cy="1511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2288" y="956046"/>
          <a:ext cx="323784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3784" y="0"/>
              </a:moveTo>
              <a:lnTo>
                <a:pt x="323784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937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937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76B459D2-0544-4E2B-B049-98A38048C7A0}">
      <dsp:nvSpPr>
        <dsp:cNvPr id="0" name=""/>
        <dsp:cNvSpPr/>
      </dsp:nvSpPr>
      <dsp:spPr>
        <a:xfrm>
          <a:off x="4145448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5448" y="2185395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4286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Auxiliares Administrativos(as)</a:t>
          </a:r>
          <a:br>
            <a:rPr lang="es-ES" sz="1200" kern="1200" dirty="0"/>
          </a:br>
          <a:endParaRPr lang="es-ES" sz="1200" kern="1200" dirty="0"/>
        </a:p>
      </dsp:txBody>
      <dsp:txXfrm>
        <a:off x="1574286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0397674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43474738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39847912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78316083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5664506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0733664"/>
              </p:ext>
            </p:extLst>
          </p:nvPr>
        </p:nvGraphicFramePr>
        <p:xfrm>
          <a:off x="2333002" y="1537050"/>
          <a:ext cx="4871103" cy="503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1068813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10857324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4406489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0000355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05842852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2238007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0647419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2792215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80566815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5527058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26815467"/>
              </p:ext>
            </p:extLst>
          </p:nvPr>
        </p:nvGraphicFramePr>
        <p:xfrm>
          <a:off x="546985" y="1556498"/>
          <a:ext cx="8051106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1536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0540049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60787899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6144819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73629609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1544699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4772072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944281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8920421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946783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7197963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79772284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6959186"/>
              </p:ext>
            </p:extLst>
          </p:nvPr>
        </p:nvGraphicFramePr>
        <p:xfrm>
          <a:off x="837236" y="2446857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2006971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3821460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2563474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1634951"/>
              </p:ext>
            </p:extLst>
          </p:nvPr>
        </p:nvGraphicFramePr>
        <p:xfrm>
          <a:off x="2180200" y="1623701"/>
          <a:ext cx="4827995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43571881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9523349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561279"/>
              </p:ext>
            </p:extLst>
          </p:nvPr>
        </p:nvGraphicFramePr>
        <p:xfrm>
          <a:off x="1586456" y="1239359"/>
          <a:ext cx="5947109" cy="55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67792769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3466088"/>
              </p:ext>
            </p:extLst>
          </p:nvPr>
        </p:nvGraphicFramePr>
        <p:xfrm>
          <a:off x="261701" y="1734794"/>
          <a:ext cx="8738932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5572410"/>
              </p:ext>
            </p:extLst>
          </p:nvPr>
        </p:nvGraphicFramePr>
        <p:xfrm>
          <a:off x="2517091" y="1812366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013995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00991043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64208290"/>
              </p:ext>
            </p:extLst>
          </p:nvPr>
        </p:nvGraphicFramePr>
        <p:xfrm>
          <a:off x="1098654" y="2342802"/>
          <a:ext cx="7207858" cy="38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5931169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9422344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7388309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15873500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5442005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82253091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8202586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2801233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19758113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0460825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8444996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39357916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948848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02340893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00756049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9391771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4876604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0595690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82505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2230204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17123353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653754"/>
              </p:ext>
            </p:extLst>
          </p:nvPr>
        </p:nvGraphicFramePr>
        <p:xfrm>
          <a:off x="2488851" y="1803163"/>
          <a:ext cx="4330692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5109210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31207914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5308692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8011356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158127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8004654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3590675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9593835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925369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31161</TotalTime>
  <Words>2491</Words>
  <Application>Microsoft Office PowerPoint</Application>
  <PresentationFormat>Presentación en pantalla (4:3)</PresentationFormat>
  <Paragraphs>674</Paragraphs>
  <Slides>93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93</vt:i4>
      </vt:variant>
    </vt:vector>
  </HeadingPairs>
  <TitlesOfParts>
    <vt:vector size="101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1688</cp:revision>
  <cp:lastPrinted>2021-12-15T15:18:52Z</cp:lastPrinted>
  <dcterms:created xsi:type="dcterms:W3CDTF">2015-12-30T00:24:58Z</dcterms:created>
  <dcterms:modified xsi:type="dcterms:W3CDTF">2024-09-05T20:51:02Z</dcterms:modified>
</cp:coreProperties>
</file>