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8" r:id="rId2"/>
    <p:sldId id="256" r:id="rId3"/>
    <p:sldId id="262" r:id="rId4"/>
    <p:sldId id="260" r:id="rId5"/>
  </p:sldIdLst>
  <p:sldSz cx="16640175" cy="9359900"/>
  <p:notesSz cx="6797675" cy="9926638"/>
  <p:defaultTextStyle>
    <a:defPPr>
      <a:defRPr lang="es-E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8" userDrawn="1">
          <p15:clr>
            <a:srgbClr val="A4A3A4"/>
          </p15:clr>
        </p15:guide>
        <p15:guide id="2" pos="524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BCBCB"/>
    <a:srgbClr val="E25B00"/>
    <a:srgbClr val="FCA596"/>
    <a:srgbClr val="FF3B3B"/>
    <a:srgbClr val="0058A9"/>
    <a:srgbClr val="B9B9B9"/>
    <a:srgbClr val="0096FF"/>
    <a:srgbClr val="6AE890"/>
    <a:srgbClr val="D5FC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24" autoAdjust="0"/>
    <p:restoredTop sz="86378" autoAdjust="0"/>
  </p:normalViewPr>
  <p:slideViewPr>
    <p:cSldViewPr showGuides="1">
      <p:cViewPr varScale="1">
        <p:scale>
          <a:sx n="84" d="100"/>
          <a:sy n="84" d="100"/>
        </p:scale>
        <p:origin x="960" y="102"/>
      </p:cViewPr>
      <p:guideLst>
        <p:guide orient="horz" pos="38"/>
        <p:guide pos="52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1" d="100"/>
          <a:sy n="81" d="100"/>
        </p:scale>
        <p:origin x="399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C1E8BC-2BDF-43B9-A400-733F3BF6166F}" type="doc">
      <dgm:prSet loTypeId="urn:microsoft.com/office/officeart/2005/8/layout/orgChart1" loCatId="hierarchy" qsTypeId="urn:microsoft.com/office/officeart/2005/8/quickstyle/3d3" qsCatId="3D" csTypeId="urn:microsoft.com/office/officeart/2005/8/colors/accent0_1" csCatId="mainScheme" phldr="1"/>
      <dgm:spPr/>
      <dgm:t>
        <a:bodyPr/>
        <a:lstStyle/>
        <a:p>
          <a:endParaRPr lang="es-ES"/>
        </a:p>
      </dgm:t>
    </dgm:pt>
    <dgm:pt modelId="{0E6D7491-D170-4F3B-B053-E23828FA5574}">
      <dgm:prSet phldrT="[Texto]"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altLang="es-MX" sz="1100" b="1" dirty="0" smtClean="0">
              <a:effectLst>
                <a:outerShdw blurRad="38100" dist="38100" dir="2700000" algn="tl">
                  <a:srgbClr val="000000"/>
                </a:outerShdw>
              </a:effectLst>
              <a:latin typeface="Cambria" panose="02040503050406030204" pitchFamily="18" charset="0"/>
              <a:ea typeface="Cambria" panose="02040503050406030204" pitchFamily="18" charset="0"/>
            </a:rPr>
            <a:t>PRESIDENCIA MUNICIPAL</a:t>
          </a:r>
        </a:p>
      </dgm:t>
    </dgm:pt>
    <dgm:pt modelId="{EF8C3B2D-6702-430D-863B-6EC7244976CC}" type="parTrans" cxnId="{9338F900-6E88-492E-8955-18B9C90845B1}">
      <dgm:prSet/>
      <dgm:spPr/>
      <dgm:t>
        <a:bodyPr/>
        <a:lstStyle/>
        <a:p>
          <a:endParaRPr lang="es-ES"/>
        </a:p>
      </dgm:t>
    </dgm:pt>
    <dgm:pt modelId="{E2277156-40FB-4C71-AE96-721F0E96789B}" type="sibTrans" cxnId="{9338F900-6E88-492E-8955-18B9C90845B1}">
      <dgm:prSet/>
      <dgm:spPr/>
      <dgm:t>
        <a:bodyPr/>
        <a:lstStyle/>
        <a:p>
          <a:endParaRPr lang="es-ES"/>
        </a:p>
      </dgm:t>
    </dgm:pt>
    <dgm:pt modelId="{23DB8ED1-A6F9-454C-B683-3DA2BE863C4E}">
      <dgm:prSet phldrT="[Texto]"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DEL AYUNTAMIENTO</a:t>
          </a:r>
        </a:p>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Cesar Garza </a:t>
          </a:r>
          <a:br>
            <a:rPr lang="es-ES_tradnl" altLang="es-MX" sz="7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Villarreal</a:t>
          </a:r>
        </a:p>
      </dgm:t>
    </dgm:pt>
    <dgm:pt modelId="{0F0AF0CD-B8F1-4431-AA4B-976C32297ECA}" type="parTrans" cxnId="{205193A2-DD6C-44F9-96EC-9ED71F2CAF62}">
      <dgm:prSet/>
      <dgm:spPr/>
      <dgm:t>
        <a:bodyPr/>
        <a:lstStyle/>
        <a:p>
          <a:endParaRPr lang="es-ES"/>
        </a:p>
      </dgm:t>
    </dgm:pt>
    <dgm:pt modelId="{EDC8A60A-059A-46CE-A43C-14C4E9F2F537}" type="sibTrans" cxnId="{205193A2-DD6C-44F9-96EC-9ED71F2CAF62}">
      <dgm:prSet/>
      <dgm:spPr/>
      <dgm:t>
        <a:bodyPr/>
        <a:lstStyle/>
        <a:p>
          <a:endParaRPr lang="es-ES"/>
        </a:p>
      </dgm:t>
    </dgm:pt>
    <dgm:pt modelId="{CCA01A77-BE62-48B4-8659-14D794324A3E}">
      <dgm:prSet phldrT="[Texto]"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FINANZAS Y ADMINISTRACIÓN</a:t>
          </a:r>
        </a:p>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Antonio Fernando Martínez Beltran</a:t>
          </a:r>
        </a:p>
      </dgm:t>
    </dgm:pt>
    <dgm:pt modelId="{D1DF4869-919B-4EF1-8EFC-2AD075AB401E}" type="parTrans" cxnId="{129C6024-CEB4-4560-B837-3D8B744BCC97}">
      <dgm:prSet/>
      <dgm:spPr/>
      <dgm:t>
        <a:bodyPr/>
        <a:lstStyle/>
        <a:p>
          <a:endParaRPr lang="es-ES"/>
        </a:p>
      </dgm:t>
    </dgm:pt>
    <dgm:pt modelId="{E30123A7-B64F-46B6-9B31-4B083D7D0D85}" type="sibTrans" cxnId="{129C6024-CEB4-4560-B837-3D8B744BCC97}">
      <dgm:prSet/>
      <dgm:spPr/>
      <dgm:t>
        <a:bodyPr/>
        <a:lstStyle/>
        <a:p>
          <a:endParaRPr lang="es-ES"/>
        </a:p>
      </dgm:t>
    </dgm:pt>
    <dgm:pt modelId="{93283C83-7189-4E03-946F-17308BC8B0D8}">
      <dgm:prSet phldrT="[Texto]"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CONTRALORÍA MUNICIPAL</a:t>
          </a:r>
        </a:p>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Jovita Morín </a:t>
          </a:r>
          <a:br>
            <a:rPr lang="es-ES_tradnl" altLang="es-MX" sz="7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Flores</a:t>
          </a:r>
        </a:p>
      </dgm:t>
    </dgm:pt>
    <dgm:pt modelId="{CDD100F7-0146-44E7-9BF6-E373D067C412}" type="parTrans" cxnId="{00721AD7-90D4-43FC-B6A4-E674CCA4DACE}">
      <dgm:prSet/>
      <dgm:spPr/>
      <dgm:t>
        <a:bodyPr/>
        <a:lstStyle/>
        <a:p>
          <a:endParaRPr lang="es-ES"/>
        </a:p>
      </dgm:t>
    </dgm:pt>
    <dgm:pt modelId="{3992CDF2-FEEA-4272-B399-9D655D99D3F5}" type="sibTrans" cxnId="{00721AD7-90D4-43FC-B6A4-E674CCA4DACE}">
      <dgm:prSet/>
      <dgm:spPr/>
      <dgm:t>
        <a:bodyPr/>
        <a:lstStyle/>
        <a:p>
          <a:endParaRPr lang="es-ES"/>
        </a:p>
      </dgm:t>
    </dgm:pt>
    <dgm:pt modelId="{E7D5633B-4D5E-4EB7-A5CD-5943974AE5D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580" b="1" dirty="0" smtClean="0">
              <a:latin typeface="Cambria" panose="02040503050406030204" pitchFamily="18" charset="0"/>
              <a:ea typeface="Cambria" panose="02040503050406030204" pitchFamily="18" charset="0"/>
              <a:cs typeface="Cambria" panose="02040503050406030204" pitchFamily="18" charset="0"/>
            </a:rPr>
            <a:t>DIRECCIÓN GENERAL DE GOBIERNO Y ASUNTOS INTERINSTITUCIONALES</a:t>
          </a:r>
          <a:endParaRPr lang="es-ES" sz="580" dirty="0"/>
        </a:p>
      </dgm:t>
    </dgm:pt>
    <dgm:pt modelId="{CAD9D9E3-C3B4-4B5F-A756-8B2D481006FD}" type="parTrans" cxnId="{E88A23FD-DF98-4E23-9C56-079E27B3774A}">
      <dgm:prSet/>
      <dgm:spPr/>
      <dgm:t>
        <a:bodyPr/>
        <a:lstStyle/>
        <a:p>
          <a:endParaRPr lang="es-ES"/>
        </a:p>
      </dgm:t>
    </dgm:pt>
    <dgm:pt modelId="{EBD59F3B-EBD0-4C90-8EF3-8034A9AC5790}" type="sibTrans" cxnId="{E88A23FD-DF98-4E23-9C56-079E27B3774A}">
      <dgm:prSet/>
      <dgm:spPr/>
      <dgm:t>
        <a:bodyPr/>
        <a:lstStyle/>
        <a:p>
          <a:endParaRPr lang="es-ES"/>
        </a:p>
      </dgm:t>
    </dgm:pt>
    <dgm:pt modelId="{D8083EDC-8CBF-49B9-98B6-B48BF97D5A2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CONTROL REGULATORIO Y VIGILANCIA</a:t>
          </a:r>
          <a:endParaRPr lang="es-ES" sz="600" dirty="0"/>
        </a:p>
      </dgm:t>
    </dgm:pt>
    <dgm:pt modelId="{F6882578-EE6C-4371-B754-BDF67F50243A}" type="parTrans" cxnId="{2593A136-73A6-4C4E-A28C-3FE5563C3AF3}">
      <dgm:prSet/>
      <dgm:spPr/>
      <dgm:t>
        <a:bodyPr/>
        <a:lstStyle/>
        <a:p>
          <a:endParaRPr lang="es-ES"/>
        </a:p>
      </dgm:t>
    </dgm:pt>
    <dgm:pt modelId="{1E0DF2E1-96AD-45B6-8F3F-4EEAADDEB577}" type="sibTrans" cxnId="{2593A136-73A6-4C4E-A28C-3FE5563C3AF3}">
      <dgm:prSet/>
      <dgm:spPr/>
      <dgm:t>
        <a:bodyPr/>
        <a:lstStyle/>
        <a:p>
          <a:endParaRPr lang="es-ES"/>
        </a:p>
      </dgm:t>
    </dgm:pt>
    <dgm:pt modelId="{A66E6627-669A-4945-81C2-0855CA3148E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ASUNTOS JURÍDICOS</a:t>
          </a:r>
          <a:endParaRPr lang="es-ES" sz="600" dirty="0"/>
        </a:p>
      </dgm:t>
    </dgm:pt>
    <dgm:pt modelId="{B418BFC7-57AB-4EA3-935E-66BD161845C7}" type="parTrans" cxnId="{367E7E06-9BA0-4820-BB86-62CB197F1629}">
      <dgm:prSet/>
      <dgm:spPr/>
      <dgm:t>
        <a:bodyPr/>
        <a:lstStyle/>
        <a:p>
          <a:endParaRPr lang="es-ES"/>
        </a:p>
      </dgm:t>
    </dgm:pt>
    <dgm:pt modelId="{0901BBF7-1DF0-4CA5-90E4-263152F19B75}" type="sibTrans" cxnId="{367E7E06-9BA0-4820-BB86-62CB197F1629}">
      <dgm:prSet/>
      <dgm:spPr/>
      <dgm:t>
        <a:bodyPr/>
        <a:lstStyle/>
        <a:p>
          <a:endParaRPr lang="es-ES"/>
        </a:p>
      </dgm:t>
    </dgm:pt>
    <dgm:pt modelId="{CC113358-17DF-497E-BFEA-75387B770B5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FINANZAS</a:t>
          </a:r>
          <a:endParaRPr lang="es-ES" sz="600" dirty="0"/>
        </a:p>
      </dgm:t>
    </dgm:pt>
    <dgm:pt modelId="{D7D22EE2-1316-4819-8188-DB212BA71AEF}" type="parTrans" cxnId="{17316E0B-CFA4-49A6-BAB6-22A061F560CC}">
      <dgm:prSet/>
      <dgm:spPr/>
      <dgm:t>
        <a:bodyPr/>
        <a:lstStyle/>
        <a:p>
          <a:endParaRPr lang="es-ES"/>
        </a:p>
      </dgm:t>
    </dgm:pt>
    <dgm:pt modelId="{64B5EB62-9420-4F3C-A183-0F8A7A4BB126}" type="sibTrans" cxnId="{17316E0B-CFA4-49A6-BAB6-22A061F560CC}">
      <dgm:prSet/>
      <dgm:spPr/>
      <dgm:t>
        <a:bodyPr/>
        <a:lstStyle/>
        <a:p>
          <a:endParaRPr lang="es-ES"/>
        </a:p>
      </dgm:t>
    </dgm:pt>
    <dgm:pt modelId="{E97A6B7B-63B1-4178-A78A-85225CDAC41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ADMINISTRACIÓN</a:t>
          </a:r>
          <a:endParaRPr lang="es-ES" sz="600" dirty="0"/>
        </a:p>
      </dgm:t>
    </dgm:pt>
    <dgm:pt modelId="{3FB7312C-91F5-43CC-824C-8AE3470C9A76}" type="parTrans" cxnId="{3C386CA8-7CF4-4E54-851B-5FC3BE8C057A}">
      <dgm:prSet/>
      <dgm:spPr/>
      <dgm:t>
        <a:bodyPr/>
        <a:lstStyle/>
        <a:p>
          <a:endParaRPr lang="es-ES"/>
        </a:p>
      </dgm:t>
    </dgm:pt>
    <dgm:pt modelId="{8763DE8A-D3B1-407F-A9A9-39B6711D003E}" type="sibTrans" cxnId="{3C386CA8-7CF4-4E54-851B-5FC3BE8C057A}">
      <dgm:prSet/>
      <dgm:spPr/>
      <dgm:t>
        <a:bodyPr/>
        <a:lstStyle/>
        <a:p>
          <a:endParaRPr lang="es-ES"/>
        </a:p>
      </dgm:t>
    </dgm:pt>
    <dgm:pt modelId="{E887394E-B8D9-4224-86DC-B20C9977D488}">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b="0" dirty="0" smtClean="0">
              <a:latin typeface="Cambria" panose="02040503050406030204" pitchFamily="18" charset="0"/>
              <a:ea typeface="Cambria" panose="02040503050406030204" pitchFamily="18" charset="0"/>
              <a:cs typeface="Cambria" panose="02040503050406030204" pitchFamily="18" charset="0"/>
            </a:rPr>
            <a:t>SECRETARÍA DE SEGURIDAD Y PROTECCIÓN A LA CIUDADANÍA</a:t>
          </a:r>
        </a:p>
        <a:p>
          <a:pPr>
            <a:lnSpc>
              <a:spcPct val="100000"/>
            </a:lnSpc>
            <a:spcAft>
              <a:spcPts val="0"/>
            </a:spcAft>
          </a:pPr>
          <a:r>
            <a:rPr lang="es-ES_tradnl" altLang="es-MX" sz="700" b="0" dirty="0" smtClean="0">
              <a:latin typeface="Cambria" panose="02040503050406030204" pitchFamily="18" charset="0"/>
              <a:ea typeface="Cambria" panose="02040503050406030204" pitchFamily="18" charset="0"/>
              <a:cs typeface="Cambria" panose="02040503050406030204" pitchFamily="18" charset="0"/>
            </a:rPr>
            <a:t>No Dato</a:t>
          </a:r>
          <a:r>
            <a:rPr lang="es-ES_tradnl" altLang="es-MX" sz="700" b="1" baseline="30000" dirty="0" smtClean="0">
              <a:latin typeface="Cambria" panose="02040503050406030204" pitchFamily="18" charset="0"/>
              <a:ea typeface="Cambria" panose="02040503050406030204" pitchFamily="18" charset="0"/>
              <a:cs typeface="Cambria" panose="02040503050406030204" pitchFamily="18" charset="0"/>
            </a:rPr>
            <a:t>(1)</a:t>
          </a:r>
          <a:endParaRPr lang="es-ES_tradnl" altLang="es-MX" sz="700" b="0" dirty="0" smtClean="0">
            <a:latin typeface="Cambria" panose="02040503050406030204" pitchFamily="18" charset="0"/>
            <a:ea typeface="Cambria" panose="02040503050406030204" pitchFamily="18" charset="0"/>
            <a:cs typeface="Cambria" panose="02040503050406030204" pitchFamily="18" charset="0"/>
          </a:endParaRPr>
        </a:p>
      </dgm:t>
    </dgm:pt>
    <dgm:pt modelId="{565BEE1A-1A82-4726-A840-3F9729B6F1D8}" type="parTrans" cxnId="{E21FA988-FEF2-4E30-891C-DDF5E9B00F3D}">
      <dgm:prSet/>
      <dgm:spPr/>
      <dgm:t>
        <a:bodyPr/>
        <a:lstStyle/>
        <a:p>
          <a:endParaRPr lang="es-ES"/>
        </a:p>
      </dgm:t>
    </dgm:pt>
    <dgm:pt modelId="{8FE8A61C-904F-4C1B-AE42-FCC0540C01D6}" type="sibTrans" cxnId="{E21FA988-FEF2-4E30-891C-DDF5E9B00F3D}">
      <dgm:prSet/>
      <dgm:spPr/>
      <dgm:t>
        <a:bodyPr/>
        <a:lstStyle/>
        <a:p>
          <a:endParaRPr lang="es-ES"/>
        </a:p>
      </dgm:t>
    </dgm:pt>
    <dgm:pt modelId="{5295C9CF-3D0F-42A0-9AD8-FF8DEC7B82C6}">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DESARROLLO ECONÓMICO</a:t>
          </a:r>
        </a:p>
        <a:p>
          <a:pPr>
            <a:lnSpc>
              <a:spcPct val="100000"/>
            </a:lnSpc>
            <a:spcAft>
              <a:spcPts val="0"/>
            </a:spcAft>
          </a:pPr>
          <a:r>
            <a:rPr lang="es-ES" altLang="es-MX" sz="700" dirty="0" smtClean="0">
              <a:latin typeface="Cambria" panose="02040503050406030204" pitchFamily="18" charset="0"/>
              <a:ea typeface="Cambria" panose="02040503050406030204" pitchFamily="18" charset="0"/>
            </a:rPr>
            <a:t>Ximena Tamariz García</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0289ECEF-136B-478D-90D1-76A688A583F1}" type="parTrans" cxnId="{372FAD8E-07B0-4103-A8BC-F511F89A5137}">
      <dgm:prSet/>
      <dgm:spPr/>
      <dgm:t>
        <a:bodyPr/>
        <a:lstStyle/>
        <a:p>
          <a:endParaRPr lang="es-ES"/>
        </a:p>
      </dgm:t>
    </dgm:pt>
    <dgm:pt modelId="{54E179C0-557A-44FD-B115-3CD235D21074}" type="sibTrans" cxnId="{372FAD8E-07B0-4103-A8BC-F511F89A5137}">
      <dgm:prSet/>
      <dgm:spPr/>
      <dgm:t>
        <a:bodyPr/>
        <a:lstStyle/>
        <a:p>
          <a:endParaRPr lang="es-ES"/>
        </a:p>
      </dgm:t>
    </dgm:pt>
    <dgm:pt modelId="{27BEEA92-1140-44B2-9824-9B2F3F47268B}">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SERVICIOS PÚBLICOS</a:t>
          </a:r>
        </a:p>
        <a:p>
          <a:r>
            <a:rPr lang="es-ES" altLang="es-MX" sz="700" dirty="0" smtClean="0">
              <a:latin typeface="Cambria" panose="02040503050406030204" pitchFamily="18" charset="0"/>
              <a:ea typeface="Cambria" panose="02040503050406030204" pitchFamily="18" charset="0"/>
            </a:rPr>
            <a:t>Mayela María De Lourdes </a:t>
          </a:r>
        </a:p>
        <a:p>
          <a:r>
            <a:rPr lang="es-ES" altLang="es-MX" sz="700" dirty="0" smtClean="0">
              <a:latin typeface="Cambria" panose="02040503050406030204" pitchFamily="18" charset="0"/>
              <a:ea typeface="Cambria" panose="02040503050406030204" pitchFamily="18" charset="0"/>
            </a:rPr>
            <a:t>Quiroga Tamez</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2F778F4B-9A62-4039-84D8-5697FF3A3E0B}" type="parTrans" cxnId="{15A39588-62EE-40D0-9089-C60467E4E59A}">
      <dgm:prSet/>
      <dgm:spPr/>
      <dgm:t>
        <a:bodyPr/>
        <a:lstStyle/>
        <a:p>
          <a:endParaRPr lang="es-ES"/>
        </a:p>
      </dgm:t>
    </dgm:pt>
    <dgm:pt modelId="{064F9E11-D91B-4108-A312-13581FACD314}" type="sibTrans" cxnId="{15A39588-62EE-40D0-9089-C60467E4E59A}">
      <dgm:prSet/>
      <dgm:spPr/>
      <dgm:t>
        <a:bodyPr/>
        <a:lstStyle/>
        <a:p>
          <a:endParaRPr lang="es-ES"/>
        </a:p>
      </dgm:t>
    </dgm:pt>
    <dgm:pt modelId="{3C4FA875-7D03-404C-9DCB-B2AA5259CD6A}">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INFRAESTRUCTURA SOSTENIBLE</a:t>
          </a:r>
        </a:p>
        <a:p>
          <a:r>
            <a:rPr lang="es-ES" altLang="es-MX" sz="700" dirty="0" smtClean="0">
              <a:latin typeface="Cambria" panose="02040503050406030204" pitchFamily="18" charset="0"/>
              <a:ea typeface="Cambria" panose="02040503050406030204" pitchFamily="18" charset="0"/>
            </a:rPr>
            <a:t>Jose Nazario Pineda Osorio</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89589607-DEBC-4A9B-9E25-ABB504088E53}" type="parTrans" cxnId="{966ACF0F-6CD3-43A8-AC20-6E910C09458D}">
      <dgm:prSet/>
      <dgm:spPr/>
      <dgm:t>
        <a:bodyPr/>
        <a:lstStyle/>
        <a:p>
          <a:endParaRPr lang="es-ES"/>
        </a:p>
      </dgm:t>
    </dgm:pt>
    <dgm:pt modelId="{1999FDDF-99CB-4B4E-9D42-7B4498126DCC}" type="sibTrans" cxnId="{966ACF0F-6CD3-43A8-AC20-6E910C09458D}">
      <dgm:prSet/>
      <dgm:spPr/>
      <dgm:t>
        <a:bodyPr/>
        <a:lstStyle/>
        <a:p>
          <a:endParaRPr lang="es-ES"/>
        </a:p>
      </dgm:t>
    </dgm:pt>
    <dgm:pt modelId="{21C872DB-790C-4A7B-A522-AC0EAC29961A}">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DESARROLLO URBANO SOSTENIBLE</a:t>
          </a:r>
        </a:p>
        <a:p>
          <a:r>
            <a:rPr lang="es-ES" altLang="es-MX" sz="700" dirty="0" smtClean="0">
              <a:latin typeface="Cambria" panose="02040503050406030204" pitchFamily="18" charset="0"/>
              <a:ea typeface="Cambria" panose="02040503050406030204" pitchFamily="18" charset="0"/>
            </a:rPr>
            <a:t>Fernando Gutiérrez</a:t>
          </a:r>
        </a:p>
        <a:p>
          <a:r>
            <a:rPr lang="es-ES" altLang="es-MX" sz="700" dirty="0" smtClean="0">
              <a:latin typeface="Cambria" panose="02040503050406030204" pitchFamily="18" charset="0"/>
              <a:ea typeface="Cambria" panose="02040503050406030204" pitchFamily="18" charset="0"/>
            </a:rPr>
            <a:t>Moreno</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BE133DAB-C2B2-4276-AF02-EEA34DE8A9E8}" type="parTrans" cxnId="{01345C5C-FFEA-4B59-819E-649282766B24}">
      <dgm:prSet/>
      <dgm:spPr/>
      <dgm:t>
        <a:bodyPr/>
        <a:lstStyle/>
        <a:p>
          <a:endParaRPr lang="es-ES"/>
        </a:p>
      </dgm:t>
    </dgm:pt>
    <dgm:pt modelId="{20808966-0A60-40AD-B907-3329EBB8F9D6}" type="sibTrans" cxnId="{01345C5C-FFEA-4B59-819E-649282766B24}">
      <dgm:prSet/>
      <dgm:spPr/>
      <dgm:t>
        <a:bodyPr/>
        <a:lstStyle/>
        <a:p>
          <a:endParaRPr lang="es-ES"/>
        </a:p>
      </dgm:t>
    </dgm:pt>
    <dgm:pt modelId="{985C754E-A342-4E3B-A763-7B71A2468FAB}">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INNOVACIÓN Y GOBIERNO ABIERTO</a:t>
          </a:r>
        </a:p>
        <a:p>
          <a:r>
            <a:rPr lang="es-ES" altLang="es-MX" sz="700" dirty="0" smtClean="0">
              <a:latin typeface="Cambria" panose="02040503050406030204" pitchFamily="18" charset="0"/>
              <a:ea typeface="Cambria" panose="02040503050406030204" pitchFamily="18" charset="0"/>
            </a:rPr>
            <a:t>Federico Eugenio</a:t>
          </a:r>
        </a:p>
        <a:p>
          <a:r>
            <a:rPr lang="es-ES" altLang="es-MX" sz="700" dirty="0" smtClean="0">
              <a:latin typeface="Cambria" panose="02040503050406030204" pitchFamily="18" charset="0"/>
              <a:ea typeface="Cambria" panose="02040503050406030204" pitchFamily="18" charset="0"/>
            </a:rPr>
            <a:t>Vargas Rodriguez</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ABB08D4E-FD90-4E68-A226-46CF2D087949}" type="parTrans" cxnId="{806699FE-68F2-4EF3-9BDF-5D8EF0FD3C36}">
      <dgm:prSet/>
      <dgm:spPr/>
      <dgm:t>
        <a:bodyPr/>
        <a:lstStyle/>
        <a:p>
          <a:endParaRPr lang="es-ES"/>
        </a:p>
      </dgm:t>
    </dgm:pt>
    <dgm:pt modelId="{602C01B1-7C20-4C5F-991C-1099EABA986C}" type="sibTrans" cxnId="{806699FE-68F2-4EF3-9BDF-5D8EF0FD3C36}">
      <dgm:prSet/>
      <dgm:spPr/>
      <dgm:t>
        <a:bodyPr/>
        <a:lstStyle/>
        <a:p>
          <a:endParaRPr lang="es-ES"/>
        </a:p>
      </dgm:t>
    </dgm:pt>
    <dgm:pt modelId="{44713899-BFD1-4D9C-9F4E-79F573D093A4}">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 DE DESARROLLO HUMANO E IGUALDAD SUSTANTIVA</a:t>
          </a:r>
        </a:p>
        <a:p>
          <a:r>
            <a:rPr lang="es-ES" altLang="es-MX" sz="700" dirty="0" smtClean="0">
              <a:latin typeface="Cambria" panose="02040503050406030204" pitchFamily="18" charset="0"/>
              <a:ea typeface="Cambria" panose="02040503050406030204" pitchFamily="18" charset="0"/>
            </a:rPr>
            <a:t>Karina </a:t>
          </a:r>
          <a:r>
            <a:rPr lang="es-ES" altLang="es-MX" sz="700" dirty="0" err="1" smtClean="0">
              <a:latin typeface="Cambria" panose="02040503050406030204" pitchFamily="18" charset="0"/>
              <a:ea typeface="Cambria" panose="02040503050406030204" pitchFamily="18" charset="0"/>
            </a:rPr>
            <a:t>Marlen</a:t>
          </a:r>
          <a:r>
            <a:rPr lang="es-ES" altLang="es-MX" sz="700" dirty="0" smtClean="0">
              <a:latin typeface="Cambria" panose="02040503050406030204" pitchFamily="18" charset="0"/>
              <a:ea typeface="Cambria" panose="02040503050406030204" pitchFamily="18" charset="0"/>
            </a:rPr>
            <a:t> </a:t>
          </a:r>
        </a:p>
        <a:p>
          <a:r>
            <a:rPr lang="es-ES" altLang="es-MX" sz="700" dirty="0" smtClean="0">
              <a:latin typeface="Cambria" panose="02040503050406030204" pitchFamily="18" charset="0"/>
              <a:ea typeface="Cambria" panose="02040503050406030204" pitchFamily="18" charset="0"/>
            </a:rPr>
            <a:t>Barrón Perales</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8E0047E2-611B-45E2-8EA1-3B0274F5CCB7}" type="parTrans" cxnId="{08BB1658-B7FF-4EF8-BFCB-3CC242137BC2}">
      <dgm:prSet/>
      <dgm:spPr/>
      <dgm:t>
        <a:bodyPr/>
        <a:lstStyle/>
        <a:p>
          <a:endParaRPr lang="es-ES"/>
        </a:p>
      </dgm:t>
    </dgm:pt>
    <dgm:pt modelId="{B6539193-3037-4856-B291-C036E946B655}" type="sibTrans" cxnId="{08BB1658-B7FF-4EF8-BFCB-3CC242137BC2}">
      <dgm:prSet/>
      <dgm:spPr/>
      <dgm:t>
        <a:bodyPr/>
        <a:lstStyle/>
        <a:p>
          <a:endParaRPr lang="es-ES"/>
        </a:p>
      </dgm:t>
    </dgm:pt>
    <dgm:pt modelId="{04EA7DF8-AE89-4CB4-AC5E-C64A4A7C65FA}">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SISTEMA PARA EL DESARROLLO INTEGRAL DE LA FAMILIA</a:t>
          </a:r>
        </a:p>
        <a:p>
          <a:r>
            <a:rPr lang="es-ES" altLang="es-MX" sz="700" dirty="0" err="1" smtClean="0">
              <a:latin typeface="Cambria" panose="02040503050406030204" pitchFamily="18" charset="0"/>
              <a:ea typeface="Cambria" panose="02040503050406030204" pitchFamily="18" charset="0"/>
            </a:rPr>
            <a:t>Xochitl</a:t>
          </a:r>
          <a:r>
            <a:rPr lang="es-ES" altLang="es-MX" sz="700" dirty="0" smtClean="0">
              <a:latin typeface="Cambria" panose="02040503050406030204" pitchFamily="18" charset="0"/>
              <a:ea typeface="Cambria" panose="02040503050406030204" pitchFamily="18" charset="0"/>
            </a:rPr>
            <a:t> Francisca Loredo Salazar</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9740D003-CEAC-448D-A571-84BC268909A8}" type="parTrans" cxnId="{21BA104A-2D41-4865-A6BA-AB31E7AAD6DB}">
      <dgm:prSet/>
      <dgm:spPr/>
      <dgm:t>
        <a:bodyPr/>
        <a:lstStyle/>
        <a:p>
          <a:endParaRPr lang="es-ES"/>
        </a:p>
      </dgm:t>
    </dgm:pt>
    <dgm:pt modelId="{8FF73CB0-07B4-4D0D-A9A3-098F53D6C23B}" type="sibTrans" cxnId="{21BA104A-2D41-4865-A6BA-AB31E7AAD6DB}">
      <dgm:prSet/>
      <dgm:spPr/>
      <dgm:t>
        <a:bodyPr/>
        <a:lstStyle/>
        <a:p>
          <a:endParaRPr lang="es-ES"/>
        </a:p>
      </dgm:t>
    </dgm:pt>
    <dgm:pt modelId="{CB8AAF06-2DE3-4A23-A77A-EE3DC024BE38}">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SECRETARÍA</a:t>
          </a:r>
          <a:br>
            <a:rPr lang="es-ES_tradnl" altLang="es-MX" sz="7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EJECUTIVA</a:t>
          </a:r>
        </a:p>
        <a:p>
          <a:r>
            <a:rPr lang="es-ES" altLang="es-MX" sz="700" dirty="0" smtClean="0">
              <a:latin typeface="Cambria" panose="02040503050406030204" pitchFamily="18" charset="0"/>
              <a:ea typeface="Cambria" panose="02040503050406030204" pitchFamily="18" charset="0"/>
            </a:rPr>
            <a:t>Gabriel Ayala Salazar </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2F9F6297-90BF-410C-8D6A-22A7008CCA8C}" type="parTrans" cxnId="{5264691C-4C26-4C7C-84C8-BBC4E45B4F41}">
      <dgm:prSet/>
      <dgm:spPr/>
      <dgm:t>
        <a:bodyPr/>
        <a:lstStyle/>
        <a:p>
          <a:endParaRPr lang="es-ES"/>
        </a:p>
      </dgm:t>
    </dgm:pt>
    <dgm:pt modelId="{01BCDFB2-D1C7-4902-BC2E-E2FF04AE49D9}" type="sibTrans" cxnId="{5264691C-4C26-4C7C-84C8-BBC4E45B4F41}">
      <dgm:prSet/>
      <dgm:spPr/>
      <dgm:t>
        <a:bodyPr/>
        <a:lstStyle/>
        <a:p>
          <a:endParaRPr lang="es-ES"/>
        </a:p>
      </dgm:t>
    </dgm:pt>
    <dgm:pt modelId="{2561D028-B77A-41C2-A52F-5EB24ED8CA01}">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FISCALIZACIÓN</a:t>
          </a:r>
          <a:endParaRPr lang="es-ES" sz="600" dirty="0"/>
        </a:p>
      </dgm:t>
    </dgm:pt>
    <dgm:pt modelId="{25FFDC04-E9B3-407D-A9AD-07FAF3394889}" type="parTrans" cxnId="{942E4A0D-6DDC-4B6B-B996-CF97472931B2}">
      <dgm:prSet/>
      <dgm:spPr/>
      <dgm:t>
        <a:bodyPr/>
        <a:lstStyle/>
        <a:p>
          <a:endParaRPr lang="es-ES"/>
        </a:p>
      </dgm:t>
    </dgm:pt>
    <dgm:pt modelId="{86AEA2FB-AB10-4F9E-AE7D-D40A41857F0D}" type="sibTrans" cxnId="{942E4A0D-6DDC-4B6B-B996-CF97472931B2}">
      <dgm:prSet/>
      <dgm:spPr/>
      <dgm:t>
        <a:bodyPr/>
        <a:lstStyle/>
        <a:p>
          <a:endParaRPr lang="es-ES"/>
        </a:p>
      </dgm:t>
    </dgm:pt>
    <dgm:pt modelId="{026D71D3-7EB4-4A35-B8F5-4AD6BA9A70BE}">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CONTROL INTERNO E INVESTIGACIÓN</a:t>
          </a:r>
          <a:endParaRPr lang="es-ES" sz="600" dirty="0"/>
        </a:p>
      </dgm:t>
    </dgm:pt>
    <dgm:pt modelId="{3FF10398-69AC-4B74-824E-325DCEFC25F7}" type="parTrans" cxnId="{ED92AE11-309C-4A44-8A0E-7C4221C1F7B3}">
      <dgm:prSet/>
      <dgm:spPr/>
      <dgm:t>
        <a:bodyPr/>
        <a:lstStyle/>
        <a:p>
          <a:endParaRPr lang="es-ES"/>
        </a:p>
      </dgm:t>
    </dgm:pt>
    <dgm:pt modelId="{48BED415-E862-4D19-B7F1-62748ABC6A48}" type="sibTrans" cxnId="{ED92AE11-309C-4A44-8A0E-7C4221C1F7B3}">
      <dgm:prSet/>
      <dgm:spPr/>
      <dgm:t>
        <a:bodyPr/>
        <a:lstStyle/>
        <a:p>
          <a:endParaRPr lang="es-ES"/>
        </a:p>
      </dgm:t>
    </dgm:pt>
    <dgm:pt modelId="{523CE4F1-C135-4AF1-B9F3-B73AB95EB1E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TRANSPARENCIA</a:t>
          </a:r>
          <a:endParaRPr lang="es-ES" sz="600" dirty="0"/>
        </a:p>
      </dgm:t>
    </dgm:pt>
    <dgm:pt modelId="{DD5999C0-212F-4EC7-9E14-3971BB58EFE7}" type="parTrans" cxnId="{EAE10F1F-FCD3-4846-9C27-D7A88972E188}">
      <dgm:prSet/>
      <dgm:spPr/>
      <dgm:t>
        <a:bodyPr/>
        <a:lstStyle/>
        <a:p>
          <a:endParaRPr lang="es-ES"/>
        </a:p>
      </dgm:t>
    </dgm:pt>
    <dgm:pt modelId="{E0352B16-1CE7-46B0-85B7-8967318C1AB0}" type="sibTrans" cxnId="{EAE10F1F-FCD3-4846-9C27-D7A88972E188}">
      <dgm:prSet/>
      <dgm:spPr/>
      <dgm:t>
        <a:bodyPr/>
        <a:lstStyle/>
        <a:p>
          <a:endParaRPr lang="es-ES"/>
        </a:p>
      </dgm:t>
    </dgm:pt>
    <dgm:pt modelId="{518B5E2F-89AA-46C1-9472-782C1DB63595}">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580" b="1" dirty="0" smtClean="0">
              <a:latin typeface="Cambria" panose="02040503050406030204" pitchFamily="18" charset="0"/>
              <a:ea typeface="Cambria" panose="02040503050406030204" pitchFamily="18" charset="0"/>
              <a:cs typeface="Cambria" panose="02040503050406030204" pitchFamily="18" charset="0"/>
            </a:rPr>
            <a:t>DIRECCIÓN DE ANTICORRUPCIÓN</a:t>
          </a:r>
          <a:endParaRPr lang="es-ES" sz="580" dirty="0"/>
        </a:p>
      </dgm:t>
    </dgm:pt>
    <dgm:pt modelId="{A88A8E0D-3706-4C8F-A52A-5DAB6F2F5B93}" type="parTrans" cxnId="{26D0E574-7B5D-4A41-9AAC-87845DC76DBC}">
      <dgm:prSet/>
      <dgm:spPr/>
      <dgm:t>
        <a:bodyPr/>
        <a:lstStyle/>
        <a:p>
          <a:endParaRPr lang="es-ES"/>
        </a:p>
      </dgm:t>
    </dgm:pt>
    <dgm:pt modelId="{62E34004-AC90-4B87-BFF4-6F1BBB2A6A83}" type="sibTrans" cxnId="{26D0E574-7B5D-4A41-9AAC-87845DC76DBC}">
      <dgm:prSet/>
      <dgm:spPr/>
      <dgm:t>
        <a:bodyPr/>
        <a:lstStyle/>
        <a:p>
          <a:endParaRPr lang="es-ES"/>
        </a:p>
      </dgm:t>
    </dgm:pt>
    <dgm:pt modelId="{2DF552FC-BC12-4BB9-8F0B-56D91AFBD8CA}">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 sz="600" b="1" dirty="0" smtClean="0">
              <a:latin typeface="Cambria" panose="02040503050406030204" pitchFamily="18" charset="0"/>
            </a:rPr>
            <a:t>INSPECCIÓN GENERAL </a:t>
          </a:r>
          <a:br>
            <a:rPr lang="es-ES" sz="600" b="1" dirty="0" smtClean="0">
              <a:latin typeface="Cambria" panose="02040503050406030204" pitchFamily="18" charset="0"/>
            </a:rPr>
          </a:br>
          <a:r>
            <a:rPr lang="es-ES" sz="600" b="1" dirty="0" smtClean="0">
              <a:latin typeface="Cambria" panose="02040503050406030204" pitchFamily="18" charset="0"/>
            </a:rPr>
            <a:t>DE OPERACIÓN </a:t>
          </a:r>
          <a:br>
            <a:rPr lang="es-ES" sz="600" b="1" dirty="0" smtClean="0">
              <a:latin typeface="Cambria" panose="02040503050406030204" pitchFamily="18" charset="0"/>
            </a:rPr>
          </a:br>
          <a:r>
            <a:rPr lang="es-ES" sz="600" b="1" dirty="0" smtClean="0">
              <a:latin typeface="Cambria" panose="02040503050406030204" pitchFamily="18" charset="0"/>
            </a:rPr>
            <a:t>POLICIAL</a:t>
          </a:r>
          <a:endParaRPr lang="es-ES" sz="600" b="1" dirty="0">
            <a:latin typeface="Cambria" panose="02040503050406030204" pitchFamily="18" charset="0"/>
          </a:endParaRPr>
        </a:p>
      </dgm:t>
    </dgm:pt>
    <dgm:pt modelId="{41728FAB-8D71-4223-86D7-6ABDEF04A8F0}" type="parTrans" cxnId="{2183AA54-AD93-43EB-B6F5-732354EAACB9}">
      <dgm:prSet/>
      <dgm:spPr/>
      <dgm:t>
        <a:bodyPr/>
        <a:lstStyle/>
        <a:p>
          <a:endParaRPr lang="es-ES"/>
        </a:p>
      </dgm:t>
    </dgm:pt>
    <dgm:pt modelId="{2B0AB83A-13E3-4A81-B074-E929FD4EEF8D}" type="sibTrans" cxnId="{2183AA54-AD93-43EB-B6F5-732354EAACB9}">
      <dgm:prSet/>
      <dgm:spPr/>
      <dgm:t>
        <a:bodyPr/>
        <a:lstStyle/>
        <a:p>
          <a:endParaRPr lang="es-ES"/>
        </a:p>
      </dgm:t>
    </dgm:pt>
    <dgm:pt modelId="{45D3871B-45EA-42C4-9A77-CEA2573EE2B8}">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a:t>
          </a:r>
        </a:p>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DE POLICÍA DE MONTERREY DE PROXIMIDAD</a:t>
          </a:r>
          <a:endParaRPr lang="es-ES" sz="600" dirty="0"/>
        </a:p>
      </dgm:t>
    </dgm:pt>
    <dgm:pt modelId="{FAE9FB77-7B10-4575-992E-A597D98AA4DE}" type="parTrans" cxnId="{41096796-6CE3-4426-AC76-433A75DA7B19}">
      <dgm:prSet/>
      <dgm:spPr/>
      <dgm:t>
        <a:bodyPr/>
        <a:lstStyle/>
        <a:p>
          <a:endParaRPr lang="es-ES"/>
        </a:p>
      </dgm:t>
    </dgm:pt>
    <dgm:pt modelId="{E340E838-C456-4956-B0BD-D966CEEFF81B}" type="sibTrans" cxnId="{41096796-6CE3-4426-AC76-433A75DA7B19}">
      <dgm:prSet/>
      <dgm:spPr/>
      <dgm:t>
        <a:bodyPr/>
        <a:lstStyle/>
        <a:p>
          <a:endParaRPr lang="es-ES"/>
        </a:p>
      </dgm:t>
    </dgm:pt>
    <dgm:pt modelId="{1D4A38CE-1D7E-4B6B-A515-DE3997EC709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a:t>
          </a:r>
        </a:p>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DE POLICÍA DE MONTERREY DE REACCIÓN</a:t>
          </a:r>
          <a:endParaRPr lang="es-ES" sz="600" dirty="0"/>
        </a:p>
      </dgm:t>
    </dgm:pt>
    <dgm:pt modelId="{BA4903D5-554A-448C-B1C8-CFDBFCAA5371}" type="parTrans" cxnId="{48DBBFF6-D112-4611-9844-293E648F764D}">
      <dgm:prSet/>
      <dgm:spPr/>
      <dgm:t>
        <a:bodyPr/>
        <a:lstStyle/>
        <a:p>
          <a:endParaRPr lang="es-ES"/>
        </a:p>
      </dgm:t>
    </dgm:pt>
    <dgm:pt modelId="{6F69B770-39FE-4A3F-9B62-F9A1289DA8BB}" type="sibTrans" cxnId="{48DBBFF6-D112-4611-9844-293E648F764D}">
      <dgm:prSet/>
      <dgm:spPr/>
      <dgm:t>
        <a:bodyPr/>
        <a:lstStyle/>
        <a:p>
          <a:endParaRPr lang="es-ES"/>
        </a:p>
      </dgm:t>
    </dgm:pt>
    <dgm:pt modelId="{7F52D761-62FB-439A-A0F4-44E09662A26A}">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INSPECCIÓN GENERAL DE PREVENCIÓN DE LA VIOLENCIA Y PROTECCIÓN A LA CIUDADANÍA</a:t>
          </a:r>
          <a:endParaRPr lang="es-ES" sz="600" dirty="0"/>
        </a:p>
      </dgm:t>
    </dgm:pt>
    <dgm:pt modelId="{0115C910-9657-4673-BA65-97D893984484}" type="parTrans" cxnId="{E05FCA9C-6D31-43C9-B711-965B04F4975F}">
      <dgm:prSet/>
      <dgm:spPr/>
      <dgm:t>
        <a:bodyPr/>
        <a:lstStyle/>
        <a:p>
          <a:endParaRPr lang="es-ES"/>
        </a:p>
      </dgm:t>
    </dgm:pt>
    <dgm:pt modelId="{E6988B00-1C70-4D41-BBB3-26DA39FCC334}" type="sibTrans" cxnId="{E05FCA9C-6D31-43C9-B711-965B04F4975F}">
      <dgm:prSet/>
      <dgm:spPr/>
      <dgm:t>
        <a:bodyPr/>
        <a:lstStyle/>
        <a:p>
          <a:endParaRPr lang="es-ES"/>
        </a:p>
      </dgm:t>
    </dgm:pt>
    <dgm:pt modelId="{0CA637F6-6E73-4971-8A15-F910DE2E5C7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INSPECCIÓN GENERAL DE COMANDO, INTELIGENCIA Y DESARROLLO INSTITUCIONAL</a:t>
          </a:r>
          <a:endParaRPr lang="es-ES" sz="600" dirty="0"/>
        </a:p>
      </dgm:t>
    </dgm:pt>
    <dgm:pt modelId="{B4B6D348-04D4-4E1C-B77F-E8F301F1D167}" type="parTrans" cxnId="{62CD53C2-774B-44A8-A71F-B6378AB14B45}">
      <dgm:prSet/>
      <dgm:spPr/>
      <dgm:t>
        <a:bodyPr/>
        <a:lstStyle/>
        <a:p>
          <a:endParaRPr lang="es-ES"/>
        </a:p>
      </dgm:t>
    </dgm:pt>
    <dgm:pt modelId="{927FDE77-0FF6-495F-AD50-190419EEDE79}" type="sibTrans" cxnId="{62CD53C2-774B-44A8-A71F-B6378AB14B45}">
      <dgm:prSet/>
      <dgm:spPr/>
      <dgm:t>
        <a:bodyPr/>
        <a:lstStyle/>
        <a:p>
          <a:endParaRPr lang="es-ES"/>
        </a:p>
      </dgm:t>
    </dgm:pt>
    <dgm:pt modelId="{6F3F0A92-E01B-43B3-9CE1-07D6FF166C3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a:t>
          </a:r>
        </a:p>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ADMINISTRATIVA Y ENLACE MUNICIPAL</a:t>
          </a:r>
          <a:endParaRPr lang="es-ES" sz="600" dirty="0"/>
        </a:p>
      </dgm:t>
    </dgm:pt>
    <dgm:pt modelId="{993A43B8-85F7-425E-9C30-B639F69039B7}" type="parTrans" cxnId="{058B4FFC-53AE-4F2A-A526-D3BCE64A239E}">
      <dgm:prSet/>
      <dgm:spPr/>
      <dgm:t>
        <a:bodyPr/>
        <a:lstStyle/>
        <a:p>
          <a:endParaRPr lang="es-ES"/>
        </a:p>
      </dgm:t>
    </dgm:pt>
    <dgm:pt modelId="{E0E507F8-21B6-4D95-A63D-175B6E6F901A}" type="sibTrans" cxnId="{058B4FFC-53AE-4F2A-A526-D3BCE64A239E}">
      <dgm:prSet/>
      <dgm:spPr/>
      <dgm:t>
        <a:bodyPr/>
        <a:lstStyle/>
        <a:p>
          <a:endParaRPr lang="es-ES"/>
        </a:p>
      </dgm:t>
    </dgm:pt>
    <dgm:pt modelId="{85BE5665-B21E-4532-9083-A018200C9F5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TURISMO ES CULTURA</a:t>
          </a:r>
          <a:endParaRPr lang="es-ES" sz="600" dirty="0"/>
        </a:p>
      </dgm:t>
    </dgm:pt>
    <dgm:pt modelId="{120C28AE-CE37-4427-8BFF-490E2ECF9ECE}" type="parTrans" cxnId="{543BFC0D-B6A2-4D67-B401-D359EE178AD5}">
      <dgm:prSet/>
      <dgm:spPr/>
      <dgm:t>
        <a:bodyPr/>
        <a:lstStyle/>
        <a:p>
          <a:endParaRPr lang="es-ES"/>
        </a:p>
      </dgm:t>
    </dgm:pt>
    <dgm:pt modelId="{265132B9-50C8-4DC5-8CC9-071BCA7A5FDA}" type="sibTrans" cxnId="{543BFC0D-B6A2-4D67-B401-D359EE178AD5}">
      <dgm:prSet/>
      <dgm:spPr/>
      <dgm:t>
        <a:bodyPr/>
        <a:lstStyle/>
        <a:p>
          <a:endParaRPr lang="es-ES"/>
        </a:p>
      </dgm:t>
    </dgm:pt>
    <dgm:pt modelId="{8128F86B-0D2E-4C05-A65A-4CD5F7006EFA}">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FOMENTO Y COMPETITIVIDAD SECTORIAL</a:t>
          </a:r>
          <a:endParaRPr lang="es-ES" sz="600" dirty="0"/>
        </a:p>
      </dgm:t>
    </dgm:pt>
    <dgm:pt modelId="{C7F3EBBF-62F2-4C30-BC13-E24E5387E998}" type="parTrans" cxnId="{57F7DDD8-BBD1-4C92-AE94-E4A0C601AD28}">
      <dgm:prSet/>
      <dgm:spPr/>
      <dgm:t>
        <a:bodyPr/>
        <a:lstStyle/>
        <a:p>
          <a:endParaRPr lang="es-ES"/>
        </a:p>
      </dgm:t>
    </dgm:pt>
    <dgm:pt modelId="{E33BED37-F746-4EDF-AB5B-E0E5D98FD745}" type="sibTrans" cxnId="{57F7DDD8-BBD1-4C92-AE94-E4A0C601AD28}">
      <dgm:prSet/>
      <dgm:spPr/>
      <dgm:t>
        <a:bodyPr/>
        <a:lstStyle/>
        <a:p>
          <a:endParaRPr lang="es-ES"/>
        </a:p>
      </dgm:t>
    </dgm:pt>
    <dgm:pt modelId="{A0F2AEFC-6771-4BCB-83C0-BBE5C9727AD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PARQUES Y JARDINES</a:t>
          </a:r>
          <a:endParaRPr lang="es-ES" sz="600" dirty="0"/>
        </a:p>
      </dgm:t>
    </dgm:pt>
    <dgm:pt modelId="{45FB2765-5B9A-4099-A4BD-45EC4AA89A01}" type="parTrans" cxnId="{BE6B0569-CDEC-441D-9B72-8DD66B8CDF9B}">
      <dgm:prSet/>
      <dgm:spPr/>
      <dgm:t>
        <a:bodyPr/>
        <a:lstStyle/>
        <a:p>
          <a:endParaRPr lang="es-ES"/>
        </a:p>
      </dgm:t>
    </dgm:pt>
    <dgm:pt modelId="{A737AD5D-F7D6-4F76-AAE9-529982C7942E}" type="sibTrans" cxnId="{BE6B0569-CDEC-441D-9B72-8DD66B8CDF9B}">
      <dgm:prSet/>
      <dgm:spPr/>
      <dgm:t>
        <a:bodyPr/>
        <a:lstStyle/>
        <a:p>
          <a:endParaRPr lang="es-ES"/>
        </a:p>
      </dgm:t>
    </dgm:pt>
    <dgm:pt modelId="{96757E3F-236D-4AF8-9872-50C10546DC81}">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a:t>
          </a:r>
          <a:b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b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GENERAL OPERATIVA</a:t>
          </a:r>
          <a:endParaRPr lang="es-ES" sz="600" dirty="0"/>
        </a:p>
      </dgm:t>
    </dgm:pt>
    <dgm:pt modelId="{CC34E7B8-F2B5-48B6-88A2-7E67033B5DB6}" type="parTrans" cxnId="{019C6AF2-CF7A-4273-8054-5FC671EE862D}">
      <dgm:prSet/>
      <dgm:spPr/>
      <dgm:t>
        <a:bodyPr/>
        <a:lstStyle/>
        <a:p>
          <a:endParaRPr lang="es-ES"/>
        </a:p>
      </dgm:t>
    </dgm:pt>
    <dgm:pt modelId="{F74147E2-B7D4-4219-AC14-997843A8CBFF}" type="sibTrans" cxnId="{019C6AF2-CF7A-4273-8054-5FC671EE862D}">
      <dgm:prSet/>
      <dgm:spPr/>
      <dgm:t>
        <a:bodyPr/>
        <a:lstStyle/>
        <a:p>
          <a:endParaRPr lang="es-ES"/>
        </a:p>
      </dgm:t>
    </dgm:pt>
    <dgm:pt modelId="{43577532-BA56-4202-A56E-88802703A46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PROYECTOS</a:t>
          </a:r>
          <a:endParaRPr lang="es-ES" sz="600" dirty="0">
            <a:latin typeface="Cambria" panose="02040503050406030204" pitchFamily="18" charset="0"/>
          </a:endParaRPr>
        </a:p>
      </dgm:t>
    </dgm:pt>
    <dgm:pt modelId="{9C94FB5E-861A-4B7E-9023-78165116E632}" type="parTrans" cxnId="{229703C5-AE6A-4B6D-B374-05067640AAA9}">
      <dgm:prSet/>
      <dgm:spPr/>
      <dgm:t>
        <a:bodyPr/>
        <a:lstStyle/>
        <a:p>
          <a:endParaRPr lang="es-ES"/>
        </a:p>
      </dgm:t>
    </dgm:pt>
    <dgm:pt modelId="{0D4B5774-DC23-4242-83FB-3BF692EEBB15}" type="sibTrans" cxnId="{229703C5-AE6A-4B6D-B374-05067640AAA9}">
      <dgm:prSet/>
      <dgm:spPr/>
      <dgm:t>
        <a:bodyPr/>
        <a:lstStyle/>
        <a:p>
          <a:endParaRPr lang="es-ES"/>
        </a:p>
      </dgm:t>
    </dgm:pt>
    <dgm:pt modelId="{95994C84-EF83-4BB5-8659-46C7100C5E4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PARA LA GESTIÓN DE FINANCIAMIENTO SOSTENIBLE</a:t>
          </a:r>
          <a:endParaRPr lang="es-ES" sz="600" dirty="0">
            <a:latin typeface="Cambria" panose="02040503050406030204" pitchFamily="18" charset="0"/>
          </a:endParaRPr>
        </a:p>
      </dgm:t>
    </dgm:pt>
    <dgm:pt modelId="{2FD45525-E121-41A0-9F46-7DDE87523CE7}" type="parTrans" cxnId="{9DBA2E97-A86D-42B4-8921-34B25BAE6893}">
      <dgm:prSet/>
      <dgm:spPr/>
      <dgm:t>
        <a:bodyPr/>
        <a:lstStyle/>
        <a:p>
          <a:endParaRPr lang="es-ES"/>
        </a:p>
      </dgm:t>
    </dgm:pt>
    <dgm:pt modelId="{994CA792-97A2-46BF-87B7-B2DF79647819}" type="sibTrans" cxnId="{9DBA2E97-A86D-42B4-8921-34B25BAE6893}">
      <dgm:prSet/>
      <dgm:spPr/>
      <dgm:t>
        <a:bodyPr/>
        <a:lstStyle/>
        <a:p>
          <a:endParaRPr lang="es-ES"/>
        </a:p>
      </dgm:t>
    </dgm:pt>
    <dgm:pt modelId="{F6C3AAE9-3B23-476B-B095-2A7164F111C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PLANEACIÓN DE OBRAS Y CONTRATACIÓN</a:t>
          </a:r>
          <a:endParaRPr lang="es-ES" sz="600" dirty="0">
            <a:latin typeface="Cambria" panose="02040503050406030204" pitchFamily="18" charset="0"/>
          </a:endParaRPr>
        </a:p>
      </dgm:t>
    </dgm:pt>
    <dgm:pt modelId="{139F82A1-9B13-44D7-92B3-744D1AEB48C5}" type="parTrans" cxnId="{157D08A0-D75F-41E5-A948-502C8EE5F2B9}">
      <dgm:prSet/>
      <dgm:spPr/>
      <dgm:t>
        <a:bodyPr/>
        <a:lstStyle/>
        <a:p>
          <a:endParaRPr lang="es-ES"/>
        </a:p>
      </dgm:t>
    </dgm:pt>
    <dgm:pt modelId="{BB88A076-C6D1-4F12-A13E-411109086B77}" type="sibTrans" cxnId="{157D08A0-D75F-41E5-A948-502C8EE5F2B9}">
      <dgm:prSet/>
      <dgm:spPr/>
      <dgm:t>
        <a:bodyPr/>
        <a:lstStyle/>
        <a:p>
          <a:endParaRPr lang="es-ES"/>
        </a:p>
      </dgm:t>
    </dgm:pt>
    <dgm:pt modelId="{1AA4516D-F2AC-4491-BDC7-F020A4F7D0A5}">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GENERAL PARA UN DESARROLLO INTEGRADO, COMPACTO Y EFICIENTE</a:t>
          </a:r>
          <a:endParaRPr lang="es-ES" sz="600" b="1" dirty="0">
            <a:latin typeface="Cambria" panose="02040503050406030204" pitchFamily="18" charset="0"/>
          </a:endParaRPr>
        </a:p>
      </dgm:t>
    </dgm:pt>
    <dgm:pt modelId="{15DC2BDC-DFC4-4D77-BB83-C7612082A9F2}" type="parTrans" cxnId="{8DD8BC7C-56DD-4137-9E54-753CE694D489}">
      <dgm:prSet/>
      <dgm:spPr/>
      <dgm:t>
        <a:bodyPr/>
        <a:lstStyle/>
        <a:p>
          <a:endParaRPr lang="es-ES"/>
        </a:p>
      </dgm:t>
    </dgm:pt>
    <dgm:pt modelId="{3274989E-559E-4DC6-AB9D-262B21C5F676}" type="sibTrans" cxnId="{8DD8BC7C-56DD-4137-9E54-753CE694D489}">
      <dgm:prSet/>
      <dgm:spPr/>
      <dgm:t>
        <a:bodyPr/>
        <a:lstStyle/>
        <a:p>
          <a:endParaRPr lang="es-ES"/>
        </a:p>
      </dgm:t>
    </dgm:pt>
    <dgm:pt modelId="{7A67A5E7-794D-4635-869A-AB1DE35DFF4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MOVILIDAD Y ESPACIO PÚBLICO</a:t>
          </a:r>
          <a:endParaRPr lang="es-ES" sz="600" dirty="0"/>
        </a:p>
      </dgm:t>
    </dgm:pt>
    <dgm:pt modelId="{B5E52014-40A1-45F8-85FE-32F9F853F620}" type="parTrans" cxnId="{170B51B7-31F8-42D5-ADF1-222C716E2A1F}">
      <dgm:prSet/>
      <dgm:spPr/>
      <dgm:t>
        <a:bodyPr/>
        <a:lstStyle/>
        <a:p>
          <a:endParaRPr lang="es-ES"/>
        </a:p>
      </dgm:t>
    </dgm:pt>
    <dgm:pt modelId="{9297CB6A-3D66-4349-BCBB-7B0CF6800A1B}" type="sibTrans" cxnId="{170B51B7-31F8-42D5-ADF1-222C716E2A1F}">
      <dgm:prSet/>
      <dgm:spPr/>
      <dgm:t>
        <a:bodyPr/>
        <a:lstStyle/>
        <a:p>
          <a:endParaRPr lang="es-ES"/>
        </a:p>
      </dgm:t>
    </dgm:pt>
    <dgm:pt modelId="{600FD1B6-7F4B-45E1-B9A0-5B38D020C11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PARA UN DESARROLLO VERDE</a:t>
          </a:r>
          <a:endParaRPr lang="es-ES" sz="600" dirty="0"/>
        </a:p>
      </dgm:t>
    </dgm:pt>
    <dgm:pt modelId="{A9BDD72D-277C-4B35-9AE3-0366E10DDB35}" type="parTrans" cxnId="{5EE39C00-CDA2-463E-A79E-E4A8CA08FBA4}">
      <dgm:prSet/>
      <dgm:spPr/>
      <dgm:t>
        <a:bodyPr/>
        <a:lstStyle/>
        <a:p>
          <a:endParaRPr lang="es-ES"/>
        </a:p>
      </dgm:t>
    </dgm:pt>
    <dgm:pt modelId="{F75329AA-5ACD-4DBA-B34C-4083CF6A3FD9}" type="sibTrans" cxnId="{5EE39C00-CDA2-463E-A79E-E4A8CA08FBA4}">
      <dgm:prSet/>
      <dgm:spPr/>
      <dgm:t>
        <a:bodyPr/>
        <a:lstStyle/>
        <a:p>
          <a:endParaRPr lang="es-ES"/>
        </a:p>
      </dgm:t>
    </dgm:pt>
    <dgm:pt modelId="{7F70957E-A888-4989-9219-BA2EA546A97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dirty="0"/>
        </a:p>
      </dgm:t>
    </dgm:pt>
    <dgm:pt modelId="{02787467-703F-40C4-8192-556C0494A15F}" type="parTrans" cxnId="{24CCF4BF-28DF-4232-9EB7-3AEF726E59DE}">
      <dgm:prSet/>
      <dgm:spPr/>
      <dgm:t>
        <a:bodyPr/>
        <a:lstStyle/>
        <a:p>
          <a:endParaRPr lang="es-ES"/>
        </a:p>
      </dgm:t>
    </dgm:pt>
    <dgm:pt modelId="{21AAC772-AD16-4201-BA32-862060AAF1B5}" type="sibTrans" cxnId="{24CCF4BF-28DF-4232-9EB7-3AEF726E59DE}">
      <dgm:prSet/>
      <dgm:spPr/>
      <dgm:t>
        <a:bodyPr/>
        <a:lstStyle/>
        <a:p>
          <a:endParaRPr lang="es-ES"/>
        </a:p>
      </dgm:t>
    </dgm:pt>
    <dgm:pt modelId="{8CD7B082-53C2-4821-942D-BCCE7D8A080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GOBIERNO DIGITAL Y SOPORTE TECNOLÓGICO</a:t>
          </a:r>
          <a:endParaRPr lang="es-ES" sz="600" dirty="0"/>
        </a:p>
      </dgm:t>
    </dgm:pt>
    <dgm:pt modelId="{3786DFBE-F14A-4660-8E20-25CBB1B708C8}" type="parTrans" cxnId="{30B2EEBA-DFE0-4EE7-B843-9688DF669790}">
      <dgm:prSet/>
      <dgm:spPr/>
      <dgm:t>
        <a:bodyPr/>
        <a:lstStyle/>
        <a:p>
          <a:endParaRPr lang="es-ES"/>
        </a:p>
      </dgm:t>
    </dgm:pt>
    <dgm:pt modelId="{112C25FF-4902-43E0-AD32-B54E3D20119A}" type="sibTrans" cxnId="{30B2EEBA-DFE0-4EE7-B843-9688DF669790}">
      <dgm:prSet/>
      <dgm:spPr/>
      <dgm:t>
        <a:bodyPr/>
        <a:lstStyle/>
        <a:p>
          <a:endParaRPr lang="es-ES"/>
        </a:p>
      </dgm:t>
    </dgm:pt>
    <dgm:pt modelId="{D25A2034-4E3B-4ADB-99B1-CF431666851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PARTICIPACIÓN CIUDADANA</a:t>
          </a:r>
          <a:endParaRPr lang="es-ES" sz="600" dirty="0"/>
        </a:p>
      </dgm:t>
    </dgm:pt>
    <dgm:pt modelId="{927B6593-9AC1-4EA7-8F05-D8924AA88D9F}" type="parTrans" cxnId="{3941FCDD-5935-47AF-B44A-56E141C44A76}">
      <dgm:prSet/>
      <dgm:spPr/>
      <dgm:t>
        <a:bodyPr/>
        <a:lstStyle/>
        <a:p>
          <a:endParaRPr lang="es-ES"/>
        </a:p>
      </dgm:t>
    </dgm:pt>
    <dgm:pt modelId="{E00CC289-1BF4-4689-B081-01A94299CE32}" type="sibTrans" cxnId="{3941FCDD-5935-47AF-B44A-56E141C44A76}">
      <dgm:prSet/>
      <dgm:spPr/>
      <dgm:t>
        <a:bodyPr/>
        <a:lstStyle/>
        <a:p>
          <a:endParaRPr lang="es-ES"/>
        </a:p>
      </dgm:t>
    </dgm:pt>
    <dgm:pt modelId="{AD3DD3B3-9EE3-4587-9323-D4DC726EF985}">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MEJORA REGULATORIA</a:t>
          </a:r>
        </a:p>
      </dgm:t>
    </dgm:pt>
    <dgm:pt modelId="{57311828-4DBA-4341-9A56-60FC4203E54A}" type="parTrans" cxnId="{7B95E136-E787-427B-AA66-107E1D582A10}">
      <dgm:prSet/>
      <dgm:spPr/>
      <dgm:t>
        <a:bodyPr/>
        <a:lstStyle/>
        <a:p>
          <a:endParaRPr lang="es-ES"/>
        </a:p>
      </dgm:t>
    </dgm:pt>
    <dgm:pt modelId="{271ADA4D-3C2F-46A3-B884-FEF731A602A0}" type="sibTrans" cxnId="{7B95E136-E787-427B-AA66-107E1D582A10}">
      <dgm:prSet/>
      <dgm:spPr/>
      <dgm:t>
        <a:bodyPr/>
        <a:lstStyle/>
        <a:p>
          <a:endParaRPr lang="es-ES"/>
        </a:p>
      </dgm:t>
    </dgm:pt>
    <dgm:pt modelId="{AB275CE5-5569-4C3C-8788-02900C23085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dirty="0"/>
        </a:p>
      </dgm:t>
    </dgm:pt>
    <dgm:pt modelId="{529F4D97-3B24-4641-8D1A-A882F226F469}" type="parTrans" cxnId="{6099E3B9-2A1E-4C48-AE9F-2E2577A2B151}">
      <dgm:prSet/>
      <dgm:spPr/>
      <dgm:t>
        <a:bodyPr/>
        <a:lstStyle/>
        <a:p>
          <a:endParaRPr lang="es-ES"/>
        </a:p>
      </dgm:t>
    </dgm:pt>
    <dgm:pt modelId="{9D360B40-15BF-436C-8592-7A009D75E682}" type="sibTrans" cxnId="{6099E3B9-2A1E-4C48-AE9F-2E2577A2B151}">
      <dgm:prSet/>
      <dgm:spPr/>
      <dgm:t>
        <a:bodyPr/>
        <a:lstStyle/>
        <a:p>
          <a:endParaRPr lang="es-ES"/>
        </a:p>
      </dgm:t>
    </dgm:pt>
    <dgm:pt modelId="{A3066820-8140-4F0D-9845-C5180A16CAF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PROMOCIÓN DEL BIENESTAR</a:t>
          </a:r>
          <a:endParaRPr lang="es-ES" sz="600" b="1" dirty="0">
            <a:latin typeface="Cambria" panose="02040503050406030204" pitchFamily="18" charset="0"/>
          </a:endParaRPr>
        </a:p>
      </dgm:t>
    </dgm:pt>
    <dgm:pt modelId="{7BE6B6BC-1E53-46FB-868E-3C4CB2555B45}" type="parTrans" cxnId="{19E7CD47-0FE0-4271-82FD-FA31A462A509}">
      <dgm:prSet/>
      <dgm:spPr/>
      <dgm:t>
        <a:bodyPr/>
        <a:lstStyle/>
        <a:p>
          <a:endParaRPr lang="es-ES"/>
        </a:p>
      </dgm:t>
    </dgm:pt>
    <dgm:pt modelId="{1A74A9F6-5783-45E1-98DC-39CB031E82BF}" type="sibTrans" cxnId="{19E7CD47-0FE0-4271-82FD-FA31A462A509}">
      <dgm:prSet/>
      <dgm:spPr/>
      <dgm:t>
        <a:bodyPr/>
        <a:lstStyle/>
        <a:p>
          <a:endParaRPr lang="es-ES"/>
        </a:p>
      </dgm:t>
    </dgm:pt>
    <dgm:pt modelId="{8BD0DACB-D9F0-4563-BF57-80236795081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IGUALDAD SUSTANTIVA</a:t>
          </a:r>
          <a:endParaRPr lang="es-ES" sz="600" b="1" dirty="0">
            <a:latin typeface="Cambria" panose="02040503050406030204" pitchFamily="18" charset="0"/>
          </a:endParaRPr>
        </a:p>
      </dgm:t>
    </dgm:pt>
    <dgm:pt modelId="{C12F2406-E799-465B-BF16-C78281F37739}" type="parTrans" cxnId="{7141835C-8E54-47BA-A6FA-D00DEFCF150E}">
      <dgm:prSet/>
      <dgm:spPr/>
      <dgm:t>
        <a:bodyPr/>
        <a:lstStyle/>
        <a:p>
          <a:endParaRPr lang="es-ES"/>
        </a:p>
      </dgm:t>
    </dgm:pt>
    <dgm:pt modelId="{8B223785-EE52-4041-8742-F454F510F5E9}" type="sibTrans" cxnId="{7141835C-8E54-47BA-A6FA-D00DEFCF150E}">
      <dgm:prSet/>
      <dgm:spPr/>
      <dgm:t>
        <a:bodyPr/>
        <a:lstStyle/>
        <a:p>
          <a:endParaRPr lang="es-ES"/>
        </a:p>
      </dgm:t>
    </dgm:pt>
    <dgm:pt modelId="{0146CDF6-680B-430B-A8A7-8C85AF75E73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lnSpc>
              <a:spcPct val="100000"/>
            </a:lnSpc>
            <a:spcAft>
              <a:spcPts val="0"/>
            </a:spcAft>
          </a:pPr>
          <a:r>
            <a:rPr lang="es-ES_tradnl" altLang="es-MX" sz="570" b="1" dirty="0" smtClean="0">
              <a:latin typeface="Cambria" panose="02040503050406030204" pitchFamily="18" charset="0"/>
              <a:ea typeface="Cambria" panose="02040503050406030204" pitchFamily="18" charset="0"/>
              <a:cs typeface="Cambria" panose="02040503050406030204" pitchFamily="18" charset="0"/>
            </a:rPr>
            <a:t>DIRECCIÓN DE</a:t>
          </a:r>
        </a:p>
        <a:p>
          <a:pPr>
            <a:lnSpc>
              <a:spcPct val="100000"/>
            </a:lnSpc>
            <a:spcAft>
              <a:spcPts val="0"/>
            </a:spcAft>
          </a:pPr>
          <a:r>
            <a:rPr lang="es-ES_tradnl" altLang="es-MX" sz="570" b="1" dirty="0" smtClean="0">
              <a:latin typeface="Cambria" panose="02040503050406030204" pitchFamily="18" charset="0"/>
              <a:ea typeface="Cambria" panose="02040503050406030204" pitchFamily="18" charset="0"/>
              <a:cs typeface="Cambria" panose="02040503050406030204" pitchFamily="18" charset="0"/>
            </a:rPr>
            <a:t>VINCULACIÓN INTERINSTITUCIONAL</a:t>
          </a:r>
          <a:endParaRPr lang="es-ES" sz="570" b="1" dirty="0">
            <a:latin typeface="Cambria" panose="02040503050406030204" pitchFamily="18" charset="0"/>
          </a:endParaRPr>
        </a:p>
      </dgm:t>
    </dgm:pt>
    <dgm:pt modelId="{A3F8E0A1-4126-4206-BA80-B224C71FA62A}" type="parTrans" cxnId="{045E8378-340C-435E-BF9A-F1F4F478B653}">
      <dgm:prSet/>
      <dgm:spPr/>
      <dgm:t>
        <a:bodyPr/>
        <a:lstStyle/>
        <a:p>
          <a:endParaRPr lang="es-ES"/>
        </a:p>
      </dgm:t>
    </dgm:pt>
    <dgm:pt modelId="{250E5EB6-DDE1-48EF-97D6-6851E44C19C3}" type="sibTrans" cxnId="{045E8378-340C-435E-BF9A-F1F4F478B653}">
      <dgm:prSet/>
      <dgm:spPr/>
      <dgm:t>
        <a:bodyPr/>
        <a:lstStyle/>
        <a:p>
          <a:endParaRPr lang="es-ES"/>
        </a:p>
      </dgm:t>
    </dgm:pt>
    <dgm:pt modelId="{4274EF35-3970-48A2-BEC2-495B1B7D567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pPr>
            <a:spcAft>
              <a:spcPts val="0"/>
            </a:spcAft>
          </a:pP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a:t>
          </a:r>
        </a:p>
        <a:p>
          <a:pPr>
            <a:spcAft>
              <a:spcPts val="0"/>
            </a:spcAft>
          </a:pPr>
          <a:r>
            <a:rPr lang="es-ES" sz="600" b="1" dirty="0" smtClean="0">
              <a:latin typeface="Cambria" panose="02040503050406030204" pitchFamily="18" charset="0"/>
            </a:rPr>
            <a:t>ENLACE MUNICIPAL</a:t>
          </a:r>
          <a:endParaRPr lang="es-ES" sz="600" b="1" dirty="0">
            <a:latin typeface="Cambria" panose="02040503050406030204" pitchFamily="18" charset="0"/>
          </a:endParaRPr>
        </a:p>
      </dgm:t>
    </dgm:pt>
    <dgm:pt modelId="{0DFF4902-C781-4533-877A-9867094B4DB2}" type="parTrans" cxnId="{1F26B3C8-51D1-4BCD-97D2-B4B47158CC0D}">
      <dgm:prSet/>
      <dgm:spPr/>
      <dgm:t>
        <a:bodyPr/>
        <a:lstStyle/>
        <a:p>
          <a:endParaRPr lang="es-ES"/>
        </a:p>
      </dgm:t>
    </dgm:pt>
    <dgm:pt modelId="{7D9C3C64-9281-4564-91AA-37F64EE005D9}" type="sibTrans" cxnId="{1F26B3C8-51D1-4BCD-97D2-B4B47158CC0D}">
      <dgm:prSet/>
      <dgm:spPr/>
      <dgm:t>
        <a:bodyPr/>
        <a:lstStyle/>
        <a:p>
          <a:endParaRPr lang="es-ES"/>
        </a:p>
      </dgm:t>
    </dgm:pt>
    <dgm:pt modelId="{94B8077C-7752-4285-BF0D-371D0D081B5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CONSEJERÍA </a:t>
          </a:r>
          <a:b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br>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JURÍDICA</a:t>
          </a:r>
          <a:endParaRPr lang="es-ES" sz="600" dirty="0"/>
        </a:p>
      </dgm:t>
    </dgm:pt>
    <dgm:pt modelId="{68F234B6-ECBA-4173-A73C-0382D7EA01CC}" type="parTrans" cxnId="{FD02779E-6EE1-4822-B936-949167417087}">
      <dgm:prSet/>
      <dgm:spPr/>
      <dgm:t>
        <a:bodyPr/>
        <a:lstStyle/>
        <a:p>
          <a:endParaRPr lang="es-ES"/>
        </a:p>
      </dgm:t>
    </dgm:pt>
    <dgm:pt modelId="{6CF3328B-7BC5-40B9-9AA4-B8CA18491235}" type="sibTrans" cxnId="{FD02779E-6EE1-4822-B936-949167417087}">
      <dgm:prSet/>
      <dgm:spPr/>
      <dgm:t>
        <a:bodyPr/>
        <a:lstStyle/>
        <a:p>
          <a:endParaRPr lang="es-ES"/>
        </a:p>
      </dgm:t>
    </dgm:pt>
    <dgm:pt modelId="{F41D8039-6787-47D4-A02E-0C246782894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GENERAL DE LA SECRETARÍA EJECUTIVA</a:t>
          </a:r>
          <a:endParaRPr lang="es-ES" sz="600" dirty="0"/>
        </a:p>
      </dgm:t>
    </dgm:pt>
    <dgm:pt modelId="{776DAF78-F0C5-4293-BC45-FE94107921B2}" type="parTrans" cxnId="{39A325AF-10C0-477F-B572-74AA6CE84249}">
      <dgm:prSet/>
      <dgm:spPr/>
      <dgm:t>
        <a:bodyPr/>
        <a:lstStyle/>
        <a:p>
          <a:endParaRPr lang="es-ES"/>
        </a:p>
      </dgm:t>
    </dgm:pt>
    <dgm:pt modelId="{45E8DED4-480B-4D90-BF5E-8C22A98507D5}" type="sibTrans" cxnId="{39A325AF-10C0-477F-B572-74AA6CE84249}">
      <dgm:prSet/>
      <dgm:spPr/>
      <dgm:t>
        <a:bodyPr/>
        <a:lstStyle/>
        <a:p>
          <a:endParaRPr lang="es-ES"/>
        </a:p>
      </dgm:t>
    </dgm:pt>
    <dgm:pt modelId="{0C6CA64C-E6C1-4962-A62A-115765A578F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PLANEACIÓN, ENLACE Y PROYECTOS ESTRATÉGICOS</a:t>
          </a:r>
          <a:endParaRPr lang="es-ES" sz="600" dirty="0"/>
        </a:p>
      </dgm:t>
    </dgm:pt>
    <dgm:pt modelId="{B5C8A376-39CB-4B65-BCC3-DDD1A24977A9}" type="parTrans" cxnId="{8267498E-4C5A-470B-A4F7-AA33C0E1FD83}">
      <dgm:prSet/>
      <dgm:spPr/>
      <dgm:t>
        <a:bodyPr/>
        <a:lstStyle/>
        <a:p>
          <a:endParaRPr lang="es-ES"/>
        </a:p>
      </dgm:t>
    </dgm:pt>
    <dgm:pt modelId="{C6E36BED-81AD-447A-80D9-EE3342B5E0D8}" type="sibTrans" cxnId="{8267498E-4C5A-470B-A4F7-AA33C0E1FD83}">
      <dgm:prSet/>
      <dgm:spPr/>
      <dgm:t>
        <a:bodyPr/>
        <a:lstStyle/>
        <a:p>
          <a:endParaRPr lang="es-ES"/>
        </a:p>
      </dgm:t>
    </dgm:pt>
    <dgm:pt modelId="{EC7651B6-85EC-4980-A8B3-55A6F63C066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ENLACE MUNICIPAL</a:t>
          </a:r>
          <a:endParaRPr lang="es-ES" sz="600" b="1" dirty="0">
            <a:latin typeface="Cambria" panose="02040503050406030204" pitchFamily="18" charset="0"/>
          </a:endParaRPr>
        </a:p>
      </dgm:t>
    </dgm:pt>
    <dgm:pt modelId="{ACCE861D-F9F1-4BFC-88EE-6E2848CE06C0}" type="parTrans" cxnId="{89D7065E-B493-4CCB-940E-B5EAC546A1A5}">
      <dgm:prSet/>
      <dgm:spPr/>
      <dgm:t>
        <a:bodyPr/>
        <a:lstStyle/>
        <a:p>
          <a:endParaRPr lang="es-ES"/>
        </a:p>
      </dgm:t>
    </dgm:pt>
    <dgm:pt modelId="{8EDB6A7B-64A9-4DB4-8556-72C2BDEB3E08}" type="sibTrans" cxnId="{89D7065E-B493-4CCB-940E-B5EAC546A1A5}">
      <dgm:prSet/>
      <dgm:spPr/>
      <dgm:t>
        <a:bodyPr/>
        <a:lstStyle/>
        <a:p>
          <a:endParaRPr lang="es-ES"/>
        </a:p>
      </dgm:t>
    </dgm:pt>
    <dgm:pt modelId="{E7A67E27-5428-49E5-862F-B67BEF77631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INFANCIA Y FAMILIA</a:t>
          </a:r>
          <a:endParaRPr lang="es-ES" sz="600" b="1" dirty="0">
            <a:latin typeface="Cambria" panose="02040503050406030204" pitchFamily="18" charset="0"/>
          </a:endParaRPr>
        </a:p>
      </dgm:t>
    </dgm:pt>
    <dgm:pt modelId="{10CB845D-4E1D-4F08-B1D7-BF0337B79B5F}" type="parTrans" cxnId="{D5B5A918-63F6-4C11-B730-D3518F8F9F14}">
      <dgm:prSet/>
      <dgm:spPr/>
      <dgm:t>
        <a:bodyPr/>
        <a:lstStyle/>
        <a:p>
          <a:endParaRPr lang="es-ES"/>
        </a:p>
      </dgm:t>
    </dgm:pt>
    <dgm:pt modelId="{2B099F1A-6DA7-4D4A-B384-853E648AF93A}" type="sibTrans" cxnId="{D5B5A918-63F6-4C11-B730-D3518F8F9F14}">
      <dgm:prSet/>
      <dgm:spPr/>
      <dgm:t>
        <a:bodyPr/>
        <a:lstStyle/>
        <a:p>
          <a:endParaRPr lang="es-ES"/>
        </a:p>
      </dgm:t>
    </dgm:pt>
    <dgm:pt modelId="{4BA12E5F-7ACC-4716-B520-702AFB69133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ASUNTOS INSTITUCIONALES E INTERNACIONALES</a:t>
          </a:r>
          <a:endParaRPr lang="es-ES" sz="600" b="1" dirty="0">
            <a:latin typeface="Cambria" panose="02040503050406030204" pitchFamily="18" charset="0"/>
          </a:endParaRPr>
        </a:p>
      </dgm:t>
    </dgm:pt>
    <dgm:pt modelId="{2BB13B4A-B93A-4CF6-BC90-40A57AF4ECB4}" type="parTrans" cxnId="{FC745497-3715-4B08-9E0D-29F929B92A45}">
      <dgm:prSet/>
      <dgm:spPr/>
      <dgm:t>
        <a:bodyPr/>
        <a:lstStyle/>
        <a:p>
          <a:endParaRPr lang="es-ES"/>
        </a:p>
      </dgm:t>
    </dgm:pt>
    <dgm:pt modelId="{7D618066-8C14-429A-AA3A-9A75AB149719}" type="sibTrans" cxnId="{FC745497-3715-4B08-9E0D-29F929B92A45}">
      <dgm:prSet/>
      <dgm:spPr/>
      <dgm:t>
        <a:bodyPr/>
        <a:lstStyle/>
        <a:p>
          <a:endParaRPr lang="es-ES"/>
        </a:p>
      </dgm:t>
    </dgm:pt>
    <dgm:pt modelId="{7402F61B-9152-470B-8487-8AC9FCBDEAD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SERVICIOS </a:t>
          </a:r>
          <a:br>
            <a:rPr lang="es-ES" sz="600" b="1" dirty="0" smtClean="0">
              <a:latin typeface="Cambria" panose="02040503050406030204" pitchFamily="18" charset="0"/>
            </a:rPr>
          </a:br>
          <a:r>
            <a:rPr lang="es-ES" sz="600" b="1" dirty="0" smtClean="0">
              <a:latin typeface="Cambria" panose="02040503050406030204" pitchFamily="18" charset="0"/>
            </a:rPr>
            <a:t>TÉCNICOS</a:t>
          </a:r>
          <a:endParaRPr lang="es-ES" sz="600" b="1" dirty="0">
            <a:latin typeface="Cambria" panose="02040503050406030204" pitchFamily="18" charset="0"/>
          </a:endParaRPr>
        </a:p>
      </dgm:t>
    </dgm:pt>
    <dgm:pt modelId="{5761225F-D3F0-4EAD-A2DA-35B119FD5C3C}" type="parTrans" cxnId="{34F3DA2C-6128-4F5C-AEA4-30EE15C1FF55}">
      <dgm:prSet/>
      <dgm:spPr/>
      <dgm:t>
        <a:bodyPr/>
        <a:lstStyle/>
        <a:p>
          <a:endParaRPr lang="es-ES"/>
        </a:p>
      </dgm:t>
    </dgm:pt>
    <dgm:pt modelId="{605AE4C4-4342-4A7C-900D-70B2D8FE06EF}" type="sibTrans" cxnId="{34F3DA2C-6128-4F5C-AEA4-30EE15C1FF55}">
      <dgm:prSet/>
      <dgm:spPr/>
      <dgm:t>
        <a:bodyPr/>
        <a:lstStyle/>
        <a:p>
          <a:endParaRPr lang="es-ES"/>
        </a:p>
      </dgm:t>
    </dgm:pt>
    <dgm:pt modelId="{7B18029C-827E-44E8-862D-3D86547702A4}">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GOBIERNO Y ASUNTOS POLÍTICOS</a:t>
          </a:r>
          <a:endParaRPr lang="es-ES" sz="600" b="1" dirty="0">
            <a:latin typeface="Cambria" panose="02040503050406030204" pitchFamily="18" charset="0"/>
          </a:endParaRPr>
        </a:p>
      </dgm:t>
    </dgm:pt>
    <dgm:pt modelId="{C46755C8-0651-4147-96EC-413FCE971670}" type="parTrans" cxnId="{4A452FD6-7814-44C5-9422-03985A575AED}">
      <dgm:prSet/>
      <dgm:spPr/>
      <dgm:t>
        <a:bodyPr/>
        <a:lstStyle/>
        <a:p>
          <a:endParaRPr lang="es-ES"/>
        </a:p>
      </dgm:t>
    </dgm:pt>
    <dgm:pt modelId="{DBD1C815-10F5-49B1-8F37-4BA8B0593CE4}" type="sibTrans" cxnId="{4A452FD6-7814-44C5-9422-03985A575AED}">
      <dgm:prSet/>
      <dgm:spPr/>
      <dgm:t>
        <a:bodyPr/>
        <a:lstStyle/>
        <a:p>
          <a:endParaRPr lang="es-ES"/>
        </a:p>
      </dgm:t>
    </dgm:pt>
    <dgm:pt modelId="{1E0D2053-6865-4FCE-9653-188E7D875028}">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CONCERTACIÓN SOCIAL</a:t>
          </a:r>
          <a:endParaRPr lang="es-ES" sz="600" b="1" dirty="0">
            <a:latin typeface="Cambria" panose="02040503050406030204" pitchFamily="18" charset="0"/>
          </a:endParaRPr>
        </a:p>
      </dgm:t>
    </dgm:pt>
    <dgm:pt modelId="{E4AAB6CD-5CFF-4320-B7B1-8AE3B252D145}" type="parTrans" cxnId="{F4303A09-6893-4C2F-89ED-E3D529685DB3}">
      <dgm:prSet/>
      <dgm:spPr/>
      <dgm:t>
        <a:bodyPr/>
        <a:lstStyle/>
        <a:p>
          <a:endParaRPr lang="es-ES"/>
        </a:p>
      </dgm:t>
    </dgm:pt>
    <dgm:pt modelId="{D17BE085-209A-4181-86ED-8789C1D5AC23}" type="sibTrans" cxnId="{F4303A09-6893-4C2F-89ED-E3D529685DB3}">
      <dgm:prSet/>
      <dgm:spPr/>
      <dgm:t>
        <a:bodyPr/>
        <a:lstStyle/>
        <a:p>
          <a:endParaRPr lang="es-ES"/>
        </a:p>
      </dgm:t>
    </dgm:pt>
    <dgm:pt modelId="{F9512454-0B4A-4B74-A6C9-7E6F3155B315}">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ATENCIÓN A GRUPOS RELIGIOSOS</a:t>
          </a:r>
          <a:endParaRPr lang="es-ES" sz="600" b="1" dirty="0">
            <a:latin typeface="Cambria" panose="02040503050406030204" pitchFamily="18" charset="0"/>
          </a:endParaRPr>
        </a:p>
      </dgm:t>
    </dgm:pt>
    <dgm:pt modelId="{22A57BDF-9072-4C30-99DD-E94EC09EE4F4}" type="parTrans" cxnId="{D9C95EBC-A3EA-4CF7-B244-6F88492434A4}">
      <dgm:prSet/>
      <dgm:spPr/>
      <dgm:t>
        <a:bodyPr/>
        <a:lstStyle/>
        <a:p>
          <a:endParaRPr lang="es-ES"/>
        </a:p>
      </dgm:t>
    </dgm:pt>
    <dgm:pt modelId="{1C46089F-B564-4FA7-90BF-3637D287E1C8}" type="sibTrans" cxnId="{D9C95EBC-A3EA-4CF7-B244-6F88492434A4}">
      <dgm:prSet/>
      <dgm:spPr/>
      <dgm:t>
        <a:bodyPr/>
        <a:lstStyle/>
        <a:p>
          <a:endParaRPr lang="es-ES"/>
        </a:p>
      </dgm:t>
    </dgm:pt>
    <dgm:pt modelId="{BFDFAE29-ACAE-48EA-A6BF-8FD82B76EA3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ALCOHOLES Y ESPECTÁCULOS</a:t>
          </a:r>
          <a:endParaRPr lang="es-ES" sz="600" b="1" dirty="0">
            <a:latin typeface="Cambria" panose="02040503050406030204" pitchFamily="18" charset="0"/>
          </a:endParaRPr>
        </a:p>
      </dgm:t>
    </dgm:pt>
    <dgm:pt modelId="{A2CF5865-322C-47FE-8F53-543782901DF1}" type="parTrans" cxnId="{1F1BA680-DFB2-4536-AFB4-D42C1DBB7A60}">
      <dgm:prSet/>
      <dgm:spPr/>
      <dgm:t>
        <a:bodyPr/>
        <a:lstStyle/>
        <a:p>
          <a:endParaRPr lang="es-ES"/>
        </a:p>
      </dgm:t>
    </dgm:pt>
    <dgm:pt modelId="{D89D79A2-96E8-431A-933A-31DDA676AC84}" type="sibTrans" cxnId="{1F1BA680-DFB2-4536-AFB4-D42C1DBB7A60}">
      <dgm:prSet/>
      <dgm:spPr/>
      <dgm:t>
        <a:bodyPr/>
        <a:lstStyle/>
        <a:p>
          <a:endParaRPr lang="es-ES"/>
        </a:p>
      </dgm:t>
    </dgm:pt>
    <dgm:pt modelId="{B292E488-6439-4AFA-B04F-AF5FF23AE3D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COMERCIO</a:t>
          </a:r>
          <a:endParaRPr lang="es-ES" sz="600" b="1" dirty="0">
            <a:latin typeface="Cambria" panose="02040503050406030204" pitchFamily="18" charset="0"/>
          </a:endParaRPr>
        </a:p>
      </dgm:t>
    </dgm:pt>
    <dgm:pt modelId="{CD9DC5B8-7218-4DC9-AFF9-3F3C86B0CEE0}" type="parTrans" cxnId="{39F6A919-529C-487B-AA21-5FCFB67F7264}">
      <dgm:prSet/>
      <dgm:spPr/>
      <dgm:t>
        <a:bodyPr/>
        <a:lstStyle/>
        <a:p>
          <a:endParaRPr lang="es-ES"/>
        </a:p>
      </dgm:t>
    </dgm:pt>
    <dgm:pt modelId="{E2CE533D-7886-4C99-B7C1-5A8A598472C9}" type="sibTrans" cxnId="{39F6A919-529C-487B-AA21-5FCFB67F7264}">
      <dgm:prSet/>
      <dgm:spPr/>
      <dgm:t>
        <a:bodyPr/>
        <a:lstStyle/>
        <a:p>
          <a:endParaRPr lang="es-ES"/>
        </a:p>
      </dgm:t>
    </dgm:pt>
    <dgm:pt modelId="{91453F55-DD8B-4B51-9253-E141AA549D3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PLANEACIÓN PRESUPUESTAL</a:t>
          </a:r>
          <a:endParaRPr lang="es-ES" sz="600" b="1" dirty="0">
            <a:latin typeface="Cambria" panose="02040503050406030204" pitchFamily="18" charset="0"/>
          </a:endParaRPr>
        </a:p>
      </dgm:t>
    </dgm:pt>
    <dgm:pt modelId="{D57814C6-8DF7-4F4D-9671-1AB1A4482B9A}" type="parTrans" cxnId="{883E2F61-F406-42A7-8BF9-2CD1E2703305}">
      <dgm:prSet/>
      <dgm:spPr/>
      <dgm:t>
        <a:bodyPr/>
        <a:lstStyle/>
        <a:p>
          <a:endParaRPr lang="es-ES"/>
        </a:p>
      </dgm:t>
    </dgm:pt>
    <dgm:pt modelId="{9364B5D1-97E3-4DC6-BAD1-12931E1FA8FD}" type="sibTrans" cxnId="{883E2F61-F406-42A7-8BF9-2CD1E2703305}">
      <dgm:prSet/>
      <dgm:spPr/>
      <dgm:t>
        <a:bodyPr/>
        <a:lstStyle/>
        <a:p>
          <a:endParaRPr lang="es-ES"/>
        </a:p>
      </dgm:t>
    </dgm:pt>
    <dgm:pt modelId="{25DBAB08-3D97-49CC-9E78-9D48D587284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INGRESOS</a:t>
          </a:r>
          <a:endParaRPr lang="es-ES" sz="600" b="1" dirty="0">
            <a:latin typeface="Cambria" panose="02040503050406030204" pitchFamily="18" charset="0"/>
          </a:endParaRPr>
        </a:p>
      </dgm:t>
    </dgm:pt>
    <dgm:pt modelId="{EF283E58-8D68-4748-918B-584E39A7D37A}" type="parTrans" cxnId="{650E3342-3316-4521-9268-06225FCE5950}">
      <dgm:prSet/>
      <dgm:spPr/>
      <dgm:t>
        <a:bodyPr/>
        <a:lstStyle/>
        <a:p>
          <a:endParaRPr lang="es-ES"/>
        </a:p>
      </dgm:t>
    </dgm:pt>
    <dgm:pt modelId="{3C49CF33-B754-4BC8-8556-620AED874B0F}" type="sibTrans" cxnId="{650E3342-3316-4521-9268-06225FCE5950}">
      <dgm:prSet/>
      <dgm:spPr/>
      <dgm:t>
        <a:bodyPr/>
        <a:lstStyle/>
        <a:p>
          <a:endParaRPr lang="es-ES"/>
        </a:p>
      </dgm:t>
    </dgm:pt>
    <dgm:pt modelId="{BBC153DF-59E0-484B-8F62-5D999167A24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RECAUDACIÓN INMOBILIARIA</a:t>
          </a:r>
          <a:endParaRPr lang="es-ES" sz="600" b="1" dirty="0">
            <a:latin typeface="Cambria" panose="02040503050406030204" pitchFamily="18" charset="0"/>
          </a:endParaRPr>
        </a:p>
      </dgm:t>
    </dgm:pt>
    <dgm:pt modelId="{E402EC81-F6B8-4D5F-8AEB-EB5C6E060622}" type="parTrans" cxnId="{6241D65D-72EA-4115-AF7F-F60737EE69E7}">
      <dgm:prSet/>
      <dgm:spPr/>
      <dgm:t>
        <a:bodyPr/>
        <a:lstStyle/>
        <a:p>
          <a:endParaRPr lang="es-ES"/>
        </a:p>
      </dgm:t>
    </dgm:pt>
    <dgm:pt modelId="{F94FBAC3-408A-4E34-BF1C-30AD4DCDECD1}" type="sibTrans" cxnId="{6241D65D-72EA-4115-AF7F-F60737EE69E7}">
      <dgm:prSet/>
      <dgm:spPr/>
      <dgm:t>
        <a:bodyPr/>
        <a:lstStyle/>
        <a:p>
          <a:endParaRPr lang="es-ES"/>
        </a:p>
      </dgm:t>
    </dgm:pt>
    <dgm:pt modelId="{35D8B5EF-2FEF-40B8-903F-0EC287757A1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CONTABILIDAD Y CUENTA PÚBLICA</a:t>
          </a:r>
          <a:endParaRPr lang="es-ES" sz="600" b="1" dirty="0">
            <a:latin typeface="Cambria" panose="02040503050406030204" pitchFamily="18" charset="0"/>
          </a:endParaRPr>
        </a:p>
      </dgm:t>
    </dgm:pt>
    <dgm:pt modelId="{47B8AAF3-ACF6-40C7-84B5-7A11E248DF7A}" type="parTrans" cxnId="{2AE6C4A7-8BB9-41CD-8959-75E98E98ADAE}">
      <dgm:prSet/>
      <dgm:spPr/>
      <dgm:t>
        <a:bodyPr/>
        <a:lstStyle/>
        <a:p>
          <a:endParaRPr lang="es-ES"/>
        </a:p>
      </dgm:t>
    </dgm:pt>
    <dgm:pt modelId="{74F51915-F846-4452-8EB7-729462F46AB7}" type="sibTrans" cxnId="{2AE6C4A7-8BB9-41CD-8959-75E98E98ADAE}">
      <dgm:prSet/>
      <dgm:spPr/>
      <dgm:t>
        <a:bodyPr/>
        <a:lstStyle/>
        <a:p>
          <a:endParaRPr lang="es-ES"/>
        </a:p>
      </dgm:t>
    </dgm:pt>
    <dgm:pt modelId="{AE04B93E-A2EE-4E6C-959F-435EA3BB520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EGRESOS</a:t>
          </a:r>
          <a:endParaRPr lang="es-ES" sz="600" b="1" dirty="0">
            <a:latin typeface="Cambria" panose="02040503050406030204" pitchFamily="18" charset="0"/>
          </a:endParaRPr>
        </a:p>
      </dgm:t>
    </dgm:pt>
    <dgm:pt modelId="{CD34A574-1D34-495A-9C74-C6EF1C7DA999}" type="parTrans" cxnId="{F08EE996-13AF-40CE-8BE7-4FB8F28523DF}">
      <dgm:prSet/>
      <dgm:spPr/>
      <dgm:t>
        <a:bodyPr/>
        <a:lstStyle/>
        <a:p>
          <a:endParaRPr lang="es-ES"/>
        </a:p>
      </dgm:t>
    </dgm:pt>
    <dgm:pt modelId="{D40D3131-1B46-4BC9-A6D1-308F8B054AAC}" type="sibTrans" cxnId="{F08EE996-13AF-40CE-8BE7-4FB8F28523DF}">
      <dgm:prSet/>
      <dgm:spPr/>
      <dgm:t>
        <a:bodyPr/>
        <a:lstStyle/>
        <a:p>
          <a:endParaRPr lang="es-ES"/>
        </a:p>
      </dgm:t>
    </dgm:pt>
    <dgm:pt modelId="{77507AA8-C6AB-4ABE-8F2D-4E9D3B04E40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CONTROL ADMINISTRATIVO</a:t>
          </a:r>
          <a:endParaRPr lang="es-ES" sz="600" b="1" dirty="0">
            <a:latin typeface="Cambria" panose="02040503050406030204" pitchFamily="18" charset="0"/>
          </a:endParaRPr>
        </a:p>
      </dgm:t>
    </dgm:pt>
    <dgm:pt modelId="{C269E19A-A6E7-48B1-A7A0-6F288DAE1F04}" type="parTrans" cxnId="{C5699994-72B9-4186-8122-35F571932790}">
      <dgm:prSet/>
      <dgm:spPr/>
      <dgm:t>
        <a:bodyPr/>
        <a:lstStyle/>
        <a:p>
          <a:endParaRPr lang="es-ES"/>
        </a:p>
      </dgm:t>
    </dgm:pt>
    <dgm:pt modelId="{C238A25D-90AC-4F88-91C2-0B354F377EBA}" type="sibTrans" cxnId="{C5699994-72B9-4186-8122-35F571932790}">
      <dgm:prSet/>
      <dgm:spPr/>
      <dgm:t>
        <a:bodyPr/>
        <a:lstStyle/>
        <a:p>
          <a:endParaRPr lang="es-ES"/>
        </a:p>
      </dgm:t>
    </dgm:pt>
    <dgm:pt modelId="{80A24CCF-D0FC-4D2F-ADA9-6C6772AC822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t>
          </a:r>
          <a:r>
            <a:rPr lang="es-ES" sz="600" b="1" dirty="0" err="1" smtClean="0">
              <a:latin typeface="Cambria" panose="02040503050406030204" pitchFamily="18" charset="0"/>
            </a:rPr>
            <a:t>R.H</a:t>
          </a:r>
          <a:r>
            <a:rPr lang="es-ES" sz="600" b="1" dirty="0" smtClean="0">
              <a:latin typeface="Cambria" panose="02040503050406030204" pitchFamily="18" charset="0"/>
            </a:rPr>
            <a:t>. Y SERVICIO PROFESIONAL DE CARRERA</a:t>
          </a:r>
          <a:endParaRPr lang="es-ES" sz="600" b="1" dirty="0">
            <a:latin typeface="Cambria" panose="02040503050406030204" pitchFamily="18" charset="0"/>
          </a:endParaRPr>
        </a:p>
      </dgm:t>
    </dgm:pt>
    <dgm:pt modelId="{9B8BA440-2F34-419C-8D4A-5B1CBD5CC8F8}" type="parTrans" cxnId="{A54718CB-3E49-44D1-BC71-EF021CA72996}">
      <dgm:prSet/>
      <dgm:spPr/>
      <dgm:t>
        <a:bodyPr/>
        <a:lstStyle/>
        <a:p>
          <a:endParaRPr lang="es-ES"/>
        </a:p>
      </dgm:t>
    </dgm:pt>
    <dgm:pt modelId="{9E60D749-4858-4B8F-9800-0EAD042C505E}" type="sibTrans" cxnId="{A54718CB-3E49-44D1-BC71-EF021CA72996}">
      <dgm:prSet/>
      <dgm:spPr/>
      <dgm:t>
        <a:bodyPr/>
        <a:lstStyle/>
        <a:p>
          <a:endParaRPr lang="es-ES"/>
        </a:p>
      </dgm:t>
    </dgm:pt>
    <dgm:pt modelId="{B72164CE-B7F4-4BB4-9BAB-FEE1E042419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ADQUISICIONES Y SERVICIOS GENERALES</a:t>
          </a:r>
          <a:endParaRPr lang="es-ES" sz="600" b="1" dirty="0">
            <a:latin typeface="Cambria" panose="02040503050406030204" pitchFamily="18" charset="0"/>
          </a:endParaRPr>
        </a:p>
      </dgm:t>
    </dgm:pt>
    <dgm:pt modelId="{BE9C5C1D-0EF7-4EA5-BB1B-EFF7C246C522}" type="parTrans" cxnId="{B64F6918-0D08-4750-B0DA-06035954058B}">
      <dgm:prSet/>
      <dgm:spPr/>
      <dgm:t>
        <a:bodyPr/>
        <a:lstStyle/>
        <a:p>
          <a:endParaRPr lang="es-ES"/>
        </a:p>
      </dgm:t>
    </dgm:pt>
    <dgm:pt modelId="{46B18A97-9086-49CF-9E72-16798D63A78F}" type="sibTrans" cxnId="{B64F6918-0D08-4750-B0DA-06035954058B}">
      <dgm:prSet/>
      <dgm:spPr/>
      <dgm:t>
        <a:bodyPr/>
        <a:lstStyle/>
        <a:p>
          <a:endParaRPr lang="es-ES"/>
        </a:p>
      </dgm:t>
    </dgm:pt>
    <dgm:pt modelId="{2BC10E5F-6E83-4AE2-852A-22A481F4539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MANTENIMIENTO Y EQUIPAMIENTO</a:t>
          </a:r>
          <a:endParaRPr lang="es-ES" sz="600" b="1" dirty="0">
            <a:latin typeface="Cambria" panose="02040503050406030204" pitchFamily="18" charset="0"/>
          </a:endParaRPr>
        </a:p>
      </dgm:t>
    </dgm:pt>
    <dgm:pt modelId="{2BB30818-17A6-4D86-88A4-24D8FCC63066}" type="parTrans" cxnId="{EAB826EA-4030-41D4-989E-87CD62FE141D}">
      <dgm:prSet/>
      <dgm:spPr/>
      <dgm:t>
        <a:bodyPr/>
        <a:lstStyle/>
        <a:p>
          <a:endParaRPr lang="es-ES"/>
        </a:p>
      </dgm:t>
    </dgm:pt>
    <dgm:pt modelId="{379E8508-B62C-4303-9B97-6BBE7C08C9FF}" type="sibTrans" cxnId="{EAB826EA-4030-41D4-989E-87CD62FE141D}">
      <dgm:prSet/>
      <dgm:spPr/>
      <dgm:t>
        <a:bodyPr/>
        <a:lstStyle/>
        <a:p>
          <a:endParaRPr lang="es-ES"/>
        </a:p>
      </dgm:t>
    </dgm:pt>
    <dgm:pt modelId="{B35B5088-58FB-438E-8C45-A414BC5092B4}">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PATRIMONIO</a:t>
          </a:r>
          <a:endParaRPr lang="es-ES" sz="600" b="1" dirty="0">
            <a:latin typeface="Cambria" panose="02040503050406030204" pitchFamily="18" charset="0"/>
          </a:endParaRPr>
        </a:p>
      </dgm:t>
    </dgm:pt>
    <dgm:pt modelId="{01712D03-8D7E-4AEB-A688-7A3D54C8353F}" type="parTrans" cxnId="{787CEF3C-2EB9-410F-8B51-9903B2633ED8}">
      <dgm:prSet/>
      <dgm:spPr/>
      <dgm:t>
        <a:bodyPr/>
        <a:lstStyle/>
        <a:p>
          <a:endParaRPr lang="es-ES"/>
        </a:p>
      </dgm:t>
    </dgm:pt>
    <dgm:pt modelId="{33EF2F2F-79AC-4DAD-816E-175F9040AE5A}" type="sibTrans" cxnId="{787CEF3C-2EB9-410F-8B51-9903B2633ED8}">
      <dgm:prSet/>
      <dgm:spPr/>
      <dgm:t>
        <a:bodyPr/>
        <a:lstStyle/>
        <a:p>
          <a:endParaRPr lang="es-ES"/>
        </a:p>
      </dgm:t>
    </dgm:pt>
    <dgm:pt modelId="{3600574B-E59D-4033-9097-08324E01AD1A}">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SERVICIOS MÉDICOS</a:t>
          </a:r>
          <a:endParaRPr lang="es-ES" sz="600" b="1" dirty="0">
            <a:latin typeface="Cambria" panose="02040503050406030204" pitchFamily="18" charset="0"/>
          </a:endParaRPr>
        </a:p>
      </dgm:t>
    </dgm:pt>
    <dgm:pt modelId="{31B76CF2-ECFD-4BA8-8ED4-24386F36DD2F}" type="parTrans" cxnId="{8CF6D436-0452-4DE6-B4A0-93C43329FA25}">
      <dgm:prSet/>
      <dgm:spPr/>
      <dgm:t>
        <a:bodyPr/>
        <a:lstStyle/>
        <a:p>
          <a:endParaRPr lang="es-ES"/>
        </a:p>
      </dgm:t>
    </dgm:pt>
    <dgm:pt modelId="{7BC353DB-A96E-406B-9720-2B6E9E837CF1}" type="sibTrans" cxnId="{8CF6D436-0452-4DE6-B4A0-93C43329FA25}">
      <dgm:prSet/>
      <dgm:spPr/>
      <dgm:t>
        <a:bodyPr/>
        <a:lstStyle/>
        <a:p>
          <a:endParaRPr lang="es-ES"/>
        </a:p>
      </dgm:t>
    </dgm:pt>
    <dgm:pt modelId="{B03F5524-3C68-485B-A151-432B3744AD9F}">
      <dgm:prSet/>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b="1" dirty="0" smtClean="0">
              <a:latin typeface="Cambria" panose="02040503050406030204" pitchFamily="18" charset="0"/>
              <a:ea typeface="Cambria" panose="02040503050406030204" pitchFamily="18" charset="0"/>
              <a:cs typeface="Cambria" panose="02040503050406030204" pitchFamily="18" charset="0"/>
            </a:rPr>
            <a:t>DIRECCIÓN JURÍDICA</a:t>
          </a:r>
          <a:endParaRPr lang="es-ES" dirty="0"/>
        </a:p>
      </dgm:t>
    </dgm:pt>
    <dgm:pt modelId="{1AEC2729-877B-4210-A4D8-90FBCDD0E443}" type="parTrans" cxnId="{DEAD8314-3D9D-4894-AC52-DBCFC5724030}">
      <dgm:prSet/>
      <dgm:spPr/>
      <dgm:t>
        <a:bodyPr/>
        <a:lstStyle/>
        <a:p>
          <a:endParaRPr lang="es-ES"/>
        </a:p>
      </dgm:t>
    </dgm:pt>
    <dgm:pt modelId="{DB9996AF-3F42-4E7D-9116-01DA37178CA2}" type="sibTrans" cxnId="{DEAD8314-3D9D-4894-AC52-DBCFC5724030}">
      <dgm:prSet/>
      <dgm:spPr/>
      <dgm:t>
        <a:bodyPr/>
        <a:lstStyle/>
        <a:p>
          <a:endParaRPr lang="es-ES"/>
        </a:p>
      </dgm:t>
    </dgm:pt>
    <dgm:pt modelId="{A45CCA07-4E2C-41C5-97C4-22A66A643311}">
      <dgm:prSet/>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b="1"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dirty="0"/>
        </a:p>
      </dgm:t>
    </dgm:pt>
    <dgm:pt modelId="{6D05D613-D468-4438-B44C-545DACBD4B83}" type="parTrans" cxnId="{8AA8CF68-0429-4ACA-846D-789FE843DDA6}">
      <dgm:prSet/>
      <dgm:spPr/>
      <dgm:t>
        <a:bodyPr/>
        <a:lstStyle/>
        <a:p>
          <a:endParaRPr lang="es-ES"/>
        </a:p>
      </dgm:t>
    </dgm:pt>
    <dgm:pt modelId="{0D2EA029-7FE3-436D-ACF7-33E99671EBFC}" type="sibTrans" cxnId="{8AA8CF68-0429-4ACA-846D-789FE843DDA6}">
      <dgm:prSet/>
      <dgm:spPr/>
      <dgm:t>
        <a:bodyPr/>
        <a:lstStyle/>
        <a:p>
          <a:endParaRPr lang="es-ES"/>
        </a:p>
      </dgm:t>
    </dgm:pt>
    <dgm:pt modelId="{97FFEBC8-353E-43E5-BC50-7706EC63D10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POLICÍA DE MONTERREY DE INVESTIGACIÓN</a:t>
          </a:r>
          <a:endParaRPr lang="es-ES" sz="600" dirty="0"/>
        </a:p>
      </dgm:t>
    </dgm:pt>
    <dgm:pt modelId="{DA4CB874-ED95-4CDE-A7B3-1A740B526B87}" type="parTrans" cxnId="{39876624-2377-4E5C-A791-048F4BA97372}">
      <dgm:prSet/>
      <dgm:spPr/>
      <dgm:t>
        <a:bodyPr/>
        <a:lstStyle/>
        <a:p>
          <a:endParaRPr lang="es-ES"/>
        </a:p>
      </dgm:t>
    </dgm:pt>
    <dgm:pt modelId="{DD16D84D-0A04-4516-9D10-741578260FAF}" type="sibTrans" cxnId="{39876624-2377-4E5C-A791-048F4BA97372}">
      <dgm:prSet/>
      <dgm:spPr/>
      <dgm:t>
        <a:bodyPr/>
        <a:lstStyle/>
        <a:p>
          <a:endParaRPr lang="es-ES"/>
        </a:p>
      </dgm:t>
    </dgm:pt>
    <dgm:pt modelId="{F02F0FA8-0462-4B24-A547-642CAF6A74C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VIALIDAD Y TRÁNSITO DE MONTERREY</a:t>
          </a:r>
          <a:endParaRPr lang="es-ES" sz="600" dirty="0"/>
        </a:p>
      </dgm:t>
    </dgm:pt>
    <dgm:pt modelId="{E5F00026-B4D1-449F-9C2B-D521F5E64988}" type="parTrans" cxnId="{22746237-4763-4D7F-9FBA-42AE753CBA0B}">
      <dgm:prSet/>
      <dgm:spPr/>
      <dgm:t>
        <a:bodyPr/>
        <a:lstStyle/>
        <a:p>
          <a:endParaRPr lang="es-ES"/>
        </a:p>
      </dgm:t>
    </dgm:pt>
    <dgm:pt modelId="{4D84A9FB-4857-4729-B94A-5E42B8DE9550}" type="sibTrans" cxnId="{22746237-4763-4D7F-9FBA-42AE753CBA0B}">
      <dgm:prSet/>
      <dgm:spPr/>
      <dgm:t>
        <a:bodyPr/>
        <a:lstStyle/>
        <a:p>
          <a:endParaRPr lang="es-ES"/>
        </a:p>
      </dgm:t>
    </dgm:pt>
    <dgm:pt modelId="{2CC3FC7A-829C-47C7-8072-7AFA856B98F4}">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PREVENCIÓN DE LA VIOLENCIA</a:t>
          </a:r>
          <a:endParaRPr lang="es-ES" sz="600" b="1" dirty="0">
            <a:latin typeface="Cambria" panose="02040503050406030204" pitchFamily="18" charset="0"/>
          </a:endParaRPr>
        </a:p>
      </dgm:t>
    </dgm:pt>
    <dgm:pt modelId="{2F40F223-4CAE-4FAC-A3E2-AA153CD99D39}" type="parTrans" cxnId="{9C8BBB7E-7D61-4AE5-9B9B-722BE6E19CF5}">
      <dgm:prSet/>
      <dgm:spPr/>
      <dgm:t>
        <a:bodyPr/>
        <a:lstStyle/>
        <a:p>
          <a:endParaRPr lang="es-ES"/>
        </a:p>
      </dgm:t>
    </dgm:pt>
    <dgm:pt modelId="{B16857F4-63D4-4DB5-9A78-C5868002FAB0}" type="sibTrans" cxnId="{9C8BBB7E-7D61-4AE5-9B9B-722BE6E19CF5}">
      <dgm:prSet/>
      <dgm:spPr/>
      <dgm:t>
        <a:bodyPr/>
        <a:lstStyle/>
        <a:p>
          <a:endParaRPr lang="es-ES"/>
        </a:p>
      </dgm:t>
    </dgm:pt>
    <dgm:pt modelId="{DED32609-A528-4B5F-B4FF-0EFC075F37D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PROTECCIÓN A LA CIUDADANÍA</a:t>
          </a:r>
          <a:endParaRPr lang="es-ES" sz="600" b="1" dirty="0">
            <a:latin typeface="Cambria" panose="02040503050406030204" pitchFamily="18" charset="0"/>
          </a:endParaRPr>
        </a:p>
      </dgm:t>
    </dgm:pt>
    <dgm:pt modelId="{1B9769AA-0613-40F0-9A1B-51EF745EF6DB}" type="parTrans" cxnId="{D47E6B8D-5252-4FCB-AF17-EC1103C16A79}">
      <dgm:prSet/>
      <dgm:spPr/>
      <dgm:t>
        <a:bodyPr/>
        <a:lstStyle/>
        <a:p>
          <a:endParaRPr lang="es-ES"/>
        </a:p>
      </dgm:t>
    </dgm:pt>
    <dgm:pt modelId="{18DEAB7F-B09F-4251-8BE9-96754D3F0784}" type="sibTrans" cxnId="{D47E6B8D-5252-4FCB-AF17-EC1103C16A79}">
      <dgm:prSet/>
      <dgm:spPr/>
      <dgm:t>
        <a:bodyPr/>
        <a:lstStyle/>
        <a:p>
          <a:endParaRPr lang="es-ES"/>
        </a:p>
      </dgm:t>
    </dgm:pt>
    <dgm:pt modelId="{D0BF8EB2-0E0A-4F8C-8FF6-97A5E95DB46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COMANDO, CONTROL, COMUNICACIONES Y CÓMPUTO</a:t>
          </a:r>
          <a:endParaRPr lang="es-ES" sz="600" b="1" dirty="0">
            <a:latin typeface="Cambria" panose="02040503050406030204" pitchFamily="18" charset="0"/>
          </a:endParaRPr>
        </a:p>
      </dgm:t>
    </dgm:pt>
    <dgm:pt modelId="{22CD59AF-F7FF-4123-9F15-2814FA12CA51}" type="parTrans" cxnId="{635DD28C-AF37-4222-B767-9B7B5CCFB5EE}">
      <dgm:prSet/>
      <dgm:spPr/>
      <dgm:t>
        <a:bodyPr/>
        <a:lstStyle/>
        <a:p>
          <a:endParaRPr lang="es-ES"/>
        </a:p>
      </dgm:t>
    </dgm:pt>
    <dgm:pt modelId="{351BD8BE-16A1-4764-BDB8-495BE4F1C1E0}" type="sibTrans" cxnId="{635DD28C-AF37-4222-B767-9B7B5CCFB5EE}">
      <dgm:prSet/>
      <dgm:spPr/>
      <dgm:t>
        <a:bodyPr/>
        <a:lstStyle/>
        <a:p>
          <a:endParaRPr lang="es-ES"/>
        </a:p>
      </dgm:t>
    </dgm:pt>
    <dgm:pt modelId="{D04B2F92-51C9-4C98-BCEB-2D9DC299949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ANÁLISIS E INTELIGENCIA POLICIAL</a:t>
          </a:r>
          <a:endParaRPr lang="es-ES" sz="600" b="1" dirty="0">
            <a:latin typeface="Cambria" panose="02040503050406030204" pitchFamily="18" charset="0"/>
          </a:endParaRPr>
        </a:p>
      </dgm:t>
    </dgm:pt>
    <dgm:pt modelId="{9487A1D4-6A2F-4754-BCAE-AC9E8998ED73}" type="parTrans" cxnId="{A8FB9B66-50FD-493B-91E7-4F7F84FFCBFF}">
      <dgm:prSet/>
      <dgm:spPr/>
      <dgm:t>
        <a:bodyPr/>
        <a:lstStyle/>
        <a:p>
          <a:endParaRPr lang="es-ES"/>
        </a:p>
      </dgm:t>
    </dgm:pt>
    <dgm:pt modelId="{FE20B4A7-952A-4EF4-ABB2-3B0FA5DD7373}" type="sibTrans" cxnId="{A8FB9B66-50FD-493B-91E7-4F7F84FFCBFF}">
      <dgm:prSet/>
      <dgm:spPr/>
      <dgm:t>
        <a:bodyPr/>
        <a:lstStyle/>
        <a:p>
          <a:endParaRPr lang="es-ES"/>
        </a:p>
      </dgm:t>
    </dgm:pt>
    <dgm:pt modelId="{19F7A835-FC58-48EE-A266-A3D484C9747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DESARROLLO INSTITUCIONAL Y CARRERA POLICIAL</a:t>
          </a:r>
          <a:endParaRPr lang="es-ES" sz="600" b="1" dirty="0">
            <a:latin typeface="Cambria" panose="02040503050406030204" pitchFamily="18" charset="0"/>
          </a:endParaRPr>
        </a:p>
      </dgm:t>
    </dgm:pt>
    <dgm:pt modelId="{8C72A0B2-32FB-4FF9-A4D4-60FD38F7FEFB}" type="parTrans" cxnId="{73CE3E60-DE6E-4FAA-8040-4F0988440FF2}">
      <dgm:prSet/>
      <dgm:spPr/>
      <dgm:t>
        <a:bodyPr/>
        <a:lstStyle/>
        <a:p>
          <a:endParaRPr lang="es-ES"/>
        </a:p>
      </dgm:t>
    </dgm:pt>
    <dgm:pt modelId="{C75B6F61-C1B8-411E-AE0D-228DAC13307B}" type="sibTrans" cxnId="{73CE3E60-DE6E-4FAA-8040-4F0988440FF2}">
      <dgm:prSet/>
      <dgm:spPr/>
      <dgm:t>
        <a:bodyPr/>
        <a:lstStyle/>
        <a:p>
          <a:endParaRPr lang="es-ES"/>
        </a:p>
      </dgm:t>
    </dgm:pt>
    <dgm:pt modelId="{F668E1C2-8DFA-45FF-BD2A-A1F2FC1DBB6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n-US" altLang="es-MX" sz="600" b="1" dirty="0" smtClean="0">
              <a:latin typeface="Cambria" panose="02040503050406030204" pitchFamily="18" charset="0"/>
              <a:ea typeface="Cambria" panose="02040503050406030204" pitchFamily="18" charset="0"/>
              <a:cs typeface="Cambria" panose="02040503050406030204" pitchFamily="18" charset="0"/>
            </a:rPr>
            <a:t>DIRECCIÓN DE ENLACE </a:t>
          </a:r>
          <a:br>
            <a:rPr lang="en-US" altLang="es-MX" sz="600" b="1" dirty="0" smtClean="0">
              <a:latin typeface="Cambria" panose="02040503050406030204" pitchFamily="18" charset="0"/>
              <a:ea typeface="Cambria" panose="02040503050406030204" pitchFamily="18" charset="0"/>
              <a:cs typeface="Cambria" panose="02040503050406030204" pitchFamily="18" charset="0"/>
            </a:rPr>
          </a:br>
          <a:r>
            <a:rPr lang="en-US" altLang="es-MX" sz="600" b="1" dirty="0" smtClean="0">
              <a:latin typeface="Cambria" panose="02040503050406030204" pitchFamily="18" charset="0"/>
              <a:ea typeface="Cambria" panose="02040503050406030204" pitchFamily="18" charset="0"/>
              <a:cs typeface="Cambria" panose="02040503050406030204" pitchFamily="18" charset="0"/>
            </a:rPr>
            <a:t>MUNICIPAL</a:t>
          </a:r>
          <a:endParaRPr lang="es-ES" sz="600" dirty="0"/>
        </a:p>
      </dgm:t>
    </dgm:pt>
    <dgm:pt modelId="{21C7F87A-0759-47BA-8978-A3BDB28F89F4}" type="parTrans" cxnId="{77FE200E-EAB6-44E4-B70B-EFB6ED10DE71}">
      <dgm:prSet/>
      <dgm:spPr/>
      <dgm:t>
        <a:bodyPr/>
        <a:lstStyle/>
        <a:p>
          <a:endParaRPr lang="es-ES"/>
        </a:p>
      </dgm:t>
    </dgm:pt>
    <dgm:pt modelId="{B2059CBA-160A-4B5B-B665-DDCDA577BA42}" type="sibTrans" cxnId="{77FE200E-EAB6-44E4-B70B-EFB6ED10DE71}">
      <dgm:prSet/>
      <dgm:spPr/>
      <dgm:t>
        <a:bodyPr/>
        <a:lstStyle/>
        <a:p>
          <a:endParaRPr lang="es-ES"/>
        </a:p>
      </dgm:t>
    </dgm:pt>
    <dgm:pt modelId="{81C3F777-3BAD-4EC9-9816-934C1BD94A6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COORDINACIÓN Y MANTENIMIENTO</a:t>
          </a:r>
          <a:endParaRPr lang="es-ES" sz="600" b="1" dirty="0">
            <a:latin typeface="Cambria" panose="02040503050406030204" pitchFamily="18" charset="0"/>
          </a:endParaRPr>
        </a:p>
      </dgm:t>
    </dgm:pt>
    <dgm:pt modelId="{B46D05BF-67B7-42E9-A89B-888CE3F5E3D9}" type="parTrans" cxnId="{25BAE694-3BC8-4D27-8CBB-B41FAAA6150C}">
      <dgm:prSet/>
      <dgm:spPr/>
      <dgm:t>
        <a:bodyPr/>
        <a:lstStyle/>
        <a:p>
          <a:endParaRPr lang="es-ES"/>
        </a:p>
      </dgm:t>
    </dgm:pt>
    <dgm:pt modelId="{D2AEC704-5996-4552-A7E4-992BC5DACD41}" type="sibTrans" cxnId="{25BAE694-3BC8-4D27-8CBB-B41FAAA6150C}">
      <dgm:prSet/>
      <dgm:spPr/>
      <dgm:t>
        <a:bodyPr/>
        <a:lstStyle/>
        <a:p>
          <a:endParaRPr lang="es-ES"/>
        </a:p>
      </dgm:t>
    </dgm:pt>
    <dgm:pt modelId="{3EE987FE-7C7A-4D6A-9A11-D4173B73B81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IMAGEN Y MANTENIMIENTO URBANO</a:t>
          </a:r>
          <a:endParaRPr lang="es-ES" sz="600" b="1" dirty="0">
            <a:latin typeface="Cambria" panose="02040503050406030204" pitchFamily="18" charset="0"/>
          </a:endParaRPr>
        </a:p>
      </dgm:t>
    </dgm:pt>
    <dgm:pt modelId="{A48BDB16-292C-4CFF-999E-825ED523E796}" type="parTrans" cxnId="{90AA381C-0BD7-4AAE-BF36-AB13B03BD30B}">
      <dgm:prSet/>
      <dgm:spPr/>
      <dgm:t>
        <a:bodyPr/>
        <a:lstStyle/>
        <a:p>
          <a:endParaRPr lang="es-ES"/>
        </a:p>
      </dgm:t>
    </dgm:pt>
    <dgm:pt modelId="{4B17BD2D-DED9-4366-977F-9CB0222BDEBC}" type="sibTrans" cxnId="{90AA381C-0BD7-4AAE-BF36-AB13B03BD30B}">
      <dgm:prSet/>
      <dgm:spPr/>
      <dgm:t>
        <a:bodyPr/>
        <a:lstStyle/>
        <a:p>
          <a:endParaRPr lang="es-ES"/>
        </a:p>
      </dgm:t>
    </dgm:pt>
    <dgm:pt modelId="{88160DFC-5F66-432F-AAF3-6487CF9BDA4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OPERATIVA </a:t>
          </a:r>
          <a:br>
            <a:rPr lang="es-ES" sz="600" b="1" dirty="0" smtClean="0">
              <a:latin typeface="Cambria" panose="02040503050406030204" pitchFamily="18" charset="0"/>
            </a:rPr>
          </a:br>
          <a:r>
            <a:rPr lang="es-ES" sz="600" b="1" dirty="0" smtClean="0">
              <a:latin typeface="Cambria" panose="02040503050406030204" pitchFamily="18" charset="0"/>
            </a:rPr>
            <a:t>ZONA NORTE</a:t>
          </a:r>
          <a:endParaRPr lang="es-ES" sz="600" b="1" dirty="0">
            <a:latin typeface="Cambria" panose="02040503050406030204" pitchFamily="18" charset="0"/>
          </a:endParaRPr>
        </a:p>
      </dgm:t>
    </dgm:pt>
    <dgm:pt modelId="{1F8D4EBE-5548-4106-9B6D-D565C6A0FE3D}" type="parTrans" cxnId="{54249A05-A7BA-4E2D-9B85-CEBC7BCB984F}">
      <dgm:prSet/>
      <dgm:spPr/>
      <dgm:t>
        <a:bodyPr/>
        <a:lstStyle/>
        <a:p>
          <a:endParaRPr lang="es-ES"/>
        </a:p>
      </dgm:t>
    </dgm:pt>
    <dgm:pt modelId="{F776EB53-4184-43D9-A2B7-0520EAA29DD6}" type="sibTrans" cxnId="{54249A05-A7BA-4E2D-9B85-CEBC7BCB984F}">
      <dgm:prSet/>
      <dgm:spPr/>
      <dgm:t>
        <a:bodyPr/>
        <a:lstStyle/>
        <a:p>
          <a:endParaRPr lang="es-ES"/>
        </a:p>
      </dgm:t>
    </dgm:pt>
    <dgm:pt modelId="{178E5C25-2E9D-4CEA-A1A7-EEA4E377D27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OPERATIVA </a:t>
          </a:r>
          <a:br>
            <a:rPr lang="es-ES" sz="600" b="1" dirty="0" smtClean="0">
              <a:latin typeface="Cambria" panose="02040503050406030204" pitchFamily="18" charset="0"/>
            </a:rPr>
          </a:br>
          <a:r>
            <a:rPr lang="es-ES" sz="600" b="1" dirty="0" smtClean="0">
              <a:latin typeface="Cambria" panose="02040503050406030204" pitchFamily="18" charset="0"/>
            </a:rPr>
            <a:t>ZONA SUR</a:t>
          </a:r>
          <a:endParaRPr lang="es-ES" sz="600" b="1" dirty="0">
            <a:latin typeface="Cambria" panose="02040503050406030204" pitchFamily="18" charset="0"/>
          </a:endParaRPr>
        </a:p>
      </dgm:t>
    </dgm:pt>
    <dgm:pt modelId="{01F7C961-F0F1-4EB3-B028-077481CBEC48}" type="parTrans" cxnId="{2BEF0147-EFB6-456A-AF64-4688F7A83F6F}">
      <dgm:prSet/>
      <dgm:spPr/>
      <dgm:t>
        <a:bodyPr/>
        <a:lstStyle/>
        <a:p>
          <a:endParaRPr lang="es-ES"/>
        </a:p>
      </dgm:t>
    </dgm:pt>
    <dgm:pt modelId="{95F4C57E-9DD6-44C8-AD82-0065747036E2}" type="sibTrans" cxnId="{2BEF0147-EFB6-456A-AF64-4688F7A83F6F}">
      <dgm:prSet/>
      <dgm:spPr/>
      <dgm:t>
        <a:bodyPr/>
        <a:lstStyle/>
        <a:p>
          <a:endParaRPr lang="es-ES"/>
        </a:p>
      </dgm:t>
    </dgm:pt>
    <dgm:pt modelId="{88CF386F-EAD8-4CF3-B95E-359E0E0E323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OPERATIVA </a:t>
          </a:r>
          <a:br>
            <a:rPr lang="es-ES" sz="600" b="1" dirty="0" smtClean="0">
              <a:latin typeface="Cambria" panose="02040503050406030204" pitchFamily="18" charset="0"/>
            </a:rPr>
          </a:br>
          <a:r>
            <a:rPr lang="es-ES" sz="600" b="1" dirty="0" smtClean="0">
              <a:latin typeface="Cambria" panose="02040503050406030204" pitchFamily="18" charset="0"/>
            </a:rPr>
            <a:t>ZONA PONIENTE</a:t>
          </a:r>
          <a:endParaRPr lang="es-ES" sz="600" b="1" dirty="0">
            <a:latin typeface="Cambria" panose="02040503050406030204" pitchFamily="18" charset="0"/>
          </a:endParaRPr>
        </a:p>
      </dgm:t>
    </dgm:pt>
    <dgm:pt modelId="{F63F5ECD-AC29-4E7B-B76F-CC808CCFB874}" type="parTrans" cxnId="{9B202E4A-722B-44C2-A3E9-00B5F9153259}">
      <dgm:prSet/>
      <dgm:spPr/>
      <dgm:t>
        <a:bodyPr/>
        <a:lstStyle/>
        <a:p>
          <a:endParaRPr lang="es-ES"/>
        </a:p>
      </dgm:t>
    </dgm:pt>
    <dgm:pt modelId="{791ECABC-84DF-4B04-8280-200C31F618E6}" type="sibTrans" cxnId="{9B202E4A-722B-44C2-A3E9-00B5F9153259}">
      <dgm:prSet/>
      <dgm:spPr/>
      <dgm:t>
        <a:bodyPr/>
        <a:lstStyle/>
        <a:p>
          <a:endParaRPr lang="es-ES"/>
        </a:p>
      </dgm:t>
    </dgm:pt>
    <dgm:pt modelId="{3172AECF-2603-4EC9-9C42-F53FD4B561F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OPERATIVA </a:t>
          </a:r>
          <a:br>
            <a:rPr lang="es-ES" sz="600" b="1" dirty="0" smtClean="0">
              <a:latin typeface="Cambria" panose="02040503050406030204" pitchFamily="18" charset="0"/>
            </a:rPr>
          </a:br>
          <a:r>
            <a:rPr lang="es-ES" sz="600" b="1" dirty="0" smtClean="0">
              <a:latin typeface="Cambria" panose="02040503050406030204" pitchFamily="18" charset="0"/>
            </a:rPr>
            <a:t>ZONA CENTRO</a:t>
          </a:r>
          <a:endParaRPr lang="es-ES" sz="600" b="1" dirty="0">
            <a:latin typeface="Cambria" panose="02040503050406030204" pitchFamily="18" charset="0"/>
          </a:endParaRPr>
        </a:p>
      </dgm:t>
    </dgm:pt>
    <dgm:pt modelId="{42E56FA0-CE64-4E61-A5B4-E45DE2D8E050}" type="parTrans" cxnId="{2BCFE533-9D62-45A6-8608-0F535BB14624}">
      <dgm:prSet/>
      <dgm:spPr/>
      <dgm:t>
        <a:bodyPr/>
        <a:lstStyle/>
        <a:p>
          <a:endParaRPr lang="es-ES"/>
        </a:p>
      </dgm:t>
    </dgm:pt>
    <dgm:pt modelId="{0B6985E6-F657-48D7-A14E-51DB607BCDE6}" type="sibTrans" cxnId="{2BCFE533-9D62-45A6-8608-0F535BB14624}">
      <dgm:prSet/>
      <dgm:spPr/>
      <dgm:t>
        <a:bodyPr/>
        <a:lstStyle/>
        <a:p>
          <a:endParaRPr lang="es-ES"/>
        </a:p>
      </dgm:t>
    </dgm:pt>
    <dgm:pt modelId="{E00E2F72-FA99-45CC-A54F-20CF0794EEC4}">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OPERATIVA </a:t>
          </a:r>
          <a:br>
            <a:rPr lang="es-ES" sz="600" b="1" dirty="0" smtClean="0">
              <a:latin typeface="Cambria" panose="02040503050406030204" pitchFamily="18" charset="0"/>
            </a:rPr>
          </a:br>
          <a:r>
            <a:rPr lang="es-ES" sz="600" b="1" dirty="0" smtClean="0">
              <a:latin typeface="Cambria" panose="02040503050406030204" pitchFamily="18" charset="0"/>
            </a:rPr>
            <a:t>ZONA SUR HUAJUCO</a:t>
          </a:r>
          <a:endParaRPr lang="es-ES" sz="600" b="1" dirty="0">
            <a:latin typeface="Cambria" panose="02040503050406030204" pitchFamily="18" charset="0"/>
          </a:endParaRPr>
        </a:p>
      </dgm:t>
    </dgm:pt>
    <dgm:pt modelId="{228E4EB7-76A7-45B4-BC14-BFA5B1140CC7}" type="parTrans" cxnId="{0A206BB5-AF9B-4715-8A9B-2BB845D25964}">
      <dgm:prSet/>
      <dgm:spPr/>
      <dgm:t>
        <a:bodyPr/>
        <a:lstStyle/>
        <a:p>
          <a:endParaRPr lang="es-ES"/>
        </a:p>
      </dgm:t>
    </dgm:pt>
    <dgm:pt modelId="{E20B1D95-1AA1-46CD-A1A2-C72563307C2E}" type="sibTrans" cxnId="{0A206BB5-AF9B-4715-8A9B-2BB845D25964}">
      <dgm:prSet/>
      <dgm:spPr/>
      <dgm:t>
        <a:bodyPr/>
        <a:lstStyle/>
        <a:p>
          <a:endParaRPr lang="es-ES"/>
        </a:p>
      </dgm:t>
    </dgm:pt>
    <dgm:pt modelId="{8EB39E5B-F84C-4C35-AA61-E4701F535FC3}">
      <dgm:prSet/>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b="1" dirty="0" smtClean="0">
              <a:latin typeface="Cambria" panose="02040503050406030204" pitchFamily="18" charset="0"/>
            </a:rPr>
            <a:t>DIRECCIÓN DE ENLACE MUNICIPAL</a:t>
          </a:r>
          <a:endParaRPr lang="es-ES" b="1" dirty="0">
            <a:latin typeface="Cambria" panose="02040503050406030204" pitchFamily="18" charset="0"/>
          </a:endParaRPr>
        </a:p>
      </dgm:t>
    </dgm:pt>
    <dgm:pt modelId="{30AA8881-0DFB-4CA6-8343-D69F37920C0B}" type="parTrans" cxnId="{16866C39-0523-4B6D-894B-1348084AC866}">
      <dgm:prSet/>
      <dgm:spPr/>
      <dgm:t>
        <a:bodyPr/>
        <a:lstStyle/>
        <a:p>
          <a:endParaRPr lang="es-ES"/>
        </a:p>
      </dgm:t>
    </dgm:pt>
    <dgm:pt modelId="{44324212-E42E-41BC-998F-BED145F4BF99}" type="sibTrans" cxnId="{16866C39-0523-4B6D-894B-1348084AC866}">
      <dgm:prSet/>
      <dgm:spPr/>
      <dgm:t>
        <a:bodyPr/>
        <a:lstStyle/>
        <a:p>
          <a:endParaRPr lang="es-ES"/>
        </a:p>
      </dgm:t>
    </dgm:pt>
    <dgm:pt modelId="{561E24F0-1148-4F00-9003-59ED6948E86A}">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SEGUIMIENTO DE OBRAS</a:t>
          </a:r>
          <a:endParaRPr lang="es-ES" sz="600" dirty="0">
            <a:latin typeface="Cambria" panose="02040503050406030204" pitchFamily="18" charset="0"/>
          </a:endParaRPr>
        </a:p>
      </dgm:t>
    </dgm:pt>
    <dgm:pt modelId="{903AA804-0B7D-40E6-9CEF-16F33A8E731E}" type="parTrans" cxnId="{536D6862-B340-498C-94BC-D8FBB56F2EA1}">
      <dgm:prSet/>
      <dgm:spPr/>
      <dgm:t>
        <a:bodyPr/>
        <a:lstStyle/>
        <a:p>
          <a:endParaRPr lang="es-ES"/>
        </a:p>
      </dgm:t>
    </dgm:pt>
    <dgm:pt modelId="{BE564B3C-9CA1-4501-82A0-D750A52528DC}" type="sibTrans" cxnId="{536D6862-B340-498C-94BC-D8FBB56F2EA1}">
      <dgm:prSet/>
      <dgm:spPr/>
      <dgm:t>
        <a:bodyPr/>
        <a:lstStyle/>
        <a:p>
          <a:endParaRPr lang="es-ES"/>
        </a:p>
      </dgm:t>
    </dgm:pt>
    <dgm:pt modelId="{0AACB556-9478-426B-9B7F-156D0E0F4B2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GESTIÓN DE PAVIMENTOS</a:t>
          </a:r>
          <a:endParaRPr lang="es-ES" sz="600" dirty="0">
            <a:latin typeface="Cambria" panose="02040503050406030204" pitchFamily="18" charset="0"/>
          </a:endParaRPr>
        </a:p>
      </dgm:t>
    </dgm:pt>
    <dgm:pt modelId="{7205A9F7-D8B0-46B5-85C9-87384B00DC56}" type="parTrans" cxnId="{525DA7A9-4001-45C8-8DC8-2EAEA6069F65}">
      <dgm:prSet/>
      <dgm:spPr/>
      <dgm:t>
        <a:bodyPr/>
        <a:lstStyle/>
        <a:p>
          <a:endParaRPr lang="es-ES"/>
        </a:p>
      </dgm:t>
    </dgm:pt>
    <dgm:pt modelId="{37340AF3-6684-4513-A4A4-B7CC6583F8C1}" type="sibTrans" cxnId="{525DA7A9-4001-45C8-8DC8-2EAEA6069F65}">
      <dgm:prSet/>
      <dgm:spPr/>
      <dgm:t>
        <a:bodyPr/>
        <a:lstStyle/>
        <a:p>
          <a:endParaRPr lang="es-ES"/>
        </a:p>
      </dgm:t>
    </dgm:pt>
    <dgm:pt modelId="{938EC0CB-061D-4260-BDE9-0F1E69FF6CE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dirty="0">
            <a:latin typeface="Cambria" panose="02040503050406030204" pitchFamily="18" charset="0"/>
          </a:endParaRPr>
        </a:p>
      </dgm:t>
    </dgm:pt>
    <dgm:pt modelId="{F3ADA9E4-7B81-433A-B14A-A6D335317171}" type="parTrans" cxnId="{50645BF7-D34C-4F22-9958-A203711695B3}">
      <dgm:prSet/>
      <dgm:spPr/>
      <dgm:t>
        <a:bodyPr/>
        <a:lstStyle/>
        <a:p>
          <a:endParaRPr lang="es-ES"/>
        </a:p>
      </dgm:t>
    </dgm:pt>
    <dgm:pt modelId="{DFD78146-28FD-4B0A-A700-9931F89D3583}" type="sibTrans" cxnId="{50645BF7-D34C-4F22-9958-A203711695B3}">
      <dgm:prSet/>
      <dgm:spPr/>
      <dgm:t>
        <a:bodyPr/>
        <a:lstStyle/>
        <a:p>
          <a:endParaRPr lang="es-ES"/>
        </a:p>
      </dgm:t>
    </dgm:pt>
    <dgm:pt modelId="{871C2675-3F4B-42AE-97B8-EC84B1F2D19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PARA LA INTEGRACIÓN DE DISTRITOS, SUB-CENTROS Y NUEVOS DESARROLLOS</a:t>
          </a:r>
          <a:endParaRPr lang="es-ES" sz="600" b="1" dirty="0">
            <a:latin typeface="Cambria" panose="02040503050406030204" pitchFamily="18" charset="0"/>
          </a:endParaRPr>
        </a:p>
      </dgm:t>
    </dgm:pt>
    <dgm:pt modelId="{A0241637-3C3E-4A88-8F50-7E0CB609B82D}" type="parTrans" cxnId="{4D7DE06E-8689-472F-9122-294340D2D403}">
      <dgm:prSet/>
      <dgm:spPr/>
      <dgm:t>
        <a:bodyPr/>
        <a:lstStyle/>
        <a:p>
          <a:endParaRPr lang="es-ES"/>
        </a:p>
      </dgm:t>
    </dgm:pt>
    <dgm:pt modelId="{F0E9D568-877A-4205-AB7B-5C69D2B12722}" type="sibTrans" cxnId="{4D7DE06E-8689-472F-9122-294340D2D403}">
      <dgm:prSet/>
      <dgm:spPr/>
      <dgm:t>
        <a:bodyPr/>
        <a:lstStyle/>
        <a:p>
          <a:endParaRPr lang="es-ES"/>
        </a:p>
      </dgm:t>
    </dgm:pt>
    <dgm:pt modelId="{570239FF-A3F7-43D4-9AF2-A65972B8334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PROYECTOS TÉCNICOS</a:t>
          </a:r>
          <a:endParaRPr lang="es-ES" sz="600" b="1" dirty="0">
            <a:latin typeface="Cambria" panose="02040503050406030204" pitchFamily="18" charset="0"/>
          </a:endParaRPr>
        </a:p>
      </dgm:t>
    </dgm:pt>
    <dgm:pt modelId="{50F6E70B-0452-4FC3-A5E5-D008984DD306}" type="parTrans" cxnId="{90733035-0C60-4179-9C61-8309BAF8C96D}">
      <dgm:prSet/>
      <dgm:spPr/>
      <dgm:t>
        <a:bodyPr/>
        <a:lstStyle/>
        <a:p>
          <a:endParaRPr lang="es-ES"/>
        </a:p>
      </dgm:t>
    </dgm:pt>
    <dgm:pt modelId="{AF766B25-B929-4574-AFCC-31DC2FF5E9E6}" type="sibTrans" cxnId="{90733035-0C60-4179-9C61-8309BAF8C96D}">
      <dgm:prSet/>
      <dgm:spPr/>
      <dgm:t>
        <a:bodyPr/>
        <a:lstStyle/>
        <a:p>
          <a:endParaRPr lang="es-ES"/>
        </a:p>
      </dgm:t>
    </dgm:pt>
    <dgm:pt modelId="{DB88D176-473F-4C49-B8E9-8B9B3BE6D1F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PARA UN DESARROLLO COMPACTO</a:t>
          </a:r>
          <a:endParaRPr lang="es-ES" sz="600" b="1" dirty="0">
            <a:latin typeface="Cambria" panose="02040503050406030204" pitchFamily="18" charset="0"/>
          </a:endParaRPr>
        </a:p>
      </dgm:t>
    </dgm:pt>
    <dgm:pt modelId="{5FCAA472-F00B-4BBE-94D5-074C64BEF83A}" type="parTrans" cxnId="{C690F71F-5B95-4173-BC98-C37A11C683BE}">
      <dgm:prSet/>
      <dgm:spPr/>
      <dgm:t>
        <a:bodyPr/>
        <a:lstStyle/>
        <a:p>
          <a:endParaRPr lang="es-ES"/>
        </a:p>
      </dgm:t>
    </dgm:pt>
    <dgm:pt modelId="{C26D4A3F-3EE0-4226-A91B-6A5B2A2C692C}" type="sibTrans" cxnId="{C690F71F-5B95-4173-BC98-C37A11C683BE}">
      <dgm:prSet/>
      <dgm:spPr/>
      <dgm:t>
        <a:bodyPr/>
        <a:lstStyle/>
        <a:p>
          <a:endParaRPr lang="es-ES"/>
        </a:p>
      </dgm:t>
    </dgm:pt>
    <dgm:pt modelId="{A008D8AC-B57A-43A4-891C-B6FF0239E17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PARA UNA MOVILIDAD SOSTENIBLE</a:t>
          </a:r>
          <a:endParaRPr lang="es-ES" sz="600" b="1" dirty="0">
            <a:latin typeface="Cambria" panose="02040503050406030204" pitchFamily="18" charset="0"/>
          </a:endParaRPr>
        </a:p>
      </dgm:t>
    </dgm:pt>
    <dgm:pt modelId="{B858A35F-E72A-439E-9DBC-895D0498DF06}" type="parTrans" cxnId="{264EB9E3-CB2A-4378-A786-D3FF9FCB6CA1}">
      <dgm:prSet/>
      <dgm:spPr/>
      <dgm:t>
        <a:bodyPr/>
        <a:lstStyle/>
        <a:p>
          <a:endParaRPr lang="es-ES"/>
        </a:p>
      </dgm:t>
    </dgm:pt>
    <dgm:pt modelId="{E9F33C1B-72E2-4C61-B6E6-2107CABE438D}" type="sibTrans" cxnId="{264EB9E3-CB2A-4378-A786-D3FF9FCB6CA1}">
      <dgm:prSet/>
      <dgm:spPr/>
      <dgm:t>
        <a:bodyPr/>
        <a:lstStyle/>
        <a:p>
          <a:endParaRPr lang="es-ES"/>
        </a:p>
      </dgm:t>
    </dgm:pt>
    <dgm:pt modelId="{2B25BBB8-6E09-4F5F-B3FF-22ABE37CAEE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SEGURIDAD VIAL</a:t>
          </a:r>
          <a:endParaRPr lang="es-ES" sz="600" b="1" dirty="0">
            <a:latin typeface="Cambria" panose="02040503050406030204" pitchFamily="18" charset="0"/>
          </a:endParaRPr>
        </a:p>
      </dgm:t>
    </dgm:pt>
    <dgm:pt modelId="{A64195DB-6505-491F-B09D-F0DE7AE7404E}" type="parTrans" cxnId="{5462F67B-1E2F-4D87-80B9-62874A68E590}">
      <dgm:prSet/>
      <dgm:spPr/>
      <dgm:t>
        <a:bodyPr/>
        <a:lstStyle/>
        <a:p>
          <a:endParaRPr lang="es-ES"/>
        </a:p>
      </dgm:t>
    </dgm:pt>
    <dgm:pt modelId="{7C0E828E-E328-45E7-A0A9-4E76340D9775}" type="sibTrans" cxnId="{5462F67B-1E2F-4D87-80B9-62874A68E590}">
      <dgm:prSet/>
      <dgm:spPr/>
      <dgm:t>
        <a:bodyPr/>
        <a:lstStyle/>
        <a:p>
          <a:endParaRPr lang="es-ES"/>
        </a:p>
      </dgm:t>
    </dgm:pt>
    <dgm:pt modelId="{B0C85FF5-3241-404F-B506-3E427D86E34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ATENCIÓN AL CAMBIO CLIMÁTICO</a:t>
          </a:r>
          <a:endParaRPr lang="es-ES" sz="600" b="1" dirty="0">
            <a:latin typeface="Cambria" panose="02040503050406030204" pitchFamily="18" charset="0"/>
          </a:endParaRPr>
        </a:p>
      </dgm:t>
    </dgm:pt>
    <dgm:pt modelId="{0E619852-58ED-463F-AB96-5E7967013307}" type="parTrans" cxnId="{8CA0CA53-D1D2-436D-877B-6BF005A134E2}">
      <dgm:prSet/>
      <dgm:spPr/>
      <dgm:t>
        <a:bodyPr/>
        <a:lstStyle/>
        <a:p>
          <a:endParaRPr lang="es-ES"/>
        </a:p>
      </dgm:t>
    </dgm:pt>
    <dgm:pt modelId="{E403F151-4BEE-4CB6-AAA7-C1D2C6AE7045}" type="sibTrans" cxnId="{8CA0CA53-D1D2-436D-877B-6BF005A134E2}">
      <dgm:prSet/>
      <dgm:spPr/>
      <dgm:t>
        <a:bodyPr/>
        <a:lstStyle/>
        <a:p>
          <a:endParaRPr lang="es-ES"/>
        </a:p>
      </dgm:t>
    </dgm:pt>
    <dgm:pt modelId="{17D0BDE2-7A69-4F73-901E-2DD507F3B34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PARA UNA CIUDAD VERDE</a:t>
          </a:r>
          <a:endParaRPr lang="es-ES" sz="600" b="1" dirty="0">
            <a:latin typeface="Cambria" panose="02040503050406030204" pitchFamily="18" charset="0"/>
          </a:endParaRPr>
        </a:p>
      </dgm:t>
    </dgm:pt>
    <dgm:pt modelId="{500C7D07-58A1-43DD-9162-A7D7E38B84C3}" type="parTrans" cxnId="{0531A471-E6F7-4765-A4F6-532767B8D1F4}">
      <dgm:prSet/>
      <dgm:spPr/>
      <dgm:t>
        <a:bodyPr/>
        <a:lstStyle/>
        <a:p>
          <a:endParaRPr lang="es-ES"/>
        </a:p>
      </dgm:t>
    </dgm:pt>
    <dgm:pt modelId="{052C00C9-DB0C-48DF-8F09-AA281B1F687F}" type="sibTrans" cxnId="{0531A471-E6F7-4765-A4F6-532767B8D1F4}">
      <dgm:prSet/>
      <dgm:spPr/>
      <dgm:t>
        <a:bodyPr/>
        <a:lstStyle/>
        <a:p>
          <a:endParaRPr lang="es-ES"/>
        </a:p>
      </dgm:t>
    </dgm:pt>
    <dgm:pt modelId="{3AE0E752-37B0-4B00-BD61-99EE7186278B}">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EFICIENCIA ENERGÉTICA</a:t>
          </a:r>
          <a:endParaRPr lang="es-ES" sz="600" b="1" dirty="0">
            <a:latin typeface="Cambria" panose="02040503050406030204" pitchFamily="18" charset="0"/>
          </a:endParaRPr>
        </a:p>
      </dgm:t>
    </dgm:pt>
    <dgm:pt modelId="{D9067D29-C413-4FB7-AAFC-1909E8373BD1}" type="parTrans" cxnId="{1F2173D8-D6BB-4072-975B-8E5FB182AAEB}">
      <dgm:prSet/>
      <dgm:spPr/>
      <dgm:t>
        <a:bodyPr/>
        <a:lstStyle/>
        <a:p>
          <a:endParaRPr lang="es-ES"/>
        </a:p>
      </dgm:t>
    </dgm:pt>
    <dgm:pt modelId="{709F8280-2A11-4002-8FEA-BB824E17C993}" type="sibTrans" cxnId="{1F2173D8-D6BB-4072-975B-8E5FB182AAEB}">
      <dgm:prSet/>
      <dgm:spPr/>
      <dgm:t>
        <a:bodyPr/>
        <a:lstStyle/>
        <a:p>
          <a:endParaRPr lang="es-ES"/>
        </a:p>
      </dgm:t>
    </dgm:pt>
    <dgm:pt modelId="{9B7AA3FE-BFFC-4899-B31D-A7B39F58FBE6}">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GOBIERNO DIGITAL</a:t>
          </a:r>
          <a:endParaRPr lang="es-ES" sz="600" b="1" dirty="0">
            <a:latin typeface="Cambria" panose="02040503050406030204" pitchFamily="18" charset="0"/>
          </a:endParaRPr>
        </a:p>
      </dgm:t>
    </dgm:pt>
    <dgm:pt modelId="{8C87F44C-8844-4DC5-8882-2F3DCE912C23}" type="parTrans" cxnId="{E202EFC7-882F-48C7-BDA6-8EE3E2797624}">
      <dgm:prSet/>
      <dgm:spPr/>
      <dgm:t>
        <a:bodyPr/>
        <a:lstStyle/>
        <a:p>
          <a:endParaRPr lang="es-ES"/>
        </a:p>
      </dgm:t>
    </dgm:pt>
    <dgm:pt modelId="{24DA7E45-3C42-410E-8D20-9F5EC99E96B7}" type="sibTrans" cxnId="{E202EFC7-882F-48C7-BDA6-8EE3E2797624}">
      <dgm:prSet/>
      <dgm:spPr/>
      <dgm:t>
        <a:bodyPr/>
        <a:lstStyle/>
        <a:p>
          <a:endParaRPr lang="es-ES"/>
        </a:p>
      </dgm:t>
    </dgm:pt>
    <dgm:pt modelId="{EF900E52-C7AD-4555-A458-165E196CE94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580" b="1" dirty="0" smtClean="0">
              <a:latin typeface="Cambria" panose="02040503050406030204" pitchFamily="18" charset="0"/>
            </a:rPr>
            <a:t>DIRECCIÓN DE SOPORTE E INFRAESTRUCTURA</a:t>
          </a:r>
          <a:endParaRPr lang="es-ES" sz="580" b="1" dirty="0">
            <a:latin typeface="Cambria" panose="02040503050406030204" pitchFamily="18" charset="0"/>
          </a:endParaRPr>
        </a:p>
      </dgm:t>
    </dgm:pt>
    <dgm:pt modelId="{8035BEB1-0147-4084-BF5B-4FB100A09043}" type="parTrans" cxnId="{36A616EF-19C8-44FF-A946-DC96F8A20074}">
      <dgm:prSet/>
      <dgm:spPr/>
      <dgm:t>
        <a:bodyPr/>
        <a:lstStyle/>
        <a:p>
          <a:endParaRPr lang="es-ES"/>
        </a:p>
      </dgm:t>
    </dgm:pt>
    <dgm:pt modelId="{81CC0044-794C-4A36-81FB-7E8BF7BFC147}" type="sibTrans" cxnId="{36A616EF-19C8-44FF-A946-DC96F8A20074}">
      <dgm:prSet/>
      <dgm:spPr/>
      <dgm:t>
        <a:bodyPr/>
        <a:lstStyle/>
        <a:p>
          <a:endParaRPr lang="es-ES"/>
        </a:p>
      </dgm:t>
    </dgm:pt>
    <dgm:pt modelId="{CC76E62D-A860-419A-B623-0DEEA7767BBC}">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SALUD</a:t>
          </a:r>
          <a:endParaRPr lang="es-ES" sz="600" b="1" dirty="0">
            <a:latin typeface="Cambria" panose="02040503050406030204" pitchFamily="18" charset="0"/>
          </a:endParaRPr>
        </a:p>
      </dgm:t>
    </dgm:pt>
    <dgm:pt modelId="{D7B1F14C-EF60-49AA-A5D9-7840707A656F}" type="parTrans" cxnId="{060C872E-9028-4410-BFA0-C69A0D2A8CC9}">
      <dgm:prSet/>
      <dgm:spPr/>
      <dgm:t>
        <a:bodyPr/>
        <a:lstStyle/>
        <a:p>
          <a:endParaRPr lang="es-ES"/>
        </a:p>
      </dgm:t>
    </dgm:pt>
    <dgm:pt modelId="{30A4B6D4-14D8-49BF-91E8-40C7683FD434}" type="sibTrans" cxnId="{060C872E-9028-4410-BFA0-C69A0D2A8CC9}">
      <dgm:prSet/>
      <dgm:spPr/>
      <dgm:t>
        <a:bodyPr/>
        <a:lstStyle/>
        <a:p>
          <a:endParaRPr lang="es-ES"/>
        </a:p>
      </dgm:t>
    </dgm:pt>
    <dgm:pt modelId="{349615FF-3FA3-44C8-911D-A3EAE43C9F58}">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EDUCACIÓN</a:t>
          </a:r>
          <a:endParaRPr lang="es-ES" sz="600" b="1" dirty="0">
            <a:latin typeface="Cambria" panose="02040503050406030204" pitchFamily="18" charset="0"/>
          </a:endParaRPr>
        </a:p>
      </dgm:t>
    </dgm:pt>
    <dgm:pt modelId="{AD9E8838-DA5E-4855-A1A5-30D606AA9568}" type="parTrans" cxnId="{1BCCC04D-1A15-4FF9-B51F-B7D41C81C313}">
      <dgm:prSet/>
      <dgm:spPr/>
      <dgm:t>
        <a:bodyPr/>
        <a:lstStyle/>
        <a:p>
          <a:endParaRPr lang="es-ES"/>
        </a:p>
      </dgm:t>
    </dgm:pt>
    <dgm:pt modelId="{699C4EE1-471D-47FB-831D-653A85478712}" type="sibTrans" cxnId="{1BCCC04D-1A15-4FF9-B51F-B7D41C81C313}">
      <dgm:prSet/>
      <dgm:spPr/>
      <dgm:t>
        <a:bodyPr/>
        <a:lstStyle/>
        <a:p>
          <a:endParaRPr lang="es-ES"/>
        </a:p>
      </dgm:t>
    </dgm:pt>
    <dgm:pt modelId="{A033D83F-10E8-4965-AC1F-1F23F5E6BA1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CULTURA FÍSICA Y DE DEPORTE</a:t>
          </a:r>
          <a:endParaRPr lang="es-ES" sz="600" b="1" dirty="0">
            <a:latin typeface="Cambria" panose="02040503050406030204" pitchFamily="18" charset="0"/>
          </a:endParaRPr>
        </a:p>
      </dgm:t>
    </dgm:pt>
    <dgm:pt modelId="{245691AD-D2EF-4F5D-9172-E18473DA042E}" type="parTrans" cxnId="{32912992-5082-43F4-9213-8260B8A20D10}">
      <dgm:prSet/>
      <dgm:spPr/>
      <dgm:t>
        <a:bodyPr/>
        <a:lstStyle/>
        <a:p>
          <a:endParaRPr lang="es-ES"/>
        </a:p>
      </dgm:t>
    </dgm:pt>
    <dgm:pt modelId="{AF3FEEE1-722A-4EF0-92E1-277343DCAA0C}" type="sibTrans" cxnId="{32912992-5082-43F4-9213-8260B8A20D10}">
      <dgm:prSet/>
      <dgm:spPr/>
      <dgm:t>
        <a:bodyPr/>
        <a:lstStyle/>
        <a:p>
          <a:endParaRPr lang="es-ES"/>
        </a:p>
      </dgm:t>
    </dgm:pt>
    <dgm:pt modelId="{70DFE430-8FFC-44AC-8BC7-D17B11FC2449}">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ATENCIÓN A PERSONAS ADULTAS MAYORES Y ASISTENCIA SOCIAL</a:t>
          </a:r>
          <a:endParaRPr lang="es-ES" sz="600" b="1" dirty="0">
            <a:latin typeface="Cambria" panose="02040503050406030204" pitchFamily="18" charset="0"/>
          </a:endParaRPr>
        </a:p>
      </dgm:t>
    </dgm:pt>
    <dgm:pt modelId="{D1C3A97C-A857-4545-B4EC-1FDECA796742}" type="parTrans" cxnId="{17CE5B71-4095-42C8-B4C0-F2C710696C81}">
      <dgm:prSet/>
      <dgm:spPr/>
      <dgm:t>
        <a:bodyPr/>
        <a:lstStyle/>
        <a:p>
          <a:endParaRPr lang="es-ES"/>
        </a:p>
      </dgm:t>
    </dgm:pt>
    <dgm:pt modelId="{73D39B3E-B7AD-4D05-A895-903278074CBA}" type="sibTrans" cxnId="{17CE5B71-4095-42C8-B4C0-F2C710696C81}">
      <dgm:prSet/>
      <dgm:spPr/>
      <dgm:t>
        <a:bodyPr/>
        <a:lstStyle/>
        <a:p>
          <a:endParaRPr lang="es-ES"/>
        </a:p>
      </dgm:t>
    </dgm:pt>
    <dgm:pt modelId="{2FA27A3D-A27F-414F-8A83-0C7C45251BD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CENTROS DE BIENESTAR FAMILIAR</a:t>
          </a:r>
          <a:endParaRPr lang="es-ES" sz="600" b="1" dirty="0">
            <a:latin typeface="Cambria" panose="02040503050406030204" pitchFamily="18" charset="0"/>
          </a:endParaRPr>
        </a:p>
      </dgm:t>
    </dgm:pt>
    <dgm:pt modelId="{59FE077A-F394-471C-BA6D-69A6790C66E2}" type="parTrans" cxnId="{9FAC3D1B-3EFA-4DC7-A015-F69B4498AD24}">
      <dgm:prSet/>
      <dgm:spPr/>
      <dgm:t>
        <a:bodyPr/>
        <a:lstStyle/>
        <a:p>
          <a:endParaRPr lang="es-ES"/>
        </a:p>
      </dgm:t>
    </dgm:pt>
    <dgm:pt modelId="{F5048BDB-A16E-49CA-8EC4-C5339F4FD9B7}" type="sibTrans" cxnId="{9FAC3D1B-3EFA-4DC7-A015-F69B4498AD24}">
      <dgm:prSet/>
      <dgm:spPr/>
      <dgm:t>
        <a:bodyPr/>
        <a:lstStyle/>
        <a:p>
          <a:endParaRPr lang="es-ES"/>
        </a:p>
      </dgm:t>
    </dgm:pt>
    <dgm:pt modelId="{D786D9FE-4DD9-4D90-859B-FB2D5EB53948}">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ATENCIÓN E INCLUSIÓN A PERSONAS CON DISCAPACIDAD</a:t>
          </a:r>
          <a:endParaRPr lang="es-ES" sz="600" b="1" dirty="0">
            <a:latin typeface="Cambria" panose="02040503050406030204" pitchFamily="18" charset="0"/>
          </a:endParaRPr>
        </a:p>
      </dgm:t>
    </dgm:pt>
    <dgm:pt modelId="{08154EDB-675E-4353-AC6D-6E41EC722D82}" type="parTrans" cxnId="{BD92B895-EAD2-48CC-8506-5DB73F7B9289}">
      <dgm:prSet/>
      <dgm:spPr/>
      <dgm:t>
        <a:bodyPr/>
        <a:lstStyle/>
        <a:p>
          <a:endParaRPr lang="es-ES"/>
        </a:p>
      </dgm:t>
    </dgm:pt>
    <dgm:pt modelId="{E4278B5C-D2EE-4CBC-ABD5-B759C27D0FF0}" type="sibTrans" cxnId="{BD92B895-EAD2-48CC-8506-5DB73F7B9289}">
      <dgm:prSet/>
      <dgm:spPr/>
      <dgm:t>
        <a:bodyPr/>
        <a:lstStyle/>
        <a:p>
          <a:endParaRPr lang="es-ES"/>
        </a:p>
      </dgm:t>
    </dgm:pt>
    <dgm:pt modelId="{8BCA9B01-B8A6-4C41-9D48-BA6D7B95D78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b="1" dirty="0">
            <a:latin typeface="Cambria" panose="02040503050406030204" pitchFamily="18" charset="0"/>
          </a:endParaRPr>
        </a:p>
      </dgm:t>
    </dgm:pt>
    <dgm:pt modelId="{EC0E12EF-B9B4-48A3-A26B-1DDF6D1BDFE1}" type="parTrans" cxnId="{7F946F11-A37D-4894-8EBF-FA8DE82FB0FC}">
      <dgm:prSet/>
      <dgm:spPr/>
      <dgm:t>
        <a:bodyPr/>
        <a:lstStyle/>
        <a:p>
          <a:endParaRPr lang="es-ES"/>
        </a:p>
      </dgm:t>
    </dgm:pt>
    <dgm:pt modelId="{6F7E840C-947C-40AF-A139-F36366DBA16B}" type="sibTrans" cxnId="{7F946F11-A37D-4894-8EBF-FA8DE82FB0FC}">
      <dgm:prSet/>
      <dgm:spPr/>
      <dgm:t>
        <a:bodyPr/>
        <a:lstStyle/>
        <a:p>
          <a:endParaRPr lang="es-ES"/>
        </a:p>
      </dgm:t>
    </dgm:pt>
    <dgm:pt modelId="{1FE0F478-33A0-46BF-B89A-2D3CB24C33AA}">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ATENCIÓN CIUDADANA</a:t>
          </a:r>
          <a:endParaRPr lang="es-ES" sz="600" b="1" dirty="0">
            <a:latin typeface="Cambria" panose="02040503050406030204" pitchFamily="18" charset="0"/>
          </a:endParaRPr>
        </a:p>
      </dgm:t>
    </dgm:pt>
    <dgm:pt modelId="{D864B7E6-5419-4D1D-88BA-8DF40C41E78E}" type="parTrans" cxnId="{E257FE53-7632-4B20-9C17-A2371449F026}">
      <dgm:prSet/>
      <dgm:spPr/>
      <dgm:t>
        <a:bodyPr/>
        <a:lstStyle/>
        <a:p>
          <a:endParaRPr lang="es-ES"/>
        </a:p>
      </dgm:t>
    </dgm:pt>
    <dgm:pt modelId="{B89CEB66-1443-4224-9DAC-D620BC8639C7}" type="sibTrans" cxnId="{E257FE53-7632-4B20-9C17-A2371449F026}">
      <dgm:prSet/>
      <dgm:spPr/>
      <dgm:t>
        <a:bodyPr/>
        <a:lstStyle/>
        <a:p>
          <a:endParaRPr lang="es-ES"/>
        </a:p>
      </dgm:t>
    </dgm:pt>
    <dgm:pt modelId="{9F613B37-A6D8-491D-8463-9A33C99E66D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COORDINACIÓN DE ASESORES</a:t>
          </a:r>
          <a:endParaRPr lang="es-ES" sz="600" b="1" dirty="0">
            <a:latin typeface="Cambria" panose="02040503050406030204" pitchFamily="18" charset="0"/>
          </a:endParaRPr>
        </a:p>
      </dgm:t>
    </dgm:pt>
    <dgm:pt modelId="{5A2FBC2E-576F-46C5-BC23-D226E7DF3C2B}" type="parTrans" cxnId="{E090B8F1-D7C3-4D9E-AB5D-755DF83F2ECB}">
      <dgm:prSet/>
      <dgm:spPr/>
      <dgm:t>
        <a:bodyPr/>
        <a:lstStyle/>
        <a:p>
          <a:endParaRPr lang="es-ES"/>
        </a:p>
      </dgm:t>
    </dgm:pt>
    <dgm:pt modelId="{1992DE2E-0225-4897-A714-E54154082BD9}" type="sibTrans" cxnId="{E090B8F1-D7C3-4D9E-AB5D-755DF83F2ECB}">
      <dgm:prSet/>
      <dgm:spPr/>
      <dgm:t>
        <a:bodyPr/>
        <a:lstStyle/>
        <a:p>
          <a:endParaRPr lang="es-ES"/>
        </a:p>
      </dgm:t>
    </dgm:pt>
    <dgm:pt modelId="{E0971D38-3C7C-491F-AB0C-C0AFAFB474F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SECRETARÍA PARTICULAR</a:t>
          </a:r>
          <a:endParaRPr lang="es-ES" sz="600" b="1" dirty="0">
            <a:latin typeface="Cambria" panose="02040503050406030204" pitchFamily="18" charset="0"/>
          </a:endParaRPr>
        </a:p>
      </dgm:t>
    </dgm:pt>
    <dgm:pt modelId="{984D726E-F223-495C-805F-FB655BB4F5D4}" type="parTrans" cxnId="{5E12C672-E0FA-4D76-BA4E-76F2BE20CECA}">
      <dgm:prSet/>
      <dgm:spPr/>
      <dgm:t>
        <a:bodyPr/>
        <a:lstStyle/>
        <a:p>
          <a:endParaRPr lang="es-ES"/>
        </a:p>
      </dgm:t>
    </dgm:pt>
    <dgm:pt modelId="{FAC6160A-7B42-44DC-A1CD-582D71297B09}" type="sibTrans" cxnId="{5E12C672-E0FA-4D76-BA4E-76F2BE20CECA}">
      <dgm:prSet/>
      <dgm:spPr/>
      <dgm:t>
        <a:bodyPr/>
        <a:lstStyle/>
        <a:p>
          <a:endParaRPr lang="es-ES"/>
        </a:p>
      </dgm:t>
    </dgm:pt>
    <dgm:pt modelId="{76FCB855-A242-4BCF-889E-D35E1362EA13}">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SECRETARÍA PRIVADA</a:t>
          </a:r>
          <a:endParaRPr lang="es-ES" sz="600" b="1" dirty="0">
            <a:latin typeface="Cambria" panose="02040503050406030204" pitchFamily="18" charset="0"/>
          </a:endParaRPr>
        </a:p>
      </dgm:t>
    </dgm:pt>
    <dgm:pt modelId="{6E0B7E7A-AD5D-4CDF-A20F-033140F4E305}" type="parTrans" cxnId="{DFD27F28-CC34-45D7-AA87-31660103B938}">
      <dgm:prSet/>
      <dgm:spPr/>
      <dgm:t>
        <a:bodyPr/>
        <a:lstStyle/>
        <a:p>
          <a:endParaRPr lang="es-ES"/>
        </a:p>
      </dgm:t>
    </dgm:pt>
    <dgm:pt modelId="{CAAA8924-8328-4640-92AE-566FFF3A29C6}" type="sibTrans" cxnId="{DFD27F28-CC34-45D7-AA87-31660103B938}">
      <dgm:prSet/>
      <dgm:spPr/>
      <dgm:t>
        <a:bodyPr/>
        <a:lstStyle/>
        <a:p>
          <a:endParaRPr lang="es-ES"/>
        </a:p>
      </dgm:t>
    </dgm:pt>
    <dgm:pt modelId="{DD213701-6938-4C59-BC0F-DC3F8AFE1CDF}">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CONTROL DE GESTIÓN Y AGENDA Y RELACIONES PÚBLICAS</a:t>
          </a:r>
          <a:endParaRPr lang="es-ES" sz="600" b="1" dirty="0">
            <a:latin typeface="Cambria" panose="02040503050406030204" pitchFamily="18" charset="0"/>
          </a:endParaRPr>
        </a:p>
      </dgm:t>
    </dgm:pt>
    <dgm:pt modelId="{025A396E-123B-4C9E-871C-9333B616B336}" type="parTrans" cxnId="{690FDBFF-61E7-4D90-B8E0-68810193ACBD}">
      <dgm:prSet/>
      <dgm:spPr/>
      <dgm:t>
        <a:bodyPr/>
        <a:lstStyle/>
        <a:p>
          <a:endParaRPr lang="es-ES"/>
        </a:p>
      </dgm:t>
    </dgm:pt>
    <dgm:pt modelId="{D6C7D622-58B9-4192-850C-A7A418713845}" type="sibTrans" cxnId="{690FDBFF-61E7-4D90-B8E0-68810193ACBD}">
      <dgm:prSet/>
      <dgm:spPr/>
      <dgm:t>
        <a:bodyPr/>
        <a:lstStyle/>
        <a:p>
          <a:endParaRPr lang="es-ES"/>
        </a:p>
      </dgm:t>
    </dgm:pt>
    <dgm:pt modelId="{4E05AE5B-319D-483B-BF19-EEA3E89277B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COMUNICACIÓN SOCIAL</a:t>
          </a:r>
          <a:endParaRPr lang="es-ES" sz="600" b="1" dirty="0">
            <a:latin typeface="Cambria" panose="02040503050406030204" pitchFamily="18" charset="0"/>
          </a:endParaRPr>
        </a:p>
      </dgm:t>
    </dgm:pt>
    <dgm:pt modelId="{56F1E910-88A6-4814-B6FD-90644899657A}" type="parTrans" cxnId="{BFD3E3A6-76A0-4EB5-914A-AA5370A8523F}">
      <dgm:prSet/>
      <dgm:spPr/>
      <dgm:t>
        <a:bodyPr/>
        <a:lstStyle/>
        <a:p>
          <a:endParaRPr lang="es-ES"/>
        </a:p>
      </dgm:t>
    </dgm:pt>
    <dgm:pt modelId="{4E37509C-4A6C-4781-98E3-24C6A6737ED5}" type="sibTrans" cxnId="{BFD3E3A6-76A0-4EB5-914A-AA5370A8523F}">
      <dgm:prSet/>
      <dgm:spPr/>
      <dgm:t>
        <a:bodyPr/>
        <a:lstStyle/>
        <a:p>
          <a:endParaRPr lang="es-ES"/>
        </a:p>
      </dgm:t>
    </dgm:pt>
    <dgm:pt modelId="{108A205B-9465-435F-85AE-9C652CD6605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GIRAS, EVENTOS Y LOGÍSTICA</a:t>
          </a:r>
          <a:endParaRPr lang="es-ES" sz="600" b="1" dirty="0">
            <a:latin typeface="Cambria" panose="02040503050406030204" pitchFamily="18" charset="0"/>
          </a:endParaRPr>
        </a:p>
      </dgm:t>
    </dgm:pt>
    <dgm:pt modelId="{8FDBAD86-B0D4-4679-8A10-CF026D677EBB}" type="parTrans" cxnId="{1277D6A6-70D4-48F8-95C2-AE3267A88EF4}">
      <dgm:prSet/>
      <dgm:spPr/>
      <dgm:t>
        <a:bodyPr/>
        <a:lstStyle/>
        <a:p>
          <a:endParaRPr lang="es-ES"/>
        </a:p>
      </dgm:t>
    </dgm:pt>
    <dgm:pt modelId="{42BCD737-F6A4-4D14-A778-DC791DBA6DC7}" type="sibTrans" cxnId="{1277D6A6-70D4-48F8-95C2-AE3267A88EF4}">
      <dgm:prSet/>
      <dgm:spPr/>
      <dgm:t>
        <a:bodyPr/>
        <a:lstStyle/>
        <a:p>
          <a:endParaRPr lang="es-ES"/>
        </a:p>
      </dgm:t>
    </dgm:pt>
    <dgm:pt modelId="{CDDC6E1D-52BA-4A98-989B-FF3B7BDFC4B8}">
      <dgm:prSet/>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b="1" dirty="0" smtClean="0">
              <a:latin typeface="Cambria" panose="02040503050406030204" pitchFamily="18" charset="0"/>
            </a:rPr>
            <a:t>DIRECCIÓN DE INSPECCIÓN, ECOLOGÍA Y SERVICIOS PUBLICOS</a:t>
          </a:r>
          <a:endParaRPr lang="es-ES" b="1" dirty="0">
            <a:latin typeface="Cambria" panose="02040503050406030204" pitchFamily="18" charset="0"/>
          </a:endParaRPr>
        </a:p>
      </dgm:t>
    </dgm:pt>
    <dgm:pt modelId="{34C0BF59-272F-4DDF-9086-7DF8113440FD}" type="parTrans" cxnId="{4E83F1D1-94C2-46EA-A27B-07310A27D215}">
      <dgm:prSet/>
      <dgm:spPr/>
      <dgm:t>
        <a:bodyPr/>
        <a:lstStyle/>
        <a:p>
          <a:endParaRPr lang="es-ES"/>
        </a:p>
      </dgm:t>
    </dgm:pt>
    <dgm:pt modelId="{CD62A915-9CF6-46CE-A91C-E08E5CC540C0}" type="sibTrans" cxnId="{4E83F1D1-94C2-46EA-A27B-07310A27D215}">
      <dgm:prSet/>
      <dgm:spPr/>
      <dgm:t>
        <a:bodyPr/>
        <a:lstStyle/>
        <a:p>
          <a:endParaRPr lang="es-ES"/>
        </a:p>
      </dgm:t>
    </dgm:pt>
    <dgm:pt modelId="{782B162F-28E8-47E0-B156-B2307F5B2532}">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JUSTICIA VÍVICA</a:t>
          </a:r>
          <a:endParaRPr lang="es-ES" sz="600" dirty="0"/>
        </a:p>
      </dgm:t>
    </dgm:pt>
    <dgm:pt modelId="{E898B216-363B-49DD-868A-CD2743FC010B}" type="parTrans" cxnId="{1D83B126-EC23-4157-A24D-479E723B627A}">
      <dgm:prSet/>
      <dgm:spPr/>
      <dgm:t>
        <a:bodyPr/>
        <a:lstStyle/>
        <a:p>
          <a:endParaRPr lang="es-ES"/>
        </a:p>
      </dgm:t>
    </dgm:pt>
    <dgm:pt modelId="{AF011E83-31EB-424B-A8BD-F338F1429F2B}" type="sibTrans" cxnId="{1D83B126-EC23-4157-A24D-479E723B627A}">
      <dgm:prSet/>
      <dgm:spPr/>
      <dgm:t>
        <a:bodyPr/>
        <a:lstStyle/>
        <a:p>
          <a:endParaRPr lang="es-ES"/>
        </a:p>
      </dgm:t>
    </dgm:pt>
    <dgm:pt modelId="{EEC854F9-796D-43A1-AD49-C070020B9B85}">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600" b="1"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dirty="0"/>
        </a:p>
      </dgm:t>
    </dgm:pt>
    <dgm:pt modelId="{B4E36621-969B-425B-83A2-7B7E1C6F2182}" type="parTrans" cxnId="{462270E3-0AE1-48A2-AFAA-5483D36BBBA3}">
      <dgm:prSet/>
      <dgm:spPr/>
      <dgm:t>
        <a:bodyPr/>
        <a:lstStyle/>
        <a:p>
          <a:endParaRPr lang="es-ES"/>
        </a:p>
      </dgm:t>
    </dgm:pt>
    <dgm:pt modelId="{54F63F80-EFB1-44E5-ABB2-26218656B21E}" type="sibTrans" cxnId="{462270E3-0AE1-48A2-AFAA-5483D36BBBA3}">
      <dgm:prSet/>
      <dgm:spPr/>
      <dgm:t>
        <a:bodyPr/>
        <a:lstStyle/>
        <a:p>
          <a:endParaRPr lang="es-ES"/>
        </a:p>
      </dgm:t>
    </dgm:pt>
    <dgm:pt modelId="{7D326B96-725B-47F2-BF1B-98196EDA946D}">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PROTECCIÓN CIVIL</a:t>
          </a:r>
          <a:endParaRPr lang="es-ES" sz="600" b="1" dirty="0">
            <a:latin typeface="Cambria" panose="02040503050406030204" pitchFamily="18" charset="0"/>
          </a:endParaRPr>
        </a:p>
      </dgm:t>
    </dgm:pt>
    <dgm:pt modelId="{7BE0A411-B05E-4309-8B94-FBD34E1B4F65}" type="parTrans" cxnId="{59CD97B9-457F-4FEF-B4EC-00E8810AEB56}">
      <dgm:prSet/>
      <dgm:spPr/>
      <dgm:t>
        <a:bodyPr/>
        <a:lstStyle/>
        <a:p>
          <a:endParaRPr lang="es-ES"/>
        </a:p>
      </dgm:t>
    </dgm:pt>
    <dgm:pt modelId="{ADF9F7F4-4A7D-4779-9309-2870ECFBD231}" type="sibTrans" cxnId="{59CD97B9-457F-4FEF-B4EC-00E8810AEB56}">
      <dgm:prSet/>
      <dgm:spPr/>
      <dgm:t>
        <a:bodyPr/>
        <a:lstStyle/>
        <a:p>
          <a:endParaRPr lang="es-ES"/>
        </a:p>
      </dgm:t>
    </dgm:pt>
    <dgm:pt modelId="{3FDE781C-1AF1-4204-861B-0A38896D393A}">
      <dgm:prSet/>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b="1" dirty="0" smtClean="0">
              <a:latin typeface="Cambria" panose="02040503050406030204" pitchFamily="18" charset="0"/>
              <a:ea typeface="Cambria" panose="02040503050406030204" pitchFamily="18" charset="0"/>
              <a:cs typeface="Cambria" panose="02040503050406030204" pitchFamily="18" charset="0"/>
            </a:rPr>
            <a:t>DIRECCIÓN DE PROMOCIÓN DE INVERSIONES Y EMPLEO</a:t>
          </a:r>
          <a:endParaRPr lang="es-ES" dirty="0"/>
        </a:p>
      </dgm:t>
    </dgm:pt>
    <dgm:pt modelId="{7160921D-83BD-4894-B279-F51B9470986F}" type="parTrans" cxnId="{B494191D-1BF3-4245-AC0F-0C3A27BC3679}">
      <dgm:prSet/>
      <dgm:spPr/>
      <dgm:t>
        <a:bodyPr/>
        <a:lstStyle/>
        <a:p>
          <a:endParaRPr lang="es-ES"/>
        </a:p>
      </dgm:t>
    </dgm:pt>
    <dgm:pt modelId="{B4D01A16-4F12-4895-91DC-BCD97CEEDC5E}" type="sibTrans" cxnId="{B494191D-1BF3-4245-AC0F-0C3A27BC3679}">
      <dgm:prSet/>
      <dgm:spPr/>
      <dgm:t>
        <a:bodyPr/>
        <a:lstStyle/>
        <a:p>
          <a:endParaRPr lang="es-ES"/>
        </a:p>
      </dgm:t>
    </dgm:pt>
    <dgm:pt modelId="{4C056D1C-5522-47BB-9D33-3062A369F310}">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CULTURA</a:t>
          </a:r>
          <a:endParaRPr lang="es-ES" sz="600" b="1" dirty="0">
            <a:latin typeface="Cambria" panose="02040503050406030204" pitchFamily="18" charset="0"/>
          </a:endParaRPr>
        </a:p>
      </dgm:t>
    </dgm:pt>
    <dgm:pt modelId="{B2FC2C1F-2ADF-40EA-B864-CA712381D07A}" type="parTrans" cxnId="{AD60F110-65D2-481C-B335-7DA57B82B5C4}">
      <dgm:prSet/>
      <dgm:spPr/>
      <dgm:t>
        <a:bodyPr/>
        <a:lstStyle/>
        <a:p>
          <a:endParaRPr lang="es-ES"/>
        </a:p>
      </dgm:t>
    </dgm:pt>
    <dgm:pt modelId="{6DF0AFCF-3842-4880-8E1B-23AC39F8ADA8}" type="sibTrans" cxnId="{AD60F110-65D2-481C-B335-7DA57B82B5C4}">
      <dgm:prSet/>
      <dgm:spPr/>
      <dgm:t>
        <a:bodyPr/>
        <a:lstStyle/>
        <a:p>
          <a:endParaRPr lang="es-ES"/>
        </a:p>
      </dgm:t>
    </dgm:pt>
    <dgm:pt modelId="{E930F424-3F09-40E9-8BB0-646F58C93755}">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TURISMO</a:t>
          </a:r>
          <a:endParaRPr lang="es-ES" sz="600" b="1" dirty="0">
            <a:latin typeface="Cambria" panose="02040503050406030204" pitchFamily="18" charset="0"/>
          </a:endParaRPr>
        </a:p>
      </dgm:t>
    </dgm:pt>
    <dgm:pt modelId="{3FBC2E83-BB84-4D67-BD03-FE0E143818B0}" type="parTrans" cxnId="{8360A12C-CD19-4C48-93D6-92A59523167E}">
      <dgm:prSet/>
      <dgm:spPr/>
      <dgm:t>
        <a:bodyPr/>
        <a:lstStyle/>
        <a:p>
          <a:endParaRPr lang="es-ES"/>
        </a:p>
      </dgm:t>
    </dgm:pt>
    <dgm:pt modelId="{06E1D36D-2E67-4629-998B-BF4E660965EC}" type="sibTrans" cxnId="{8360A12C-CD19-4C48-93D6-92A59523167E}">
      <dgm:prSet/>
      <dgm:spPr/>
      <dgm:t>
        <a:bodyPr/>
        <a:lstStyle/>
        <a:p>
          <a:endParaRPr lang="es-ES"/>
        </a:p>
      </dgm:t>
    </dgm:pt>
    <dgm:pt modelId="{8A87A23F-65F4-46B1-80CB-670EBFFA083F}">
      <dgm:prSet custT="1"/>
      <dgm:spPr>
        <a:solidFill>
          <a:srgbClr val="FF6600"/>
        </a:solidFill>
        <a:scene3d>
          <a:camera prst="orthographicFront">
            <a:rot lat="0" lon="0" rev="0"/>
          </a:camera>
          <a:lightRig rig="contrasting" dir="t">
            <a:rot lat="0" lon="0" rev="1200000"/>
          </a:lightRig>
        </a:scene3d>
        <a:sp3d contourW="19050" prstMaterial="metal">
          <a:bevelB w="165100" h="254000"/>
        </a:sp3d>
      </dgm:spPr>
      <dgm:t>
        <a:bodyPr/>
        <a:lstStyle/>
        <a:p>
          <a:r>
            <a:rPr lang="es-ES_tradnl" altLang="es-MX" sz="700" dirty="0" smtClean="0">
              <a:latin typeface="Cambria" panose="02040503050406030204" pitchFamily="18" charset="0"/>
              <a:ea typeface="Cambria" panose="02040503050406030204" pitchFamily="18" charset="0"/>
              <a:cs typeface="Cambria" panose="02040503050406030204" pitchFamily="18" charset="0"/>
            </a:rPr>
            <a:t>JEFATURA DE GABINETE</a:t>
          </a:r>
        </a:p>
        <a:p>
          <a:r>
            <a:rPr lang="es-ES" altLang="es-MX" sz="700" dirty="0" smtClean="0">
              <a:latin typeface="Cambria" panose="02040503050406030204" pitchFamily="18" charset="0"/>
              <a:ea typeface="Cambria" panose="02040503050406030204" pitchFamily="18" charset="0"/>
            </a:rPr>
            <a:t>Fernando Jesus </a:t>
          </a:r>
          <a:r>
            <a:rPr lang="es-ES" altLang="es-MX" sz="700" dirty="0" err="1" smtClean="0">
              <a:latin typeface="Cambria" panose="02040503050406030204" pitchFamily="18" charset="0"/>
              <a:ea typeface="Cambria" panose="02040503050406030204" pitchFamily="18" charset="0"/>
            </a:rPr>
            <a:t>Margain</a:t>
          </a:r>
          <a:endParaRPr lang="es-ES" altLang="es-MX" sz="700" dirty="0" smtClean="0">
            <a:latin typeface="Cambria" panose="02040503050406030204" pitchFamily="18" charset="0"/>
            <a:ea typeface="Cambria" panose="02040503050406030204" pitchFamily="18" charset="0"/>
          </a:endParaRPr>
        </a:p>
        <a:p>
          <a:r>
            <a:rPr lang="es-ES" altLang="es-MX" sz="700" dirty="0" smtClean="0">
              <a:latin typeface="Cambria" panose="02040503050406030204" pitchFamily="18" charset="0"/>
              <a:ea typeface="Cambria" panose="02040503050406030204" pitchFamily="18" charset="0"/>
            </a:rPr>
            <a:t>Sada</a:t>
          </a:r>
          <a:endParaRPr lang="es-ES_tradnl" altLang="es-MX" sz="700" dirty="0" smtClean="0">
            <a:latin typeface="Cambria" panose="02040503050406030204" pitchFamily="18" charset="0"/>
            <a:ea typeface="Cambria" panose="02040503050406030204" pitchFamily="18" charset="0"/>
            <a:cs typeface="Cambria" panose="02040503050406030204" pitchFamily="18" charset="0"/>
          </a:endParaRPr>
        </a:p>
      </dgm:t>
    </dgm:pt>
    <dgm:pt modelId="{46E3C6CF-8E03-4F13-80AB-7F03CD8B06AC}" type="parTrans" cxnId="{028AEDB5-1E7C-413A-8652-AF973FD1C339}">
      <dgm:prSet/>
      <dgm:spPr/>
      <dgm:t>
        <a:bodyPr/>
        <a:lstStyle/>
        <a:p>
          <a:endParaRPr lang="es-ES"/>
        </a:p>
      </dgm:t>
    </dgm:pt>
    <dgm:pt modelId="{DA28169F-466C-402C-BFE1-C6C63FCC3464}" type="sibTrans" cxnId="{028AEDB5-1E7C-413A-8652-AF973FD1C339}">
      <dgm:prSet/>
      <dgm:spPr/>
      <dgm:t>
        <a:bodyPr/>
        <a:lstStyle/>
        <a:p>
          <a:endParaRPr lang="es-ES"/>
        </a:p>
      </dgm:t>
    </dgm:pt>
    <dgm:pt modelId="{CE7BE555-BFDA-4892-B011-449F9EA79974}">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TÉCNICA DE SEGUIMIENTO A PROYECTOS PRIORITARIOS</a:t>
          </a:r>
          <a:endParaRPr lang="es-ES" sz="600" b="1" dirty="0">
            <a:latin typeface="Cambria" panose="02040503050406030204" pitchFamily="18" charset="0"/>
          </a:endParaRPr>
        </a:p>
      </dgm:t>
    </dgm:pt>
    <dgm:pt modelId="{C6BE46B2-6351-47DF-80EA-5EF6147C3981}" type="parTrans" cxnId="{A4CC6C03-96A4-4E67-A989-1024F4E94973}">
      <dgm:prSet/>
      <dgm:spPr/>
      <dgm:t>
        <a:bodyPr/>
        <a:lstStyle/>
        <a:p>
          <a:endParaRPr lang="es-ES"/>
        </a:p>
      </dgm:t>
    </dgm:pt>
    <dgm:pt modelId="{FFB2C713-1529-4C84-8511-DE63EBA276BB}" type="sibTrans" cxnId="{A4CC6C03-96A4-4E67-A989-1024F4E94973}">
      <dgm:prSet/>
      <dgm:spPr/>
      <dgm:t>
        <a:bodyPr/>
        <a:lstStyle/>
        <a:p>
          <a:endParaRPr lang="es-ES"/>
        </a:p>
      </dgm:t>
    </dgm:pt>
    <dgm:pt modelId="{85CA8F3F-0E5B-4CDA-BA22-56BA1B6283E7}">
      <dgm:prSet custT="1"/>
      <dgm:spPr>
        <a:solidFill>
          <a:schemeClr val="bg1">
            <a:lumMod val="85000"/>
          </a:schemeClr>
        </a:solidFill>
        <a:scene3d>
          <a:camera prst="orthographicFront">
            <a:rot lat="0" lon="0" rev="0"/>
          </a:camera>
          <a:lightRig rig="contrasting" dir="t">
            <a:rot lat="0" lon="0" rev="1200000"/>
          </a:lightRig>
        </a:scene3d>
        <a:sp3d contourW="19050" prstMaterial="metal">
          <a:bevelB w="165100" h="254000"/>
        </a:sp3d>
      </dgm:spPr>
      <dgm:t>
        <a:bodyPr/>
        <a:lstStyle/>
        <a:p>
          <a:r>
            <a:rPr lang="es-ES" sz="600" b="1" dirty="0" smtClean="0">
              <a:latin typeface="Cambria" panose="02040503050406030204" pitchFamily="18" charset="0"/>
            </a:rPr>
            <a:t>DIRECCIÓN DE GESTIÓN Y COORDINACIÓN METROPOLITANA</a:t>
          </a:r>
          <a:endParaRPr lang="es-ES" sz="600" b="1" dirty="0">
            <a:latin typeface="Cambria" panose="02040503050406030204" pitchFamily="18" charset="0"/>
          </a:endParaRPr>
        </a:p>
      </dgm:t>
    </dgm:pt>
    <dgm:pt modelId="{C73F2329-5624-4997-A723-8EF820944472}" type="parTrans" cxnId="{AAFD4CBB-7F24-42CF-B6A0-6661164546C3}">
      <dgm:prSet/>
      <dgm:spPr/>
      <dgm:t>
        <a:bodyPr/>
        <a:lstStyle/>
        <a:p>
          <a:endParaRPr lang="es-ES"/>
        </a:p>
      </dgm:t>
    </dgm:pt>
    <dgm:pt modelId="{C0EBF2E6-49B7-4E50-BF3D-CE7C3E46D492}" type="sibTrans" cxnId="{AAFD4CBB-7F24-42CF-B6A0-6661164546C3}">
      <dgm:prSet/>
      <dgm:spPr/>
      <dgm:t>
        <a:bodyPr/>
        <a:lstStyle/>
        <a:p>
          <a:endParaRPr lang="es-ES"/>
        </a:p>
      </dgm:t>
    </dgm:pt>
    <dgm:pt modelId="{7F637A7C-5EBC-48CC-93EE-FE827FAEA148}" type="pres">
      <dgm:prSet presAssocID="{8CC1E8BC-2BDF-43B9-A400-733F3BF6166F}" presName="hierChild1" presStyleCnt="0">
        <dgm:presLayoutVars>
          <dgm:orgChart val="1"/>
          <dgm:chPref val="1"/>
          <dgm:dir/>
          <dgm:animOne val="branch"/>
          <dgm:animLvl val="lvl"/>
          <dgm:resizeHandles/>
        </dgm:presLayoutVars>
      </dgm:prSet>
      <dgm:spPr/>
      <dgm:t>
        <a:bodyPr/>
        <a:lstStyle/>
        <a:p>
          <a:endParaRPr lang="es-ES"/>
        </a:p>
      </dgm:t>
    </dgm:pt>
    <dgm:pt modelId="{7B750E9D-61DC-4FB9-8993-BED8C15E7E07}" type="pres">
      <dgm:prSet presAssocID="{0E6D7491-D170-4F3B-B053-E23828FA5574}" presName="hierRoot1" presStyleCnt="0">
        <dgm:presLayoutVars>
          <dgm:hierBranch val="init"/>
        </dgm:presLayoutVars>
      </dgm:prSet>
      <dgm:spPr/>
      <dgm:t>
        <a:bodyPr/>
        <a:lstStyle/>
        <a:p>
          <a:endParaRPr lang="es-ES"/>
        </a:p>
      </dgm:t>
    </dgm:pt>
    <dgm:pt modelId="{CDF3D50B-A6D7-44CB-B83C-BCE310D079AE}" type="pres">
      <dgm:prSet presAssocID="{0E6D7491-D170-4F3B-B053-E23828FA5574}" presName="rootComposite1" presStyleCnt="0"/>
      <dgm:spPr/>
      <dgm:t>
        <a:bodyPr/>
        <a:lstStyle/>
        <a:p>
          <a:endParaRPr lang="es-ES"/>
        </a:p>
      </dgm:t>
    </dgm:pt>
    <dgm:pt modelId="{08C28A14-D919-4F7F-9EB5-656BC2B2FF15}" type="pres">
      <dgm:prSet presAssocID="{0E6D7491-D170-4F3B-B053-E23828FA5574}" presName="rootText1" presStyleLbl="node0" presStyleIdx="0" presStyleCnt="1" custScaleX="594620">
        <dgm:presLayoutVars>
          <dgm:chPref val="3"/>
        </dgm:presLayoutVars>
      </dgm:prSet>
      <dgm:spPr/>
      <dgm:t>
        <a:bodyPr/>
        <a:lstStyle/>
        <a:p>
          <a:endParaRPr lang="es-ES"/>
        </a:p>
      </dgm:t>
    </dgm:pt>
    <dgm:pt modelId="{6603F554-0895-4D1F-8E79-5823CC5CB608}" type="pres">
      <dgm:prSet presAssocID="{0E6D7491-D170-4F3B-B053-E23828FA5574}" presName="rootConnector1" presStyleLbl="node1" presStyleIdx="0" presStyleCnt="0"/>
      <dgm:spPr/>
      <dgm:t>
        <a:bodyPr/>
        <a:lstStyle/>
        <a:p>
          <a:endParaRPr lang="es-ES"/>
        </a:p>
      </dgm:t>
    </dgm:pt>
    <dgm:pt modelId="{09FA1530-7769-49A0-9A36-88DFD713421C}" type="pres">
      <dgm:prSet presAssocID="{0E6D7491-D170-4F3B-B053-E23828FA5574}" presName="hierChild2" presStyleCnt="0"/>
      <dgm:spPr/>
      <dgm:t>
        <a:bodyPr/>
        <a:lstStyle/>
        <a:p>
          <a:endParaRPr lang="es-ES"/>
        </a:p>
      </dgm:t>
    </dgm:pt>
    <dgm:pt modelId="{AE4BA694-3507-4110-93F8-720119CD1AFC}" type="pres">
      <dgm:prSet presAssocID="{0F0AF0CD-B8F1-4431-AA4B-976C32297ECA}" presName="Name37" presStyleLbl="parChTrans1D2" presStyleIdx="0" presStyleCnt="13"/>
      <dgm:spPr/>
      <dgm:t>
        <a:bodyPr/>
        <a:lstStyle/>
        <a:p>
          <a:endParaRPr lang="es-ES"/>
        </a:p>
      </dgm:t>
    </dgm:pt>
    <dgm:pt modelId="{152BC6FC-E99A-407D-92EE-D5C86A5AD1E0}" type="pres">
      <dgm:prSet presAssocID="{23DB8ED1-A6F9-454C-B683-3DA2BE863C4E}" presName="hierRoot2" presStyleCnt="0">
        <dgm:presLayoutVars>
          <dgm:hierBranch val="r"/>
        </dgm:presLayoutVars>
      </dgm:prSet>
      <dgm:spPr/>
      <dgm:t>
        <a:bodyPr/>
        <a:lstStyle/>
        <a:p>
          <a:endParaRPr lang="es-ES"/>
        </a:p>
      </dgm:t>
    </dgm:pt>
    <dgm:pt modelId="{B9F4381C-09A0-46A6-8A68-FC1D9620E96E}" type="pres">
      <dgm:prSet presAssocID="{23DB8ED1-A6F9-454C-B683-3DA2BE863C4E}" presName="rootComposite" presStyleCnt="0"/>
      <dgm:spPr/>
      <dgm:t>
        <a:bodyPr/>
        <a:lstStyle/>
        <a:p>
          <a:endParaRPr lang="es-ES"/>
        </a:p>
      </dgm:t>
    </dgm:pt>
    <dgm:pt modelId="{2B531CBA-2DDF-43AC-90B3-76D5144D0950}" type="pres">
      <dgm:prSet presAssocID="{23DB8ED1-A6F9-454C-B683-3DA2BE863C4E}" presName="rootText" presStyleLbl="node2" presStyleIdx="0" presStyleCnt="13" custScaleX="137817" custScaleY="223266" custLinFactNeighborX="-19523">
        <dgm:presLayoutVars>
          <dgm:chPref val="3"/>
        </dgm:presLayoutVars>
      </dgm:prSet>
      <dgm:spPr/>
      <dgm:t>
        <a:bodyPr/>
        <a:lstStyle/>
        <a:p>
          <a:endParaRPr lang="es-ES"/>
        </a:p>
      </dgm:t>
    </dgm:pt>
    <dgm:pt modelId="{76EDDA6F-84A8-4B6F-B7F1-C17ED3E25035}" type="pres">
      <dgm:prSet presAssocID="{23DB8ED1-A6F9-454C-B683-3DA2BE863C4E}" presName="rootConnector" presStyleLbl="node2" presStyleIdx="0" presStyleCnt="13"/>
      <dgm:spPr/>
      <dgm:t>
        <a:bodyPr/>
        <a:lstStyle/>
        <a:p>
          <a:endParaRPr lang="es-ES"/>
        </a:p>
      </dgm:t>
    </dgm:pt>
    <dgm:pt modelId="{5619959C-2D01-4935-98DA-F6721686B803}" type="pres">
      <dgm:prSet presAssocID="{23DB8ED1-A6F9-454C-B683-3DA2BE863C4E}" presName="hierChild4" presStyleCnt="0"/>
      <dgm:spPr/>
      <dgm:t>
        <a:bodyPr/>
        <a:lstStyle/>
        <a:p>
          <a:endParaRPr lang="es-ES"/>
        </a:p>
      </dgm:t>
    </dgm:pt>
    <dgm:pt modelId="{7FCCC140-FF8B-4F0D-A634-A9BA69F2C6E7}" type="pres">
      <dgm:prSet presAssocID="{CAD9D9E3-C3B4-4B5F-A756-8B2D481006FD}" presName="Name50" presStyleLbl="parChTrans1D3" presStyleIdx="0" presStyleCnt="57"/>
      <dgm:spPr/>
      <dgm:t>
        <a:bodyPr/>
        <a:lstStyle/>
        <a:p>
          <a:endParaRPr lang="es-ES"/>
        </a:p>
      </dgm:t>
    </dgm:pt>
    <dgm:pt modelId="{48CDD2F1-E123-46CE-BEE4-3CD340002569}" type="pres">
      <dgm:prSet presAssocID="{E7D5633B-4D5E-4EB7-A5CD-5943974AE5DF}" presName="hierRoot2" presStyleCnt="0">
        <dgm:presLayoutVars>
          <dgm:hierBranch val="init"/>
        </dgm:presLayoutVars>
      </dgm:prSet>
      <dgm:spPr/>
      <dgm:t>
        <a:bodyPr/>
        <a:lstStyle/>
        <a:p>
          <a:endParaRPr lang="es-ES"/>
        </a:p>
      </dgm:t>
    </dgm:pt>
    <dgm:pt modelId="{11D77C13-DC87-4A12-A4D6-ED5874D32A45}" type="pres">
      <dgm:prSet presAssocID="{E7D5633B-4D5E-4EB7-A5CD-5943974AE5DF}" presName="rootComposite" presStyleCnt="0"/>
      <dgm:spPr/>
      <dgm:t>
        <a:bodyPr/>
        <a:lstStyle/>
        <a:p>
          <a:endParaRPr lang="es-ES"/>
        </a:p>
      </dgm:t>
    </dgm:pt>
    <dgm:pt modelId="{3EC02705-F060-4C78-8D29-C845280BC058}" type="pres">
      <dgm:prSet presAssocID="{E7D5633B-4D5E-4EB7-A5CD-5943974AE5DF}" presName="rootText" presStyleLbl="node3" presStyleIdx="0" presStyleCnt="57" custScaleX="140888" custScaleY="134347" custLinFactNeighborX="-28913">
        <dgm:presLayoutVars>
          <dgm:chPref val="3"/>
        </dgm:presLayoutVars>
      </dgm:prSet>
      <dgm:spPr/>
      <dgm:t>
        <a:bodyPr/>
        <a:lstStyle/>
        <a:p>
          <a:endParaRPr lang="es-ES"/>
        </a:p>
      </dgm:t>
    </dgm:pt>
    <dgm:pt modelId="{005ED4AC-9A17-4A72-9942-AC81BCE1706F}" type="pres">
      <dgm:prSet presAssocID="{E7D5633B-4D5E-4EB7-A5CD-5943974AE5DF}" presName="rootConnector" presStyleLbl="node3" presStyleIdx="0" presStyleCnt="57"/>
      <dgm:spPr/>
      <dgm:t>
        <a:bodyPr/>
        <a:lstStyle/>
        <a:p>
          <a:endParaRPr lang="es-ES"/>
        </a:p>
      </dgm:t>
    </dgm:pt>
    <dgm:pt modelId="{F8376A1C-22EB-4FE0-907A-F6BA3E3DDABB}" type="pres">
      <dgm:prSet presAssocID="{E7D5633B-4D5E-4EB7-A5CD-5943974AE5DF}" presName="hierChild4" presStyleCnt="0"/>
      <dgm:spPr/>
      <dgm:t>
        <a:bodyPr/>
        <a:lstStyle/>
        <a:p>
          <a:endParaRPr lang="es-ES"/>
        </a:p>
      </dgm:t>
    </dgm:pt>
    <dgm:pt modelId="{33FA5673-4639-43BC-BACE-65389EE1CB87}" type="pres">
      <dgm:prSet presAssocID="{C46755C8-0651-4147-96EC-413FCE971670}" presName="Name37" presStyleLbl="parChTrans1D4" presStyleIdx="0" presStyleCnt="54"/>
      <dgm:spPr/>
      <dgm:t>
        <a:bodyPr/>
        <a:lstStyle/>
        <a:p>
          <a:endParaRPr lang="es-ES"/>
        </a:p>
      </dgm:t>
    </dgm:pt>
    <dgm:pt modelId="{4066C785-3935-4E99-B540-C08F0DD71CFB}" type="pres">
      <dgm:prSet presAssocID="{7B18029C-827E-44E8-862D-3D86547702A4}" presName="hierRoot2" presStyleCnt="0">
        <dgm:presLayoutVars>
          <dgm:hierBranch val="init"/>
        </dgm:presLayoutVars>
      </dgm:prSet>
      <dgm:spPr/>
      <dgm:t>
        <a:bodyPr/>
        <a:lstStyle/>
        <a:p>
          <a:endParaRPr lang="es-ES"/>
        </a:p>
      </dgm:t>
    </dgm:pt>
    <dgm:pt modelId="{F51283E2-0CA6-4685-9187-82CF7B024975}" type="pres">
      <dgm:prSet presAssocID="{7B18029C-827E-44E8-862D-3D86547702A4}" presName="rootComposite" presStyleCnt="0"/>
      <dgm:spPr/>
      <dgm:t>
        <a:bodyPr/>
        <a:lstStyle/>
        <a:p>
          <a:endParaRPr lang="es-ES"/>
        </a:p>
      </dgm:t>
    </dgm:pt>
    <dgm:pt modelId="{1FA2232B-834B-4908-9E23-92F703426B40}" type="pres">
      <dgm:prSet presAssocID="{7B18029C-827E-44E8-862D-3D86547702A4}" presName="rootText" presStyleLbl="node4" presStyleIdx="0" presStyleCnt="54" custScaleX="104999" custScaleY="113513" custLinFactNeighborX="-30452">
        <dgm:presLayoutVars>
          <dgm:chPref val="3"/>
        </dgm:presLayoutVars>
      </dgm:prSet>
      <dgm:spPr/>
      <dgm:t>
        <a:bodyPr/>
        <a:lstStyle/>
        <a:p>
          <a:endParaRPr lang="es-ES"/>
        </a:p>
      </dgm:t>
    </dgm:pt>
    <dgm:pt modelId="{2945DB27-4FE1-4795-A550-BE3FDA4A906A}" type="pres">
      <dgm:prSet presAssocID="{7B18029C-827E-44E8-862D-3D86547702A4}" presName="rootConnector" presStyleLbl="node4" presStyleIdx="0" presStyleCnt="54"/>
      <dgm:spPr/>
      <dgm:t>
        <a:bodyPr/>
        <a:lstStyle/>
        <a:p>
          <a:endParaRPr lang="es-ES"/>
        </a:p>
      </dgm:t>
    </dgm:pt>
    <dgm:pt modelId="{918A0231-1262-4D42-8A4F-F904C5A0AA15}" type="pres">
      <dgm:prSet presAssocID="{7B18029C-827E-44E8-862D-3D86547702A4}" presName="hierChild4" presStyleCnt="0"/>
      <dgm:spPr/>
      <dgm:t>
        <a:bodyPr/>
        <a:lstStyle/>
        <a:p>
          <a:endParaRPr lang="es-ES"/>
        </a:p>
      </dgm:t>
    </dgm:pt>
    <dgm:pt modelId="{EFE5DA7D-4B46-491E-BB9B-B426AD5C766C}" type="pres">
      <dgm:prSet presAssocID="{7B18029C-827E-44E8-862D-3D86547702A4}" presName="hierChild5" presStyleCnt="0"/>
      <dgm:spPr/>
      <dgm:t>
        <a:bodyPr/>
        <a:lstStyle/>
        <a:p>
          <a:endParaRPr lang="es-ES"/>
        </a:p>
      </dgm:t>
    </dgm:pt>
    <dgm:pt modelId="{258E8879-C890-4D8B-AE88-131B0E2F2647}" type="pres">
      <dgm:prSet presAssocID="{E4AAB6CD-5CFF-4320-B7B1-8AE3B252D145}" presName="Name37" presStyleLbl="parChTrans1D4" presStyleIdx="1" presStyleCnt="54"/>
      <dgm:spPr/>
      <dgm:t>
        <a:bodyPr/>
        <a:lstStyle/>
        <a:p>
          <a:endParaRPr lang="es-ES"/>
        </a:p>
      </dgm:t>
    </dgm:pt>
    <dgm:pt modelId="{80E8ACFE-835F-4ED2-9AD0-2B979B5E3F68}" type="pres">
      <dgm:prSet presAssocID="{1E0D2053-6865-4FCE-9653-188E7D875028}" presName="hierRoot2" presStyleCnt="0">
        <dgm:presLayoutVars>
          <dgm:hierBranch val="init"/>
        </dgm:presLayoutVars>
      </dgm:prSet>
      <dgm:spPr/>
      <dgm:t>
        <a:bodyPr/>
        <a:lstStyle/>
        <a:p>
          <a:endParaRPr lang="es-ES"/>
        </a:p>
      </dgm:t>
    </dgm:pt>
    <dgm:pt modelId="{3C46C490-98B4-4B2F-880A-8BD9828DEC36}" type="pres">
      <dgm:prSet presAssocID="{1E0D2053-6865-4FCE-9653-188E7D875028}" presName="rootComposite" presStyleCnt="0"/>
      <dgm:spPr/>
      <dgm:t>
        <a:bodyPr/>
        <a:lstStyle/>
        <a:p>
          <a:endParaRPr lang="es-ES"/>
        </a:p>
      </dgm:t>
    </dgm:pt>
    <dgm:pt modelId="{11BD6221-E02D-45AA-B51F-7C84242141CF}" type="pres">
      <dgm:prSet presAssocID="{1E0D2053-6865-4FCE-9653-188E7D875028}" presName="rootText" presStyleLbl="node4" presStyleIdx="1" presStyleCnt="54" custScaleX="104999" custScaleY="113513" custLinFactNeighborX="-32508">
        <dgm:presLayoutVars>
          <dgm:chPref val="3"/>
        </dgm:presLayoutVars>
      </dgm:prSet>
      <dgm:spPr/>
      <dgm:t>
        <a:bodyPr/>
        <a:lstStyle/>
        <a:p>
          <a:endParaRPr lang="es-ES"/>
        </a:p>
      </dgm:t>
    </dgm:pt>
    <dgm:pt modelId="{EB89C7BF-E433-458B-95FD-3F27C5586B27}" type="pres">
      <dgm:prSet presAssocID="{1E0D2053-6865-4FCE-9653-188E7D875028}" presName="rootConnector" presStyleLbl="node4" presStyleIdx="1" presStyleCnt="54"/>
      <dgm:spPr/>
      <dgm:t>
        <a:bodyPr/>
        <a:lstStyle/>
        <a:p>
          <a:endParaRPr lang="es-ES"/>
        </a:p>
      </dgm:t>
    </dgm:pt>
    <dgm:pt modelId="{E886F617-9B6C-413F-AB87-2F3377A699E7}" type="pres">
      <dgm:prSet presAssocID="{1E0D2053-6865-4FCE-9653-188E7D875028}" presName="hierChild4" presStyleCnt="0"/>
      <dgm:spPr/>
      <dgm:t>
        <a:bodyPr/>
        <a:lstStyle/>
        <a:p>
          <a:endParaRPr lang="es-ES"/>
        </a:p>
      </dgm:t>
    </dgm:pt>
    <dgm:pt modelId="{CD4C6435-A497-4C4B-B5E4-E85182B70A30}" type="pres">
      <dgm:prSet presAssocID="{1E0D2053-6865-4FCE-9653-188E7D875028}" presName="hierChild5" presStyleCnt="0"/>
      <dgm:spPr/>
      <dgm:t>
        <a:bodyPr/>
        <a:lstStyle/>
        <a:p>
          <a:endParaRPr lang="es-ES"/>
        </a:p>
      </dgm:t>
    </dgm:pt>
    <dgm:pt modelId="{1E4CB222-6A05-4204-AA90-BEDDD46E12C4}" type="pres">
      <dgm:prSet presAssocID="{22A57BDF-9072-4C30-99DD-E94EC09EE4F4}" presName="Name37" presStyleLbl="parChTrans1D4" presStyleIdx="2" presStyleCnt="54"/>
      <dgm:spPr/>
      <dgm:t>
        <a:bodyPr/>
        <a:lstStyle/>
        <a:p>
          <a:endParaRPr lang="es-ES"/>
        </a:p>
      </dgm:t>
    </dgm:pt>
    <dgm:pt modelId="{4A3CE5C8-CD71-40F9-AFD9-8EDB967B1B7E}" type="pres">
      <dgm:prSet presAssocID="{F9512454-0B4A-4B74-A6C9-7E6F3155B315}" presName="hierRoot2" presStyleCnt="0">
        <dgm:presLayoutVars>
          <dgm:hierBranch val="init"/>
        </dgm:presLayoutVars>
      </dgm:prSet>
      <dgm:spPr/>
      <dgm:t>
        <a:bodyPr/>
        <a:lstStyle/>
        <a:p>
          <a:endParaRPr lang="es-ES"/>
        </a:p>
      </dgm:t>
    </dgm:pt>
    <dgm:pt modelId="{A890AA8B-9A1A-4FE0-821D-FD168B2C897E}" type="pres">
      <dgm:prSet presAssocID="{F9512454-0B4A-4B74-A6C9-7E6F3155B315}" presName="rootComposite" presStyleCnt="0"/>
      <dgm:spPr/>
      <dgm:t>
        <a:bodyPr/>
        <a:lstStyle/>
        <a:p>
          <a:endParaRPr lang="es-ES"/>
        </a:p>
      </dgm:t>
    </dgm:pt>
    <dgm:pt modelId="{5EBDF420-6F48-459B-BFAF-8090AF895C1F}" type="pres">
      <dgm:prSet presAssocID="{F9512454-0B4A-4B74-A6C9-7E6F3155B315}" presName="rootText" presStyleLbl="node4" presStyleIdx="2" presStyleCnt="54" custScaleX="104999" custScaleY="113513" custLinFactNeighborX="-32508">
        <dgm:presLayoutVars>
          <dgm:chPref val="3"/>
        </dgm:presLayoutVars>
      </dgm:prSet>
      <dgm:spPr/>
      <dgm:t>
        <a:bodyPr/>
        <a:lstStyle/>
        <a:p>
          <a:endParaRPr lang="es-ES"/>
        </a:p>
      </dgm:t>
    </dgm:pt>
    <dgm:pt modelId="{F2C06FCA-FD78-476A-A4CB-89F5DDF17DF0}" type="pres">
      <dgm:prSet presAssocID="{F9512454-0B4A-4B74-A6C9-7E6F3155B315}" presName="rootConnector" presStyleLbl="node4" presStyleIdx="2" presStyleCnt="54"/>
      <dgm:spPr/>
      <dgm:t>
        <a:bodyPr/>
        <a:lstStyle/>
        <a:p>
          <a:endParaRPr lang="es-ES"/>
        </a:p>
      </dgm:t>
    </dgm:pt>
    <dgm:pt modelId="{EC71529A-D143-4460-9417-194E5A70E7AF}" type="pres">
      <dgm:prSet presAssocID="{F9512454-0B4A-4B74-A6C9-7E6F3155B315}" presName="hierChild4" presStyleCnt="0"/>
      <dgm:spPr/>
      <dgm:t>
        <a:bodyPr/>
        <a:lstStyle/>
        <a:p>
          <a:endParaRPr lang="es-ES"/>
        </a:p>
      </dgm:t>
    </dgm:pt>
    <dgm:pt modelId="{08EDB616-F01E-4805-90C4-6A46476750B3}" type="pres">
      <dgm:prSet presAssocID="{F9512454-0B4A-4B74-A6C9-7E6F3155B315}" presName="hierChild5" presStyleCnt="0"/>
      <dgm:spPr/>
      <dgm:t>
        <a:bodyPr/>
        <a:lstStyle/>
        <a:p>
          <a:endParaRPr lang="es-ES"/>
        </a:p>
      </dgm:t>
    </dgm:pt>
    <dgm:pt modelId="{46BCFFB8-1BDF-4421-819C-1625336501B0}" type="pres">
      <dgm:prSet presAssocID="{E7D5633B-4D5E-4EB7-A5CD-5943974AE5DF}" presName="hierChild5" presStyleCnt="0"/>
      <dgm:spPr/>
      <dgm:t>
        <a:bodyPr/>
        <a:lstStyle/>
        <a:p>
          <a:endParaRPr lang="es-ES"/>
        </a:p>
      </dgm:t>
    </dgm:pt>
    <dgm:pt modelId="{E57087AC-CA0E-43FE-890D-642853962B3A}" type="pres">
      <dgm:prSet presAssocID="{F6882578-EE6C-4371-B754-BDF67F50243A}" presName="Name50" presStyleLbl="parChTrans1D3" presStyleIdx="1" presStyleCnt="57"/>
      <dgm:spPr/>
      <dgm:t>
        <a:bodyPr/>
        <a:lstStyle/>
        <a:p>
          <a:endParaRPr lang="es-ES"/>
        </a:p>
      </dgm:t>
    </dgm:pt>
    <dgm:pt modelId="{11623DA6-6EED-45EE-9D91-8D403DC78469}" type="pres">
      <dgm:prSet presAssocID="{D8083EDC-8CBF-49B9-98B6-B48BF97D5A2F}" presName="hierRoot2" presStyleCnt="0">
        <dgm:presLayoutVars>
          <dgm:hierBranch val="init"/>
        </dgm:presLayoutVars>
      </dgm:prSet>
      <dgm:spPr/>
      <dgm:t>
        <a:bodyPr/>
        <a:lstStyle/>
        <a:p>
          <a:endParaRPr lang="es-ES"/>
        </a:p>
      </dgm:t>
    </dgm:pt>
    <dgm:pt modelId="{A5CCC185-47C0-435A-BFC4-AE66879208AE}" type="pres">
      <dgm:prSet presAssocID="{D8083EDC-8CBF-49B9-98B6-B48BF97D5A2F}" presName="rootComposite" presStyleCnt="0"/>
      <dgm:spPr/>
      <dgm:t>
        <a:bodyPr/>
        <a:lstStyle/>
        <a:p>
          <a:endParaRPr lang="es-ES"/>
        </a:p>
      </dgm:t>
    </dgm:pt>
    <dgm:pt modelId="{1FE15BBA-DC55-4875-9152-B0AEE7D44AE6}" type="pres">
      <dgm:prSet presAssocID="{D8083EDC-8CBF-49B9-98B6-B48BF97D5A2F}" presName="rootText" presStyleLbl="node3" presStyleIdx="1" presStyleCnt="57" custScaleX="140888" custScaleY="133945" custLinFactNeighborX="-29183">
        <dgm:presLayoutVars>
          <dgm:chPref val="3"/>
        </dgm:presLayoutVars>
      </dgm:prSet>
      <dgm:spPr/>
      <dgm:t>
        <a:bodyPr/>
        <a:lstStyle/>
        <a:p>
          <a:endParaRPr lang="es-ES"/>
        </a:p>
      </dgm:t>
    </dgm:pt>
    <dgm:pt modelId="{DFA3CBB2-FF18-4F56-898B-6E499C94A5EA}" type="pres">
      <dgm:prSet presAssocID="{D8083EDC-8CBF-49B9-98B6-B48BF97D5A2F}" presName="rootConnector" presStyleLbl="node3" presStyleIdx="1" presStyleCnt="57"/>
      <dgm:spPr/>
      <dgm:t>
        <a:bodyPr/>
        <a:lstStyle/>
        <a:p>
          <a:endParaRPr lang="es-ES"/>
        </a:p>
      </dgm:t>
    </dgm:pt>
    <dgm:pt modelId="{AD1311BA-AE12-4938-90FC-AD31FBA6991C}" type="pres">
      <dgm:prSet presAssocID="{D8083EDC-8CBF-49B9-98B6-B48BF97D5A2F}" presName="hierChild4" presStyleCnt="0"/>
      <dgm:spPr/>
      <dgm:t>
        <a:bodyPr/>
        <a:lstStyle/>
        <a:p>
          <a:endParaRPr lang="es-ES"/>
        </a:p>
      </dgm:t>
    </dgm:pt>
    <dgm:pt modelId="{E028CECF-95B9-4DBD-A854-CF621CDECA3A}" type="pres">
      <dgm:prSet presAssocID="{A2CF5865-322C-47FE-8F53-543782901DF1}" presName="Name37" presStyleLbl="parChTrans1D4" presStyleIdx="3" presStyleCnt="54"/>
      <dgm:spPr/>
      <dgm:t>
        <a:bodyPr/>
        <a:lstStyle/>
        <a:p>
          <a:endParaRPr lang="es-ES"/>
        </a:p>
      </dgm:t>
    </dgm:pt>
    <dgm:pt modelId="{51D793D4-BE72-459E-A840-5199DF683DCB}" type="pres">
      <dgm:prSet presAssocID="{BFDFAE29-ACAE-48EA-A6BF-8FD82B76EA3C}" presName="hierRoot2" presStyleCnt="0">
        <dgm:presLayoutVars>
          <dgm:hierBranch val="init"/>
        </dgm:presLayoutVars>
      </dgm:prSet>
      <dgm:spPr/>
      <dgm:t>
        <a:bodyPr/>
        <a:lstStyle/>
        <a:p>
          <a:endParaRPr lang="es-ES"/>
        </a:p>
      </dgm:t>
    </dgm:pt>
    <dgm:pt modelId="{47EB010C-46EC-4C58-973C-458CEDB66201}" type="pres">
      <dgm:prSet presAssocID="{BFDFAE29-ACAE-48EA-A6BF-8FD82B76EA3C}" presName="rootComposite" presStyleCnt="0"/>
      <dgm:spPr/>
      <dgm:t>
        <a:bodyPr/>
        <a:lstStyle/>
        <a:p>
          <a:endParaRPr lang="es-ES"/>
        </a:p>
      </dgm:t>
    </dgm:pt>
    <dgm:pt modelId="{83E4A9AF-51A1-4CF7-A127-7F95BDFD45E5}" type="pres">
      <dgm:prSet presAssocID="{BFDFAE29-ACAE-48EA-A6BF-8FD82B76EA3C}" presName="rootText" presStyleLbl="node4" presStyleIdx="3" presStyleCnt="54" custScaleX="104999" custScaleY="113513" custLinFactNeighborX="-30452">
        <dgm:presLayoutVars>
          <dgm:chPref val="3"/>
        </dgm:presLayoutVars>
      </dgm:prSet>
      <dgm:spPr/>
      <dgm:t>
        <a:bodyPr/>
        <a:lstStyle/>
        <a:p>
          <a:endParaRPr lang="es-ES"/>
        </a:p>
      </dgm:t>
    </dgm:pt>
    <dgm:pt modelId="{79DA451B-AAB1-49DF-8316-A1A2090C45E7}" type="pres">
      <dgm:prSet presAssocID="{BFDFAE29-ACAE-48EA-A6BF-8FD82B76EA3C}" presName="rootConnector" presStyleLbl="node4" presStyleIdx="3" presStyleCnt="54"/>
      <dgm:spPr/>
      <dgm:t>
        <a:bodyPr/>
        <a:lstStyle/>
        <a:p>
          <a:endParaRPr lang="es-ES"/>
        </a:p>
      </dgm:t>
    </dgm:pt>
    <dgm:pt modelId="{1BFCDA98-3400-4AB3-88CC-AF4B148758D4}" type="pres">
      <dgm:prSet presAssocID="{BFDFAE29-ACAE-48EA-A6BF-8FD82B76EA3C}" presName="hierChild4" presStyleCnt="0"/>
      <dgm:spPr/>
      <dgm:t>
        <a:bodyPr/>
        <a:lstStyle/>
        <a:p>
          <a:endParaRPr lang="es-ES"/>
        </a:p>
      </dgm:t>
    </dgm:pt>
    <dgm:pt modelId="{0DACB1BD-DBF4-4E92-861C-224299AFF839}" type="pres">
      <dgm:prSet presAssocID="{BFDFAE29-ACAE-48EA-A6BF-8FD82B76EA3C}" presName="hierChild5" presStyleCnt="0"/>
      <dgm:spPr/>
      <dgm:t>
        <a:bodyPr/>
        <a:lstStyle/>
        <a:p>
          <a:endParaRPr lang="es-ES"/>
        </a:p>
      </dgm:t>
    </dgm:pt>
    <dgm:pt modelId="{F4DDE31F-8FF3-497E-B26A-65C7062DB78A}" type="pres">
      <dgm:prSet presAssocID="{CD9DC5B8-7218-4DC9-AFF9-3F3C86B0CEE0}" presName="Name37" presStyleLbl="parChTrans1D4" presStyleIdx="4" presStyleCnt="54"/>
      <dgm:spPr/>
      <dgm:t>
        <a:bodyPr/>
        <a:lstStyle/>
        <a:p>
          <a:endParaRPr lang="es-ES"/>
        </a:p>
      </dgm:t>
    </dgm:pt>
    <dgm:pt modelId="{AC15B7F6-3F12-4698-A82D-53454FE06E06}" type="pres">
      <dgm:prSet presAssocID="{B292E488-6439-4AFA-B04F-AF5FF23AE3D7}" presName="hierRoot2" presStyleCnt="0">
        <dgm:presLayoutVars>
          <dgm:hierBranch val="init"/>
        </dgm:presLayoutVars>
      </dgm:prSet>
      <dgm:spPr/>
      <dgm:t>
        <a:bodyPr/>
        <a:lstStyle/>
        <a:p>
          <a:endParaRPr lang="es-ES"/>
        </a:p>
      </dgm:t>
    </dgm:pt>
    <dgm:pt modelId="{38A27372-7D14-4D77-91FF-8FA42C520ABB}" type="pres">
      <dgm:prSet presAssocID="{B292E488-6439-4AFA-B04F-AF5FF23AE3D7}" presName="rootComposite" presStyleCnt="0"/>
      <dgm:spPr/>
      <dgm:t>
        <a:bodyPr/>
        <a:lstStyle/>
        <a:p>
          <a:endParaRPr lang="es-ES"/>
        </a:p>
      </dgm:t>
    </dgm:pt>
    <dgm:pt modelId="{A0D3FAAC-F909-490E-8BEA-3E9EF7F48814}" type="pres">
      <dgm:prSet presAssocID="{B292E488-6439-4AFA-B04F-AF5FF23AE3D7}" presName="rootText" presStyleLbl="node4" presStyleIdx="4" presStyleCnt="54" custScaleX="104999" custScaleY="113513" custLinFactNeighborX="-30452">
        <dgm:presLayoutVars>
          <dgm:chPref val="3"/>
        </dgm:presLayoutVars>
      </dgm:prSet>
      <dgm:spPr/>
      <dgm:t>
        <a:bodyPr/>
        <a:lstStyle/>
        <a:p>
          <a:endParaRPr lang="es-ES"/>
        </a:p>
      </dgm:t>
    </dgm:pt>
    <dgm:pt modelId="{041F169E-01D8-436A-8BB4-8BFEAF9EF58C}" type="pres">
      <dgm:prSet presAssocID="{B292E488-6439-4AFA-B04F-AF5FF23AE3D7}" presName="rootConnector" presStyleLbl="node4" presStyleIdx="4" presStyleCnt="54"/>
      <dgm:spPr/>
      <dgm:t>
        <a:bodyPr/>
        <a:lstStyle/>
        <a:p>
          <a:endParaRPr lang="es-ES"/>
        </a:p>
      </dgm:t>
    </dgm:pt>
    <dgm:pt modelId="{533B4501-8C5B-4415-869E-E3029BEA06E9}" type="pres">
      <dgm:prSet presAssocID="{B292E488-6439-4AFA-B04F-AF5FF23AE3D7}" presName="hierChild4" presStyleCnt="0"/>
      <dgm:spPr/>
      <dgm:t>
        <a:bodyPr/>
        <a:lstStyle/>
        <a:p>
          <a:endParaRPr lang="es-ES"/>
        </a:p>
      </dgm:t>
    </dgm:pt>
    <dgm:pt modelId="{ABA22838-C137-410A-B0D0-D73C8F0911BA}" type="pres">
      <dgm:prSet presAssocID="{B292E488-6439-4AFA-B04F-AF5FF23AE3D7}" presName="hierChild5" presStyleCnt="0"/>
      <dgm:spPr/>
      <dgm:t>
        <a:bodyPr/>
        <a:lstStyle/>
        <a:p>
          <a:endParaRPr lang="es-ES"/>
        </a:p>
      </dgm:t>
    </dgm:pt>
    <dgm:pt modelId="{DC3C5917-894A-4309-BF9B-4F194A5A23CA}" type="pres">
      <dgm:prSet presAssocID="{34C0BF59-272F-4DDF-9086-7DF8113440FD}" presName="Name37" presStyleLbl="parChTrans1D4" presStyleIdx="5" presStyleCnt="54"/>
      <dgm:spPr/>
      <dgm:t>
        <a:bodyPr/>
        <a:lstStyle/>
        <a:p>
          <a:endParaRPr lang="es-ES"/>
        </a:p>
      </dgm:t>
    </dgm:pt>
    <dgm:pt modelId="{8CF95CB1-B0EB-40FD-8C6B-7F5D33565B1D}" type="pres">
      <dgm:prSet presAssocID="{CDDC6E1D-52BA-4A98-989B-FF3B7BDFC4B8}" presName="hierRoot2" presStyleCnt="0">
        <dgm:presLayoutVars>
          <dgm:hierBranch val="init"/>
        </dgm:presLayoutVars>
      </dgm:prSet>
      <dgm:spPr/>
      <dgm:t>
        <a:bodyPr/>
        <a:lstStyle/>
        <a:p>
          <a:endParaRPr lang="es-ES"/>
        </a:p>
      </dgm:t>
    </dgm:pt>
    <dgm:pt modelId="{A724675E-C574-4FF0-9567-892ED8894FDA}" type="pres">
      <dgm:prSet presAssocID="{CDDC6E1D-52BA-4A98-989B-FF3B7BDFC4B8}" presName="rootComposite" presStyleCnt="0"/>
      <dgm:spPr/>
      <dgm:t>
        <a:bodyPr/>
        <a:lstStyle/>
        <a:p>
          <a:endParaRPr lang="es-ES"/>
        </a:p>
      </dgm:t>
    </dgm:pt>
    <dgm:pt modelId="{E9120E36-190F-47E7-95E7-DCD15741D01D}" type="pres">
      <dgm:prSet presAssocID="{CDDC6E1D-52BA-4A98-989B-FF3B7BDFC4B8}" presName="rootText" presStyleLbl="node4" presStyleIdx="5" presStyleCnt="54" custScaleX="104999" custScaleY="113513" custLinFactNeighborX="-30452">
        <dgm:presLayoutVars>
          <dgm:chPref val="3"/>
        </dgm:presLayoutVars>
      </dgm:prSet>
      <dgm:spPr/>
      <dgm:t>
        <a:bodyPr/>
        <a:lstStyle/>
        <a:p>
          <a:endParaRPr lang="es-ES"/>
        </a:p>
      </dgm:t>
    </dgm:pt>
    <dgm:pt modelId="{A4A69061-8D9F-4D90-949E-0B5F1577108F}" type="pres">
      <dgm:prSet presAssocID="{CDDC6E1D-52BA-4A98-989B-FF3B7BDFC4B8}" presName="rootConnector" presStyleLbl="node4" presStyleIdx="5" presStyleCnt="54"/>
      <dgm:spPr/>
      <dgm:t>
        <a:bodyPr/>
        <a:lstStyle/>
        <a:p>
          <a:endParaRPr lang="es-ES"/>
        </a:p>
      </dgm:t>
    </dgm:pt>
    <dgm:pt modelId="{1B00BB42-D554-4008-8707-5C7FAEB0D073}" type="pres">
      <dgm:prSet presAssocID="{CDDC6E1D-52BA-4A98-989B-FF3B7BDFC4B8}" presName="hierChild4" presStyleCnt="0"/>
      <dgm:spPr/>
      <dgm:t>
        <a:bodyPr/>
        <a:lstStyle/>
        <a:p>
          <a:endParaRPr lang="es-ES"/>
        </a:p>
      </dgm:t>
    </dgm:pt>
    <dgm:pt modelId="{1E1639A0-D498-477F-BCBE-412957031134}" type="pres">
      <dgm:prSet presAssocID="{CDDC6E1D-52BA-4A98-989B-FF3B7BDFC4B8}" presName="hierChild5" presStyleCnt="0"/>
      <dgm:spPr/>
      <dgm:t>
        <a:bodyPr/>
        <a:lstStyle/>
        <a:p>
          <a:endParaRPr lang="es-ES"/>
        </a:p>
      </dgm:t>
    </dgm:pt>
    <dgm:pt modelId="{F2365A2D-3D89-46E8-B2D1-6ECDCA7B427C}" type="pres">
      <dgm:prSet presAssocID="{D8083EDC-8CBF-49B9-98B6-B48BF97D5A2F}" presName="hierChild5" presStyleCnt="0"/>
      <dgm:spPr/>
      <dgm:t>
        <a:bodyPr/>
        <a:lstStyle/>
        <a:p>
          <a:endParaRPr lang="es-ES"/>
        </a:p>
      </dgm:t>
    </dgm:pt>
    <dgm:pt modelId="{DC576CBF-08D7-417C-8A57-5ED7E7049DC8}" type="pres">
      <dgm:prSet presAssocID="{B418BFC7-57AB-4EA3-935E-66BD161845C7}" presName="Name50" presStyleLbl="parChTrans1D3" presStyleIdx="2" presStyleCnt="57"/>
      <dgm:spPr/>
      <dgm:t>
        <a:bodyPr/>
        <a:lstStyle/>
        <a:p>
          <a:endParaRPr lang="es-ES"/>
        </a:p>
      </dgm:t>
    </dgm:pt>
    <dgm:pt modelId="{417A9F59-50C9-45B4-9F3D-66B7D992891D}" type="pres">
      <dgm:prSet presAssocID="{A66E6627-669A-4945-81C2-0855CA3148E0}" presName="hierRoot2" presStyleCnt="0">
        <dgm:presLayoutVars>
          <dgm:hierBranch val="init"/>
        </dgm:presLayoutVars>
      </dgm:prSet>
      <dgm:spPr/>
      <dgm:t>
        <a:bodyPr/>
        <a:lstStyle/>
        <a:p>
          <a:endParaRPr lang="es-ES"/>
        </a:p>
      </dgm:t>
    </dgm:pt>
    <dgm:pt modelId="{C5621DB2-30AE-4BB2-991C-106065F22C10}" type="pres">
      <dgm:prSet presAssocID="{A66E6627-669A-4945-81C2-0855CA3148E0}" presName="rootComposite" presStyleCnt="0"/>
      <dgm:spPr/>
      <dgm:t>
        <a:bodyPr/>
        <a:lstStyle/>
        <a:p>
          <a:endParaRPr lang="es-ES"/>
        </a:p>
      </dgm:t>
    </dgm:pt>
    <dgm:pt modelId="{1F48C7D7-F155-4E9F-9BE1-628D6AF3A72B}" type="pres">
      <dgm:prSet presAssocID="{A66E6627-669A-4945-81C2-0855CA3148E0}" presName="rootText" presStyleLbl="node3" presStyleIdx="2" presStyleCnt="57" custScaleX="140888" custScaleY="133945" custLinFactNeighborX="-29183">
        <dgm:presLayoutVars>
          <dgm:chPref val="3"/>
        </dgm:presLayoutVars>
      </dgm:prSet>
      <dgm:spPr/>
      <dgm:t>
        <a:bodyPr/>
        <a:lstStyle/>
        <a:p>
          <a:endParaRPr lang="es-ES"/>
        </a:p>
      </dgm:t>
    </dgm:pt>
    <dgm:pt modelId="{F8722B27-980E-4EFD-9542-4876C80C3C57}" type="pres">
      <dgm:prSet presAssocID="{A66E6627-669A-4945-81C2-0855CA3148E0}" presName="rootConnector" presStyleLbl="node3" presStyleIdx="2" presStyleCnt="57"/>
      <dgm:spPr/>
      <dgm:t>
        <a:bodyPr/>
        <a:lstStyle/>
        <a:p>
          <a:endParaRPr lang="es-ES"/>
        </a:p>
      </dgm:t>
    </dgm:pt>
    <dgm:pt modelId="{C3BB28B4-D472-408C-8F24-DEFE103451E7}" type="pres">
      <dgm:prSet presAssocID="{A66E6627-669A-4945-81C2-0855CA3148E0}" presName="hierChild4" presStyleCnt="0"/>
      <dgm:spPr/>
      <dgm:t>
        <a:bodyPr/>
        <a:lstStyle/>
        <a:p>
          <a:endParaRPr lang="es-ES"/>
        </a:p>
      </dgm:t>
    </dgm:pt>
    <dgm:pt modelId="{2801BFF9-1C25-40CA-9E45-C3071D183E6E}" type="pres">
      <dgm:prSet presAssocID="{A66E6627-669A-4945-81C2-0855CA3148E0}" presName="hierChild5" presStyleCnt="0"/>
      <dgm:spPr/>
      <dgm:t>
        <a:bodyPr/>
        <a:lstStyle/>
        <a:p>
          <a:endParaRPr lang="es-ES"/>
        </a:p>
      </dgm:t>
    </dgm:pt>
    <dgm:pt modelId="{8C0642C5-202F-40B1-B9D9-87EC581FB03D}" type="pres">
      <dgm:prSet presAssocID="{E898B216-363B-49DD-868A-CD2743FC010B}" presName="Name50" presStyleLbl="parChTrans1D3" presStyleIdx="3" presStyleCnt="57"/>
      <dgm:spPr/>
      <dgm:t>
        <a:bodyPr/>
        <a:lstStyle/>
        <a:p>
          <a:endParaRPr lang="es-ES"/>
        </a:p>
      </dgm:t>
    </dgm:pt>
    <dgm:pt modelId="{FB8291C6-18EE-4519-B4EB-5F2FC53E5F45}" type="pres">
      <dgm:prSet presAssocID="{782B162F-28E8-47E0-B156-B2307F5B2532}" presName="hierRoot2" presStyleCnt="0">
        <dgm:presLayoutVars>
          <dgm:hierBranch val="init"/>
        </dgm:presLayoutVars>
      </dgm:prSet>
      <dgm:spPr/>
      <dgm:t>
        <a:bodyPr/>
        <a:lstStyle/>
        <a:p>
          <a:endParaRPr lang="es-ES"/>
        </a:p>
      </dgm:t>
    </dgm:pt>
    <dgm:pt modelId="{B3B79DA7-BD67-4AC3-92E2-FF44A9181D15}" type="pres">
      <dgm:prSet presAssocID="{782B162F-28E8-47E0-B156-B2307F5B2532}" presName="rootComposite" presStyleCnt="0"/>
      <dgm:spPr/>
      <dgm:t>
        <a:bodyPr/>
        <a:lstStyle/>
        <a:p>
          <a:endParaRPr lang="es-ES"/>
        </a:p>
      </dgm:t>
    </dgm:pt>
    <dgm:pt modelId="{025E2557-5413-4411-B3D7-DDE5ECC39583}" type="pres">
      <dgm:prSet presAssocID="{782B162F-28E8-47E0-B156-B2307F5B2532}" presName="rootText" presStyleLbl="node3" presStyleIdx="3" presStyleCnt="57" custScaleX="140888" custScaleY="133945" custLinFactNeighborX="-29183">
        <dgm:presLayoutVars>
          <dgm:chPref val="3"/>
        </dgm:presLayoutVars>
      </dgm:prSet>
      <dgm:spPr/>
      <dgm:t>
        <a:bodyPr/>
        <a:lstStyle/>
        <a:p>
          <a:endParaRPr lang="es-ES"/>
        </a:p>
      </dgm:t>
    </dgm:pt>
    <dgm:pt modelId="{BAB45BDC-EF9F-4ADA-AE03-5BD16F4C6397}" type="pres">
      <dgm:prSet presAssocID="{782B162F-28E8-47E0-B156-B2307F5B2532}" presName="rootConnector" presStyleLbl="node3" presStyleIdx="3" presStyleCnt="57"/>
      <dgm:spPr/>
      <dgm:t>
        <a:bodyPr/>
        <a:lstStyle/>
        <a:p>
          <a:endParaRPr lang="es-ES"/>
        </a:p>
      </dgm:t>
    </dgm:pt>
    <dgm:pt modelId="{9941EF1C-349D-423E-A489-40C60E8EDA46}" type="pres">
      <dgm:prSet presAssocID="{782B162F-28E8-47E0-B156-B2307F5B2532}" presName="hierChild4" presStyleCnt="0"/>
      <dgm:spPr/>
      <dgm:t>
        <a:bodyPr/>
        <a:lstStyle/>
        <a:p>
          <a:endParaRPr lang="es-ES"/>
        </a:p>
      </dgm:t>
    </dgm:pt>
    <dgm:pt modelId="{51665C50-D17D-40BF-9177-C0F57372DF10}" type="pres">
      <dgm:prSet presAssocID="{782B162F-28E8-47E0-B156-B2307F5B2532}" presName="hierChild5" presStyleCnt="0"/>
      <dgm:spPr/>
      <dgm:t>
        <a:bodyPr/>
        <a:lstStyle/>
        <a:p>
          <a:endParaRPr lang="es-ES"/>
        </a:p>
      </dgm:t>
    </dgm:pt>
    <dgm:pt modelId="{39904911-4991-47E0-ACC5-85D1A1CE7207}" type="pres">
      <dgm:prSet presAssocID="{B4E36621-969B-425B-83A2-7B7E1C6F2182}" presName="Name50" presStyleLbl="parChTrans1D3" presStyleIdx="4" presStyleCnt="57"/>
      <dgm:spPr/>
      <dgm:t>
        <a:bodyPr/>
        <a:lstStyle/>
        <a:p>
          <a:endParaRPr lang="es-ES"/>
        </a:p>
      </dgm:t>
    </dgm:pt>
    <dgm:pt modelId="{8D3E0036-C274-4FD1-885F-4A20BC1FFA8A}" type="pres">
      <dgm:prSet presAssocID="{EEC854F9-796D-43A1-AD49-C070020B9B85}" presName="hierRoot2" presStyleCnt="0">
        <dgm:presLayoutVars>
          <dgm:hierBranch val="init"/>
        </dgm:presLayoutVars>
      </dgm:prSet>
      <dgm:spPr/>
      <dgm:t>
        <a:bodyPr/>
        <a:lstStyle/>
        <a:p>
          <a:endParaRPr lang="es-ES"/>
        </a:p>
      </dgm:t>
    </dgm:pt>
    <dgm:pt modelId="{DFF37833-06C0-48F1-B986-165390542D38}" type="pres">
      <dgm:prSet presAssocID="{EEC854F9-796D-43A1-AD49-C070020B9B85}" presName="rootComposite" presStyleCnt="0"/>
      <dgm:spPr/>
      <dgm:t>
        <a:bodyPr/>
        <a:lstStyle/>
        <a:p>
          <a:endParaRPr lang="es-ES"/>
        </a:p>
      </dgm:t>
    </dgm:pt>
    <dgm:pt modelId="{7833718E-00D0-4B75-8894-8DAEA487EBD7}" type="pres">
      <dgm:prSet presAssocID="{EEC854F9-796D-43A1-AD49-C070020B9B85}" presName="rootText" presStyleLbl="node3" presStyleIdx="4" presStyleCnt="57" custScaleX="140888" custScaleY="133945" custLinFactNeighborX="-29183">
        <dgm:presLayoutVars>
          <dgm:chPref val="3"/>
        </dgm:presLayoutVars>
      </dgm:prSet>
      <dgm:spPr/>
      <dgm:t>
        <a:bodyPr/>
        <a:lstStyle/>
        <a:p>
          <a:endParaRPr lang="es-ES"/>
        </a:p>
      </dgm:t>
    </dgm:pt>
    <dgm:pt modelId="{6329FD52-4420-43C4-888B-57EFF256304E}" type="pres">
      <dgm:prSet presAssocID="{EEC854F9-796D-43A1-AD49-C070020B9B85}" presName="rootConnector" presStyleLbl="node3" presStyleIdx="4" presStyleCnt="57"/>
      <dgm:spPr/>
      <dgm:t>
        <a:bodyPr/>
        <a:lstStyle/>
        <a:p>
          <a:endParaRPr lang="es-ES"/>
        </a:p>
      </dgm:t>
    </dgm:pt>
    <dgm:pt modelId="{5DF3140F-EF68-4A1B-9A37-07B3054B5AC0}" type="pres">
      <dgm:prSet presAssocID="{EEC854F9-796D-43A1-AD49-C070020B9B85}" presName="hierChild4" presStyleCnt="0"/>
      <dgm:spPr/>
      <dgm:t>
        <a:bodyPr/>
        <a:lstStyle/>
        <a:p>
          <a:endParaRPr lang="es-ES"/>
        </a:p>
      </dgm:t>
    </dgm:pt>
    <dgm:pt modelId="{80B9E569-DCB7-48C6-8392-AED99D316016}" type="pres">
      <dgm:prSet presAssocID="{EEC854F9-796D-43A1-AD49-C070020B9B85}" presName="hierChild5" presStyleCnt="0"/>
      <dgm:spPr/>
      <dgm:t>
        <a:bodyPr/>
        <a:lstStyle/>
        <a:p>
          <a:endParaRPr lang="es-ES"/>
        </a:p>
      </dgm:t>
    </dgm:pt>
    <dgm:pt modelId="{681EC663-0700-41CE-85C2-DE1937284F84}" type="pres">
      <dgm:prSet presAssocID="{23DB8ED1-A6F9-454C-B683-3DA2BE863C4E}" presName="hierChild5" presStyleCnt="0"/>
      <dgm:spPr/>
      <dgm:t>
        <a:bodyPr/>
        <a:lstStyle/>
        <a:p>
          <a:endParaRPr lang="es-ES"/>
        </a:p>
      </dgm:t>
    </dgm:pt>
    <dgm:pt modelId="{8B706FC0-F694-4D94-8EB1-4872F9A1BF05}" type="pres">
      <dgm:prSet presAssocID="{D1DF4869-919B-4EF1-8EFC-2AD075AB401E}" presName="Name37" presStyleLbl="parChTrans1D2" presStyleIdx="1" presStyleCnt="13"/>
      <dgm:spPr/>
      <dgm:t>
        <a:bodyPr/>
        <a:lstStyle/>
        <a:p>
          <a:endParaRPr lang="es-ES"/>
        </a:p>
      </dgm:t>
    </dgm:pt>
    <dgm:pt modelId="{A3283EF6-4AB9-41A9-A291-DC073695EC91}" type="pres">
      <dgm:prSet presAssocID="{CCA01A77-BE62-48B4-8659-14D794324A3E}" presName="hierRoot2" presStyleCnt="0">
        <dgm:presLayoutVars>
          <dgm:hierBranch val="r"/>
        </dgm:presLayoutVars>
      </dgm:prSet>
      <dgm:spPr/>
      <dgm:t>
        <a:bodyPr/>
        <a:lstStyle/>
        <a:p>
          <a:endParaRPr lang="es-ES"/>
        </a:p>
      </dgm:t>
    </dgm:pt>
    <dgm:pt modelId="{26A6FC59-340C-43E3-B70B-06B080ABC84D}" type="pres">
      <dgm:prSet presAssocID="{CCA01A77-BE62-48B4-8659-14D794324A3E}" presName="rootComposite" presStyleCnt="0"/>
      <dgm:spPr/>
      <dgm:t>
        <a:bodyPr/>
        <a:lstStyle/>
        <a:p>
          <a:endParaRPr lang="es-ES"/>
        </a:p>
      </dgm:t>
    </dgm:pt>
    <dgm:pt modelId="{8A7E8C59-3033-4E15-9EA3-5D4F475E7D90}" type="pres">
      <dgm:prSet presAssocID="{CCA01A77-BE62-48B4-8659-14D794324A3E}" presName="rootText" presStyleLbl="node2" presStyleIdx="1" presStyleCnt="13" custScaleX="128163" custScaleY="223266" custLinFactNeighborX="-7341">
        <dgm:presLayoutVars>
          <dgm:chPref val="3"/>
        </dgm:presLayoutVars>
      </dgm:prSet>
      <dgm:spPr/>
      <dgm:t>
        <a:bodyPr/>
        <a:lstStyle/>
        <a:p>
          <a:endParaRPr lang="es-ES"/>
        </a:p>
      </dgm:t>
    </dgm:pt>
    <dgm:pt modelId="{AD76DC12-F14D-4839-A773-D5A4B518361C}" type="pres">
      <dgm:prSet presAssocID="{CCA01A77-BE62-48B4-8659-14D794324A3E}" presName="rootConnector" presStyleLbl="node2" presStyleIdx="1" presStyleCnt="13"/>
      <dgm:spPr/>
      <dgm:t>
        <a:bodyPr/>
        <a:lstStyle/>
        <a:p>
          <a:endParaRPr lang="es-ES"/>
        </a:p>
      </dgm:t>
    </dgm:pt>
    <dgm:pt modelId="{54257FB3-9301-4684-9D67-2E6249556090}" type="pres">
      <dgm:prSet presAssocID="{CCA01A77-BE62-48B4-8659-14D794324A3E}" presName="hierChild4" presStyleCnt="0"/>
      <dgm:spPr/>
      <dgm:t>
        <a:bodyPr/>
        <a:lstStyle/>
        <a:p>
          <a:endParaRPr lang="es-ES"/>
        </a:p>
      </dgm:t>
    </dgm:pt>
    <dgm:pt modelId="{335724DD-84A0-4009-8833-0834772D9188}" type="pres">
      <dgm:prSet presAssocID="{D7D22EE2-1316-4819-8188-DB212BA71AEF}" presName="Name50" presStyleLbl="parChTrans1D3" presStyleIdx="5" presStyleCnt="57"/>
      <dgm:spPr/>
      <dgm:t>
        <a:bodyPr/>
        <a:lstStyle/>
        <a:p>
          <a:endParaRPr lang="es-ES"/>
        </a:p>
      </dgm:t>
    </dgm:pt>
    <dgm:pt modelId="{6E4E5829-1F0B-4A83-858A-91C4749F42A7}" type="pres">
      <dgm:prSet presAssocID="{CC113358-17DF-497E-BFEA-75387B770B5F}" presName="hierRoot2" presStyleCnt="0">
        <dgm:presLayoutVars>
          <dgm:hierBranch val="init"/>
        </dgm:presLayoutVars>
      </dgm:prSet>
      <dgm:spPr/>
      <dgm:t>
        <a:bodyPr/>
        <a:lstStyle/>
        <a:p>
          <a:endParaRPr lang="es-ES"/>
        </a:p>
      </dgm:t>
    </dgm:pt>
    <dgm:pt modelId="{C1331D1F-0387-478C-BA26-0BC8023E9480}" type="pres">
      <dgm:prSet presAssocID="{CC113358-17DF-497E-BFEA-75387B770B5F}" presName="rootComposite" presStyleCnt="0"/>
      <dgm:spPr/>
      <dgm:t>
        <a:bodyPr/>
        <a:lstStyle/>
        <a:p>
          <a:endParaRPr lang="es-ES"/>
        </a:p>
      </dgm:t>
    </dgm:pt>
    <dgm:pt modelId="{444DD2C0-F2EA-4D99-9B35-03C9FABB3A0D}" type="pres">
      <dgm:prSet presAssocID="{CC113358-17DF-497E-BFEA-75387B770B5F}" presName="rootText" presStyleLbl="node3" presStyleIdx="5" presStyleCnt="57" custScaleX="107837" custScaleY="134347" custLinFactNeighborX="-7341">
        <dgm:presLayoutVars>
          <dgm:chPref val="3"/>
        </dgm:presLayoutVars>
      </dgm:prSet>
      <dgm:spPr/>
      <dgm:t>
        <a:bodyPr/>
        <a:lstStyle/>
        <a:p>
          <a:endParaRPr lang="es-ES"/>
        </a:p>
      </dgm:t>
    </dgm:pt>
    <dgm:pt modelId="{9F0CA7F5-F202-40A7-A894-BDA245AB9B51}" type="pres">
      <dgm:prSet presAssocID="{CC113358-17DF-497E-BFEA-75387B770B5F}" presName="rootConnector" presStyleLbl="node3" presStyleIdx="5" presStyleCnt="57"/>
      <dgm:spPr/>
      <dgm:t>
        <a:bodyPr/>
        <a:lstStyle/>
        <a:p>
          <a:endParaRPr lang="es-ES"/>
        </a:p>
      </dgm:t>
    </dgm:pt>
    <dgm:pt modelId="{E30065A6-5507-4449-B6C1-5AFF42CEC9B0}" type="pres">
      <dgm:prSet presAssocID="{CC113358-17DF-497E-BFEA-75387B770B5F}" presName="hierChild4" presStyleCnt="0"/>
      <dgm:spPr/>
      <dgm:t>
        <a:bodyPr/>
        <a:lstStyle/>
        <a:p>
          <a:endParaRPr lang="es-ES"/>
        </a:p>
      </dgm:t>
    </dgm:pt>
    <dgm:pt modelId="{BC2B3A7B-0A18-40B8-BA69-91E9FCC33FE6}" type="pres">
      <dgm:prSet presAssocID="{D57814C6-8DF7-4F4D-9671-1AB1A4482B9A}" presName="Name37" presStyleLbl="parChTrans1D4" presStyleIdx="6" presStyleCnt="54"/>
      <dgm:spPr/>
      <dgm:t>
        <a:bodyPr/>
        <a:lstStyle/>
        <a:p>
          <a:endParaRPr lang="es-ES"/>
        </a:p>
      </dgm:t>
    </dgm:pt>
    <dgm:pt modelId="{A98815DC-2D10-4520-B3E6-C791825921D1}" type="pres">
      <dgm:prSet presAssocID="{91453F55-DD8B-4B51-9253-E141AA549D39}" presName="hierRoot2" presStyleCnt="0">
        <dgm:presLayoutVars>
          <dgm:hierBranch val="init"/>
        </dgm:presLayoutVars>
      </dgm:prSet>
      <dgm:spPr/>
      <dgm:t>
        <a:bodyPr/>
        <a:lstStyle/>
        <a:p>
          <a:endParaRPr lang="es-ES"/>
        </a:p>
      </dgm:t>
    </dgm:pt>
    <dgm:pt modelId="{D225AC44-E015-442C-951A-264E76B758DB}" type="pres">
      <dgm:prSet presAssocID="{91453F55-DD8B-4B51-9253-E141AA549D39}" presName="rootComposite" presStyleCnt="0"/>
      <dgm:spPr/>
      <dgm:t>
        <a:bodyPr/>
        <a:lstStyle/>
        <a:p>
          <a:endParaRPr lang="es-ES"/>
        </a:p>
      </dgm:t>
    </dgm:pt>
    <dgm:pt modelId="{4278437B-4E56-4A2A-8BF8-2DFB07D0CAE4}" type="pres">
      <dgm:prSet presAssocID="{91453F55-DD8B-4B51-9253-E141AA549D39}" presName="rootText" presStyleLbl="node4" presStyleIdx="6" presStyleCnt="54" custScaleY="113513" custLinFactNeighborX="-11905">
        <dgm:presLayoutVars>
          <dgm:chPref val="3"/>
        </dgm:presLayoutVars>
      </dgm:prSet>
      <dgm:spPr/>
      <dgm:t>
        <a:bodyPr/>
        <a:lstStyle/>
        <a:p>
          <a:endParaRPr lang="es-ES"/>
        </a:p>
      </dgm:t>
    </dgm:pt>
    <dgm:pt modelId="{C62CD00C-D799-4383-B401-92D1B5850AFC}" type="pres">
      <dgm:prSet presAssocID="{91453F55-DD8B-4B51-9253-E141AA549D39}" presName="rootConnector" presStyleLbl="node4" presStyleIdx="6" presStyleCnt="54"/>
      <dgm:spPr/>
      <dgm:t>
        <a:bodyPr/>
        <a:lstStyle/>
        <a:p>
          <a:endParaRPr lang="es-ES"/>
        </a:p>
      </dgm:t>
    </dgm:pt>
    <dgm:pt modelId="{3D741690-C110-44C3-BA1B-D91666D98A6C}" type="pres">
      <dgm:prSet presAssocID="{91453F55-DD8B-4B51-9253-E141AA549D39}" presName="hierChild4" presStyleCnt="0"/>
      <dgm:spPr/>
      <dgm:t>
        <a:bodyPr/>
        <a:lstStyle/>
        <a:p>
          <a:endParaRPr lang="es-ES"/>
        </a:p>
      </dgm:t>
    </dgm:pt>
    <dgm:pt modelId="{98D5C595-4EB7-4F84-99F6-BE9D903CCDF0}" type="pres">
      <dgm:prSet presAssocID="{91453F55-DD8B-4B51-9253-E141AA549D39}" presName="hierChild5" presStyleCnt="0"/>
      <dgm:spPr/>
      <dgm:t>
        <a:bodyPr/>
        <a:lstStyle/>
        <a:p>
          <a:endParaRPr lang="es-ES"/>
        </a:p>
      </dgm:t>
    </dgm:pt>
    <dgm:pt modelId="{99655269-0388-4C1B-95C5-DAA4EC31736F}" type="pres">
      <dgm:prSet presAssocID="{EF283E58-8D68-4748-918B-584E39A7D37A}" presName="Name37" presStyleLbl="parChTrans1D4" presStyleIdx="7" presStyleCnt="54"/>
      <dgm:spPr/>
      <dgm:t>
        <a:bodyPr/>
        <a:lstStyle/>
        <a:p>
          <a:endParaRPr lang="es-ES"/>
        </a:p>
      </dgm:t>
    </dgm:pt>
    <dgm:pt modelId="{2E4BE2D3-5D3E-4E21-96FC-0C25C2DE4E7E}" type="pres">
      <dgm:prSet presAssocID="{25DBAB08-3D97-49CC-9E78-9D48D5872846}" presName="hierRoot2" presStyleCnt="0">
        <dgm:presLayoutVars>
          <dgm:hierBranch val="init"/>
        </dgm:presLayoutVars>
      </dgm:prSet>
      <dgm:spPr/>
      <dgm:t>
        <a:bodyPr/>
        <a:lstStyle/>
        <a:p>
          <a:endParaRPr lang="es-ES"/>
        </a:p>
      </dgm:t>
    </dgm:pt>
    <dgm:pt modelId="{44CE9921-E715-4B46-A994-6B6BB4CC0FBE}" type="pres">
      <dgm:prSet presAssocID="{25DBAB08-3D97-49CC-9E78-9D48D5872846}" presName="rootComposite" presStyleCnt="0"/>
      <dgm:spPr/>
      <dgm:t>
        <a:bodyPr/>
        <a:lstStyle/>
        <a:p>
          <a:endParaRPr lang="es-ES"/>
        </a:p>
      </dgm:t>
    </dgm:pt>
    <dgm:pt modelId="{E64DEAEF-E3F2-4323-86D9-F9E73AF557E8}" type="pres">
      <dgm:prSet presAssocID="{25DBAB08-3D97-49CC-9E78-9D48D5872846}" presName="rootText" presStyleLbl="node4" presStyleIdx="7" presStyleCnt="54" custScaleY="113513" custLinFactNeighborX="-11905">
        <dgm:presLayoutVars>
          <dgm:chPref val="3"/>
        </dgm:presLayoutVars>
      </dgm:prSet>
      <dgm:spPr/>
      <dgm:t>
        <a:bodyPr/>
        <a:lstStyle/>
        <a:p>
          <a:endParaRPr lang="es-ES"/>
        </a:p>
      </dgm:t>
    </dgm:pt>
    <dgm:pt modelId="{FD4EEF03-A5D6-4DFF-B81C-2EA86D7CA9EF}" type="pres">
      <dgm:prSet presAssocID="{25DBAB08-3D97-49CC-9E78-9D48D5872846}" presName="rootConnector" presStyleLbl="node4" presStyleIdx="7" presStyleCnt="54"/>
      <dgm:spPr/>
      <dgm:t>
        <a:bodyPr/>
        <a:lstStyle/>
        <a:p>
          <a:endParaRPr lang="es-ES"/>
        </a:p>
      </dgm:t>
    </dgm:pt>
    <dgm:pt modelId="{C1E2E96F-D1C4-4474-9B29-3E164596520A}" type="pres">
      <dgm:prSet presAssocID="{25DBAB08-3D97-49CC-9E78-9D48D5872846}" presName="hierChild4" presStyleCnt="0"/>
      <dgm:spPr/>
      <dgm:t>
        <a:bodyPr/>
        <a:lstStyle/>
        <a:p>
          <a:endParaRPr lang="es-ES"/>
        </a:p>
      </dgm:t>
    </dgm:pt>
    <dgm:pt modelId="{103EE567-C050-49E1-9E58-7B766849A7EC}" type="pres">
      <dgm:prSet presAssocID="{25DBAB08-3D97-49CC-9E78-9D48D5872846}" presName="hierChild5" presStyleCnt="0"/>
      <dgm:spPr/>
      <dgm:t>
        <a:bodyPr/>
        <a:lstStyle/>
        <a:p>
          <a:endParaRPr lang="es-ES"/>
        </a:p>
      </dgm:t>
    </dgm:pt>
    <dgm:pt modelId="{921B24E9-69E6-464D-8972-D19C8ECEC759}" type="pres">
      <dgm:prSet presAssocID="{E402EC81-F6B8-4D5F-8AEB-EB5C6E060622}" presName="Name37" presStyleLbl="parChTrans1D4" presStyleIdx="8" presStyleCnt="54"/>
      <dgm:spPr/>
      <dgm:t>
        <a:bodyPr/>
        <a:lstStyle/>
        <a:p>
          <a:endParaRPr lang="es-ES"/>
        </a:p>
      </dgm:t>
    </dgm:pt>
    <dgm:pt modelId="{AC6B4A0A-D177-41E0-85CE-73E81595ECDE}" type="pres">
      <dgm:prSet presAssocID="{BBC153DF-59E0-484B-8F62-5D999167A247}" presName="hierRoot2" presStyleCnt="0">
        <dgm:presLayoutVars>
          <dgm:hierBranch val="init"/>
        </dgm:presLayoutVars>
      </dgm:prSet>
      <dgm:spPr/>
      <dgm:t>
        <a:bodyPr/>
        <a:lstStyle/>
        <a:p>
          <a:endParaRPr lang="es-ES"/>
        </a:p>
      </dgm:t>
    </dgm:pt>
    <dgm:pt modelId="{68DC6F05-B89C-418A-A32A-19AE19351E3D}" type="pres">
      <dgm:prSet presAssocID="{BBC153DF-59E0-484B-8F62-5D999167A247}" presName="rootComposite" presStyleCnt="0"/>
      <dgm:spPr/>
      <dgm:t>
        <a:bodyPr/>
        <a:lstStyle/>
        <a:p>
          <a:endParaRPr lang="es-ES"/>
        </a:p>
      </dgm:t>
    </dgm:pt>
    <dgm:pt modelId="{D167C282-0E3E-46AB-9F9E-B962EEE5DCD9}" type="pres">
      <dgm:prSet presAssocID="{BBC153DF-59E0-484B-8F62-5D999167A247}" presName="rootText" presStyleLbl="node4" presStyleIdx="8" presStyleCnt="54" custScaleY="113513" custLinFactNeighborX="-11905">
        <dgm:presLayoutVars>
          <dgm:chPref val="3"/>
        </dgm:presLayoutVars>
      </dgm:prSet>
      <dgm:spPr/>
      <dgm:t>
        <a:bodyPr/>
        <a:lstStyle/>
        <a:p>
          <a:endParaRPr lang="es-ES"/>
        </a:p>
      </dgm:t>
    </dgm:pt>
    <dgm:pt modelId="{692DA32E-C086-4025-B66C-15C305F74451}" type="pres">
      <dgm:prSet presAssocID="{BBC153DF-59E0-484B-8F62-5D999167A247}" presName="rootConnector" presStyleLbl="node4" presStyleIdx="8" presStyleCnt="54"/>
      <dgm:spPr/>
      <dgm:t>
        <a:bodyPr/>
        <a:lstStyle/>
        <a:p>
          <a:endParaRPr lang="es-ES"/>
        </a:p>
      </dgm:t>
    </dgm:pt>
    <dgm:pt modelId="{8190DA39-8C67-4572-8A19-26565A16970A}" type="pres">
      <dgm:prSet presAssocID="{BBC153DF-59E0-484B-8F62-5D999167A247}" presName="hierChild4" presStyleCnt="0"/>
      <dgm:spPr/>
      <dgm:t>
        <a:bodyPr/>
        <a:lstStyle/>
        <a:p>
          <a:endParaRPr lang="es-ES"/>
        </a:p>
      </dgm:t>
    </dgm:pt>
    <dgm:pt modelId="{AC9D4B3D-BABF-45F6-9587-06ACF4FEF275}" type="pres">
      <dgm:prSet presAssocID="{BBC153DF-59E0-484B-8F62-5D999167A247}" presName="hierChild5" presStyleCnt="0"/>
      <dgm:spPr/>
      <dgm:t>
        <a:bodyPr/>
        <a:lstStyle/>
        <a:p>
          <a:endParaRPr lang="es-ES"/>
        </a:p>
      </dgm:t>
    </dgm:pt>
    <dgm:pt modelId="{87389A8D-C825-41A7-A756-3BFA68A08EB8}" type="pres">
      <dgm:prSet presAssocID="{47B8AAF3-ACF6-40C7-84B5-7A11E248DF7A}" presName="Name37" presStyleLbl="parChTrans1D4" presStyleIdx="9" presStyleCnt="54"/>
      <dgm:spPr/>
      <dgm:t>
        <a:bodyPr/>
        <a:lstStyle/>
        <a:p>
          <a:endParaRPr lang="es-ES"/>
        </a:p>
      </dgm:t>
    </dgm:pt>
    <dgm:pt modelId="{A997A630-E1C1-4F8E-9621-A4F4133FDA54}" type="pres">
      <dgm:prSet presAssocID="{35D8B5EF-2FEF-40B8-903F-0EC287757A13}" presName="hierRoot2" presStyleCnt="0">
        <dgm:presLayoutVars>
          <dgm:hierBranch val="init"/>
        </dgm:presLayoutVars>
      </dgm:prSet>
      <dgm:spPr/>
      <dgm:t>
        <a:bodyPr/>
        <a:lstStyle/>
        <a:p>
          <a:endParaRPr lang="es-ES"/>
        </a:p>
      </dgm:t>
    </dgm:pt>
    <dgm:pt modelId="{1C1C959C-0B09-421A-A82E-A815F4AD1997}" type="pres">
      <dgm:prSet presAssocID="{35D8B5EF-2FEF-40B8-903F-0EC287757A13}" presName="rootComposite" presStyleCnt="0"/>
      <dgm:spPr/>
      <dgm:t>
        <a:bodyPr/>
        <a:lstStyle/>
        <a:p>
          <a:endParaRPr lang="es-ES"/>
        </a:p>
      </dgm:t>
    </dgm:pt>
    <dgm:pt modelId="{DD5C7C1D-FA0F-466F-A6D0-D0C10A622652}" type="pres">
      <dgm:prSet presAssocID="{35D8B5EF-2FEF-40B8-903F-0EC287757A13}" presName="rootText" presStyleLbl="node4" presStyleIdx="9" presStyleCnt="54" custScaleY="113513" custLinFactNeighborX="-11905">
        <dgm:presLayoutVars>
          <dgm:chPref val="3"/>
        </dgm:presLayoutVars>
      </dgm:prSet>
      <dgm:spPr/>
      <dgm:t>
        <a:bodyPr/>
        <a:lstStyle/>
        <a:p>
          <a:endParaRPr lang="es-ES"/>
        </a:p>
      </dgm:t>
    </dgm:pt>
    <dgm:pt modelId="{B9B65D4B-CCA6-4F26-8DFC-238D224F2B42}" type="pres">
      <dgm:prSet presAssocID="{35D8B5EF-2FEF-40B8-903F-0EC287757A13}" presName="rootConnector" presStyleLbl="node4" presStyleIdx="9" presStyleCnt="54"/>
      <dgm:spPr/>
      <dgm:t>
        <a:bodyPr/>
        <a:lstStyle/>
        <a:p>
          <a:endParaRPr lang="es-ES"/>
        </a:p>
      </dgm:t>
    </dgm:pt>
    <dgm:pt modelId="{0C5809BD-2C98-4622-AEFC-135AB40B6D3A}" type="pres">
      <dgm:prSet presAssocID="{35D8B5EF-2FEF-40B8-903F-0EC287757A13}" presName="hierChild4" presStyleCnt="0"/>
      <dgm:spPr/>
      <dgm:t>
        <a:bodyPr/>
        <a:lstStyle/>
        <a:p>
          <a:endParaRPr lang="es-ES"/>
        </a:p>
      </dgm:t>
    </dgm:pt>
    <dgm:pt modelId="{D88EC82C-2CA4-429C-AF4D-D2F13E3CAC48}" type="pres">
      <dgm:prSet presAssocID="{35D8B5EF-2FEF-40B8-903F-0EC287757A13}" presName="hierChild5" presStyleCnt="0"/>
      <dgm:spPr/>
      <dgm:t>
        <a:bodyPr/>
        <a:lstStyle/>
        <a:p>
          <a:endParaRPr lang="es-ES"/>
        </a:p>
      </dgm:t>
    </dgm:pt>
    <dgm:pt modelId="{39C3D131-E7DD-44B1-A59E-F9BFF2014EDD}" type="pres">
      <dgm:prSet presAssocID="{CD34A574-1D34-495A-9C74-C6EF1C7DA999}" presName="Name37" presStyleLbl="parChTrans1D4" presStyleIdx="10" presStyleCnt="54"/>
      <dgm:spPr/>
      <dgm:t>
        <a:bodyPr/>
        <a:lstStyle/>
        <a:p>
          <a:endParaRPr lang="es-ES"/>
        </a:p>
      </dgm:t>
    </dgm:pt>
    <dgm:pt modelId="{A4890EB3-F582-42A8-BCA3-B6E25E9F7C78}" type="pres">
      <dgm:prSet presAssocID="{AE04B93E-A2EE-4E6C-959F-435EA3BB5206}" presName="hierRoot2" presStyleCnt="0">
        <dgm:presLayoutVars>
          <dgm:hierBranch val="init"/>
        </dgm:presLayoutVars>
      </dgm:prSet>
      <dgm:spPr/>
      <dgm:t>
        <a:bodyPr/>
        <a:lstStyle/>
        <a:p>
          <a:endParaRPr lang="es-ES"/>
        </a:p>
      </dgm:t>
    </dgm:pt>
    <dgm:pt modelId="{04DBDA7F-FB1D-41E2-8E00-50F17A899B38}" type="pres">
      <dgm:prSet presAssocID="{AE04B93E-A2EE-4E6C-959F-435EA3BB5206}" presName="rootComposite" presStyleCnt="0"/>
      <dgm:spPr/>
      <dgm:t>
        <a:bodyPr/>
        <a:lstStyle/>
        <a:p>
          <a:endParaRPr lang="es-ES"/>
        </a:p>
      </dgm:t>
    </dgm:pt>
    <dgm:pt modelId="{FAEE7A98-0BD0-409B-9D71-DE76648CDAA4}" type="pres">
      <dgm:prSet presAssocID="{AE04B93E-A2EE-4E6C-959F-435EA3BB5206}" presName="rootText" presStyleLbl="node4" presStyleIdx="10" presStyleCnt="54" custScaleY="113513" custLinFactNeighborX="-11905">
        <dgm:presLayoutVars>
          <dgm:chPref val="3"/>
        </dgm:presLayoutVars>
      </dgm:prSet>
      <dgm:spPr/>
      <dgm:t>
        <a:bodyPr/>
        <a:lstStyle/>
        <a:p>
          <a:endParaRPr lang="es-ES"/>
        </a:p>
      </dgm:t>
    </dgm:pt>
    <dgm:pt modelId="{B63B8BF2-79BC-4E08-81EA-24608F656BF6}" type="pres">
      <dgm:prSet presAssocID="{AE04B93E-A2EE-4E6C-959F-435EA3BB5206}" presName="rootConnector" presStyleLbl="node4" presStyleIdx="10" presStyleCnt="54"/>
      <dgm:spPr/>
      <dgm:t>
        <a:bodyPr/>
        <a:lstStyle/>
        <a:p>
          <a:endParaRPr lang="es-ES"/>
        </a:p>
      </dgm:t>
    </dgm:pt>
    <dgm:pt modelId="{02A582BA-6B8F-4C11-8189-250FAC510F1B}" type="pres">
      <dgm:prSet presAssocID="{AE04B93E-A2EE-4E6C-959F-435EA3BB5206}" presName="hierChild4" presStyleCnt="0"/>
      <dgm:spPr/>
      <dgm:t>
        <a:bodyPr/>
        <a:lstStyle/>
        <a:p>
          <a:endParaRPr lang="es-ES"/>
        </a:p>
      </dgm:t>
    </dgm:pt>
    <dgm:pt modelId="{9373F506-9682-4FCF-BB67-33CBD2D1E5D6}" type="pres">
      <dgm:prSet presAssocID="{AE04B93E-A2EE-4E6C-959F-435EA3BB5206}" presName="hierChild5" presStyleCnt="0"/>
      <dgm:spPr/>
      <dgm:t>
        <a:bodyPr/>
        <a:lstStyle/>
        <a:p>
          <a:endParaRPr lang="es-ES"/>
        </a:p>
      </dgm:t>
    </dgm:pt>
    <dgm:pt modelId="{E9696F0C-F815-4F15-89E3-4D1C17D84023}" type="pres">
      <dgm:prSet presAssocID="{CC113358-17DF-497E-BFEA-75387B770B5F}" presName="hierChild5" presStyleCnt="0"/>
      <dgm:spPr/>
      <dgm:t>
        <a:bodyPr/>
        <a:lstStyle/>
        <a:p>
          <a:endParaRPr lang="es-ES"/>
        </a:p>
      </dgm:t>
    </dgm:pt>
    <dgm:pt modelId="{BDDB2BCF-7DEB-4237-82FF-A5D16D6B39FC}" type="pres">
      <dgm:prSet presAssocID="{3FB7312C-91F5-43CC-824C-8AE3470C9A76}" presName="Name50" presStyleLbl="parChTrans1D3" presStyleIdx="6" presStyleCnt="57"/>
      <dgm:spPr/>
      <dgm:t>
        <a:bodyPr/>
        <a:lstStyle/>
        <a:p>
          <a:endParaRPr lang="es-ES"/>
        </a:p>
      </dgm:t>
    </dgm:pt>
    <dgm:pt modelId="{2EC4994D-7E73-4D7E-BCEC-77D7323BA1E8}" type="pres">
      <dgm:prSet presAssocID="{E97A6B7B-63B1-4178-A78A-85225CDAC417}" presName="hierRoot2" presStyleCnt="0">
        <dgm:presLayoutVars>
          <dgm:hierBranch val="init"/>
        </dgm:presLayoutVars>
      </dgm:prSet>
      <dgm:spPr/>
      <dgm:t>
        <a:bodyPr/>
        <a:lstStyle/>
        <a:p>
          <a:endParaRPr lang="es-ES"/>
        </a:p>
      </dgm:t>
    </dgm:pt>
    <dgm:pt modelId="{ACBEDFF1-519D-4C86-AD36-637528494531}" type="pres">
      <dgm:prSet presAssocID="{E97A6B7B-63B1-4178-A78A-85225CDAC417}" presName="rootComposite" presStyleCnt="0"/>
      <dgm:spPr/>
      <dgm:t>
        <a:bodyPr/>
        <a:lstStyle/>
        <a:p>
          <a:endParaRPr lang="es-ES"/>
        </a:p>
      </dgm:t>
    </dgm:pt>
    <dgm:pt modelId="{300DCD92-F904-45DB-82B0-FD0BFECF196C}" type="pres">
      <dgm:prSet presAssocID="{E97A6B7B-63B1-4178-A78A-85225CDAC417}" presName="rootText" presStyleLbl="node3" presStyleIdx="6" presStyleCnt="57" custScaleX="107837" custScaleY="113513" custLinFactNeighborX="-7341">
        <dgm:presLayoutVars>
          <dgm:chPref val="3"/>
        </dgm:presLayoutVars>
      </dgm:prSet>
      <dgm:spPr/>
      <dgm:t>
        <a:bodyPr/>
        <a:lstStyle/>
        <a:p>
          <a:endParaRPr lang="es-ES"/>
        </a:p>
      </dgm:t>
    </dgm:pt>
    <dgm:pt modelId="{DD65B09D-94FC-4381-973F-FBD26F80A944}" type="pres">
      <dgm:prSet presAssocID="{E97A6B7B-63B1-4178-A78A-85225CDAC417}" presName="rootConnector" presStyleLbl="node3" presStyleIdx="6" presStyleCnt="57"/>
      <dgm:spPr/>
      <dgm:t>
        <a:bodyPr/>
        <a:lstStyle/>
        <a:p>
          <a:endParaRPr lang="es-ES"/>
        </a:p>
      </dgm:t>
    </dgm:pt>
    <dgm:pt modelId="{A2EACFE8-05B9-4E44-B2F2-872EA7FDCEC0}" type="pres">
      <dgm:prSet presAssocID="{E97A6B7B-63B1-4178-A78A-85225CDAC417}" presName="hierChild4" presStyleCnt="0"/>
      <dgm:spPr/>
      <dgm:t>
        <a:bodyPr/>
        <a:lstStyle/>
        <a:p>
          <a:endParaRPr lang="es-ES"/>
        </a:p>
      </dgm:t>
    </dgm:pt>
    <dgm:pt modelId="{23B47534-72EB-42B2-A973-0D2FCA589FBA}" type="pres">
      <dgm:prSet presAssocID="{C269E19A-A6E7-48B1-A7A0-6F288DAE1F04}" presName="Name37" presStyleLbl="parChTrans1D4" presStyleIdx="11" presStyleCnt="54"/>
      <dgm:spPr/>
      <dgm:t>
        <a:bodyPr/>
        <a:lstStyle/>
        <a:p>
          <a:endParaRPr lang="es-ES"/>
        </a:p>
      </dgm:t>
    </dgm:pt>
    <dgm:pt modelId="{B9278F3C-32A7-4DCB-B48D-CA89392A93F2}" type="pres">
      <dgm:prSet presAssocID="{77507AA8-C6AB-4ABE-8F2D-4E9D3B04E403}" presName="hierRoot2" presStyleCnt="0">
        <dgm:presLayoutVars>
          <dgm:hierBranch val="init"/>
        </dgm:presLayoutVars>
      </dgm:prSet>
      <dgm:spPr/>
      <dgm:t>
        <a:bodyPr/>
        <a:lstStyle/>
        <a:p>
          <a:endParaRPr lang="es-ES"/>
        </a:p>
      </dgm:t>
    </dgm:pt>
    <dgm:pt modelId="{11A82D6B-6598-44DB-8FE0-4576467A5C97}" type="pres">
      <dgm:prSet presAssocID="{77507AA8-C6AB-4ABE-8F2D-4E9D3B04E403}" presName="rootComposite" presStyleCnt="0"/>
      <dgm:spPr/>
      <dgm:t>
        <a:bodyPr/>
        <a:lstStyle/>
        <a:p>
          <a:endParaRPr lang="es-ES"/>
        </a:p>
      </dgm:t>
    </dgm:pt>
    <dgm:pt modelId="{DF07B241-E641-468A-A32F-2CA7C89ACCE6}" type="pres">
      <dgm:prSet presAssocID="{77507AA8-C6AB-4ABE-8F2D-4E9D3B04E403}" presName="rootText" presStyleLbl="node4" presStyleIdx="11" presStyleCnt="54" custScaleX="104999" custScaleY="113513" custLinFactNeighborX="-12885">
        <dgm:presLayoutVars>
          <dgm:chPref val="3"/>
        </dgm:presLayoutVars>
      </dgm:prSet>
      <dgm:spPr/>
      <dgm:t>
        <a:bodyPr/>
        <a:lstStyle/>
        <a:p>
          <a:endParaRPr lang="es-ES"/>
        </a:p>
      </dgm:t>
    </dgm:pt>
    <dgm:pt modelId="{6B522E0A-7774-41D9-A575-867789017C0A}" type="pres">
      <dgm:prSet presAssocID="{77507AA8-C6AB-4ABE-8F2D-4E9D3B04E403}" presName="rootConnector" presStyleLbl="node4" presStyleIdx="11" presStyleCnt="54"/>
      <dgm:spPr/>
      <dgm:t>
        <a:bodyPr/>
        <a:lstStyle/>
        <a:p>
          <a:endParaRPr lang="es-ES"/>
        </a:p>
      </dgm:t>
    </dgm:pt>
    <dgm:pt modelId="{4D6AF531-F67A-4812-A834-74709F2A2E83}" type="pres">
      <dgm:prSet presAssocID="{77507AA8-C6AB-4ABE-8F2D-4E9D3B04E403}" presName="hierChild4" presStyleCnt="0"/>
      <dgm:spPr/>
      <dgm:t>
        <a:bodyPr/>
        <a:lstStyle/>
        <a:p>
          <a:endParaRPr lang="es-ES"/>
        </a:p>
      </dgm:t>
    </dgm:pt>
    <dgm:pt modelId="{EC7676F4-7A21-4B87-9CFF-EBC0EB7C9884}" type="pres">
      <dgm:prSet presAssocID="{77507AA8-C6AB-4ABE-8F2D-4E9D3B04E403}" presName="hierChild5" presStyleCnt="0"/>
      <dgm:spPr/>
      <dgm:t>
        <a:bodyPr/>
        <a:lstStyle/>
        <a:p>
          <a:endParaRPr lang="es-ES"/>
        </a:p>
      </dgm:t>
    </dgm:pt>
    <dgm:pt modelId="{01D691B0-DE2D-4D7E-90AD-8A71093C232F}" type="pres">
      <dgm:prSet presAssocID="{9B8BA440-2F34-419C-8D4A-5B1CBD5CC8F8}" presName="Name37" presStyleLbl="parChTrans1D4" presStyleIdx="12" presStyleCnt="54"/>
      <dgm:spPr/>
      <dgm:t>
        <a:bodyPr/>
        <a:lstStyle/>
        <a:p>
          <a:endParaRPr lang="es-ES"/>
        </a:p>
      </dgm:t>
    </dgm:pt>
    <dgm:pt modelId="{C2023AF5-1CEB-44F0-9C87-A19AC426270D}" type="pres">
      <dgm:prSet presAssocID="{80A24CCF-D0FC-4D2F-ADA9-6C6772AC8227}" presName="hierRoot2" presStyleCnt="0">
        <dgm:presLayoutVars>
          <dgm:hierBranch val="init"/>
        </dgm:presLayoutVars>
      </dgm:prSet>
      <dgm:spPr/>
      <dgm:t>
        <a:bodyPr/>
        <a:lstStyle/>
        <a:p>
          <a:endParaRPr lang="es-ES"/>
        </a:p>
      </dgm:t>
    </dgm:pt>
    <dgm:pt modelId="{1071D0AF-97E1-4A8F-BFB5-C3345FAD0F19}" type="pres">
      <dgm:prSet presAssocID="{80A24CCF-D0FC-4D2F-ADA9-6C6772AC8227}" presName="rootComposite" presStyleCnt="0"/>
      <dgm:spPr/>
      <dgm:t>
        <a:bodyPr/>
        <a:lstStyle/>
        <a:p>
          <a:endParaRPr lang="es-ES"/>
        </a:p>
      </dgm:t>
    </dgm:pt>
    <dgm:pt modelId="{B996CB8D-7910-431A-8289-D8E0C9E393D9}" type="pres">
      <dgm:prSet presAssocID="{80A24CCF-D0FC-4D2F-ADA9-6C6772AC8227}" presName="rootText" presStyleLbl="node4" presStyleIdx="12" presStyleCnt="54" custScaleX="104999" custScaleY="113513" custLinFactNeighborX="-12885">
        <dgm:presLayoutVars>
          <dgm:chPref val="3"/>
        </dgm:presLayoutVars>
      </dgm:prSet>
      <dgm:spPr/>
      <dgm:t>
        <a:bodyPr/>
        <a:lstStyle/>
        <a:p>
          <a:endParaRPr lang="es-ES"/>
        </a:p>
      </dgm:t>
    </dgm:pt>
    <dgm:pt modelId="{762FBCCC-E4C9-410B-9310-D5C4FAB02BC9}" type="pres">
      <dgm:prSet presAssocID="{80A24CCF-D0FC-4D2F-ADA9-6C6772AC8227}" presName="rootConnector" presStyleLbl="node4" presStyleIdx="12" presStyleCnt="54"/>
      <dgm:spPr/>
      <dgm:t>
        <a:bodyPr/>
        <a:lstStyle/>
        <a:p>
          <a:endParaRPr lang="es-ES"/>
        </a:p>
      </dgm:t>
    </dgm:pt>
    <dgm:pt modelId="{2363916C-ECAE-4E8F-B552-715878108500}" type="pres">
      <dgm:prSet presAssocID="{80A24CCF-D0FC-4D2F-ADA9-6C6772AC8227}" presName="hierChild4" presStyleCnt="0"/>
      <dgm:spPr/>
      <dgm:t>
        <a:bodyPr/>
        <a:lstStyle/>
        <a:p>
          <a:endParaRPr lang="es-ES"/>
        </a:p>
      </dgm:t>
    </dgm:pt>
    <dgm:pt modelId="{038F61E3-A3B8-45B0-9A9D-7FC56CF2CDB5}" type="pres">
      <dgm:prSet presAssocID="{80A24CCF-D0FC-4D2F-ADA9-6C6772AC8227}" presName="hierChild5" presStyleCnt="0"/>
      <dgm:spPr/>
      <dgm:t>
        <a:bodyPr/>
        <a:lstStyle/>
        <a:p>
          <a:endParaRPr lang="es-ES"/>
        </a:p>
      </dgm:t>
    </dgm:pt>
    <dgm:pt modelId="{47E2B1E7-AA4F-49A5-8F66-EF8DFB14AFDF}" type="pres">
      <dgm:prSet presAssocID="{BE9C5C1D-0EF7-4EA5-BB1B-EFF7C246C522}" presName="Name37" presStyleLbl="parChTrans1D4" presStyleIdx="13" presStyleCnt="54"/>
      <dgm:spPr/>
      <dgm:t>
        <a:bodyPr/>
        <a:lstStyle/>
        <a:p>
          <a:endParaRPr lang="es-ES"/>
        </a:p>
      </dgm:t>
    </dgm:pt>
    <dgm:pt modelId="{6D819367-4E58-403C-B096-6E5FA4614297}" type="pres">
      <dgm:prSet presAssocID="{B72164CE-B7F4-4BB4-9BAB-FEE1E042419B}" presName="hierRoot2" presStyleCnt="0">
        <dgm:presLayoutVars>
          <dgm:hierBranch val="init"/>
        </dgm:presLayoutVars>
      </dgm:prSet>
      <dgm:spPr/>
      <dgm:t>
        <a:bodyPr/>
        <a:lstStyle/>
        <a:p>
          <a:endParaRPr lang="es-ES"/>
        </a:p>
      </dgm:t>
    </dgm:pt>
    <dgm:pt modelId="{8CFC49CC-3AC1-4DDF-9CD7-806C6211E813}" type="pres">
      <dgm:prSet presAssocID="{B72164CE-B7F4-4BB4-9BAB-FEE1E042419B}" presName="rootComposite" presStyleCnt="0"/>
      <dgm:spPr/>
      <dgm:t>
        <a:bodyPr/>
        <a:lstStyle/>
        <a:p>
          <a:endParaRPr lang="es-ES"/>
        </a:p>
      </dgm:t>
    </dgm:pt>
    <dgm:pt modelId="{90EE1ED4-54A6-41B2-AD3E-F6A4272A5C3B}" type="pres">
      <dgm:prSet presAssocID="{B72164CE-B7F4-4BB4-9BAB-FEE1E042419B}" presName="rootText" presStyleLbl="node4" presStyleIdx="13" presStyleCnt="54" custScaleX="104999" custScaleY="113513" custLinFactNeighborX="-12885">
        <dgm:presLayoutVars>
          <dgm:chPref val="3"/>
        </dgm:presLayoutVars>
      </dgm:prSet>
      <dgm:spPr/>
      <dgm:t>
        <a:bodyPr/>
        <a:lstStyle/>
        <a:p>
          <a:endParaRPr lang="es-ES"/>
        </a:p>
      </dgm:t>
    </dgm:pt>
    <dgm:pt modelId="{E9EDC1B3-4150-4263-8EA0-B94FE79075D7}" type="pres">
      <dgm:prSet presAssocID="{B72164CE-B7F4-4BB4-9BAB-FEE1E042419B}" presName="rootConnector" presStyleLbl="node4" presStyleIdx="13" presStyleCnt="54"/>
      <dgm:spPr/>
      <dgm:t>
        <a:bodyPr/>
        <a:lstStyle/>
        <a:p>
          <a:endParaRPr lang="es-ES"/>
        </a:p>
      </dgm:t>
    </dgm:pt>
    <dgm:pt modelId="{B197EF6D-57B4-4FB4-8B62-0B936CBA8567}" type="pres">
      <dgm:prSet presAssocID="{B72164CE-B7F4-4BB4-9BAB-FEE1E042419B}" presName="hierChild4" presStyleCnt="0"/>
      <dgm:spPr/>
      <dgm:t>
        <a:bodyPr/>
        <a:lstStyle/>
        <a:p>
          <a:endParaRPr lang="es-ES"/>
        </a:p>
      </dgm:t>
    </dgm:pt>
    <dgm:pt modelId="{213AE353-5444-434B-83E9-9B522A6D0D24}" type="pres">
      <dgm:prSet presAssocID="{B72164CE-B7F4-4BB4-9BAB-FEE1E042419B}" presName="hierChild5" presStyleCnt="0"/>
      <dgm:spPr/>
      <dgm:t>
        <a:bodyPr/>
        <a:lstStyle/>
        <a:p>
          <a:endParaRPr lang="es-ES"/>
        </a:p>
      </dgm:t>
    </dgm:pt>
    <dgm:pt modelId="{42FC39D0-2FD6-422B-914C-BEAFBEDFE7BA}" type="pres">
      <dgm:prSet presAssocID="{2BB30818-17A6-4D86-88A4-24D8FCC63066}" presName="Name37" presStyleLbl="parChTrans1D4" presStyleIdx="14" presStyleCnt="54"/>
      <dgm:spPr/>
      <dgm:t>
        <a:bodyPr/>
        <a:lstStyle/>
        <a:p>
          <a:endParaRPr lang="es-ES"/>
        </a:p>
      </dgm:t>
    </dgm:pt>
    <dgm:pt modelId="{29A594E3-54B6-4B6E-A6CE-43CAA9A1765E}" type="pres">
      <dgm:prSet presAssocID="{2BC10E5F-6E83-4AE2-852A-22A481F4539B}" presName="hierRoot2" presStyleCnt="0">
        <dgm:presLayoutVars>
          <dgm:hierBranch val="init"/>
        </dgm:presLayoutVars>
      </dgm:prSet>
      <dgm:spPr/>
      <dgm:t>
        <a:bodyPr/>
        <a:lstStyle/>
        <a:p>
          <a:endParaRPr lang="es-ES"/>
        </a:p>
      </dgm:t>
    </dgm:pt>
    <dgm:pt modelId="{75669594-0090-4F78-8D12-1EEE59C855F7}" type="pres">
      <dgm:prSet presAssocID="{2BC10E5F-6E83-4AE2-852A-22A481F4539B}" presName="rootComposite" presStyleCnt="0"/>
      <dgm:spPr/>
      <dgm:t>
        <a:bodyPr/>
        <a:lstStyle/>
        <a:p>
          <a:endParaRPr lang="es-ES"/>
        </a:p>
      </dgm:t>
    </dgm:pt>
    <dgm:pt modelId="{4D1904F4-7C80-4DA4-A217-8ED1AEABA3F7}" type="pres">
      <dgm:prSet presAssocID="{2BC10E5F-6E83-4AE2-852A-22A481F4539B}" presName="rootText" presStyleLbl="node4" presStyleIdx="14" presStyleCnt="54" custScaleX="104999" custScaleY="113513" custLinFactNeighborX="-12885">
        <dgm:presLayoutVars>
          <dgm:chPref val="3"/>
        </dgm:presLayoutVars>
      </dgm:prSet>
      <dgm:spPr/>
      <dgm:t>
        <a:bodyPr/>
        <a:lstStyle/>
        <a:p>
          <a:endParaRPr lang="es-ES"/>
        </a:p>
      </dgm:t>
    </dgm:pt>
    <dgm:pt modelId="{FD96BEBF-C6FE-4AB0-98AE-58DE44B3F42C}" type="pres">
      <dgm:prSet presAssocID="{2BC10E5F-6E83-4AE2-852A-22A481F4539B}" presName="rootConnector" presStyleLbl="node4" presStyleIdx="14" presStyleCnt="54"/>
      <dgm:spPr/>
      <dgm:t>
        <a:bodyPr/>
        <a:lstStyle/>
        <a:p>
          <a:endParaRPr lang="es-ES"/>
        </a:p>
      </dgm:t>
    </dgm:pt>
    <dgm:pt modelId="{861C5AF4-E5B5-4E4E-ABA7-5D26F988334F}" type="pres">
      <dgm:prSet presAssocID="{2BC10E5F-6E83-4AE2-852A-22A481F4539B}" presName="hierChild4" presStyleCnt="0"/>
      <dgm:spPr/>
      <dgm:t>
        <a:bodyPr/>
        <a:lstStyle/>
        <a:p>
          <a:endParaRPr lang="es-ES"/>
        </a:p>
      </dgm:t>
    </dgm:pt>
    <dgm:pt modelId="{F0E5A706-A33E-4AF9-8513-71E1E756451D}" type="pres">
      <dgm:prSet presAssocID="{2BC10E5F-6E83-4AE2-852A-22A481F4539B}" presName="hierChild5" presStyleCnt="0"/>
      <dgm:spPr/>
      <dgm:t>
        <a:bodyPr/>
        <a:lstStyle/>
        <a:p>
          <a:endParaRPr lang="es-ES"/>
        </a:p>
      </dgm:t>
    </dgm:pt>
    <dgm:pt modelId="{BD488625-8FD0-473D-842D-27FD9B86F2BD}" type="pres">
      <dgm:prSet presAssocID="{01712D03-8D7E-4AEB-A688-7A3D54C8353F}" presName="Name37" presStyleLbl="parChTrans1D4" presStyleIdx="15" presStyleCnt="54"/>
      <dgm:spPr/>
      <dgm:t>
        <a:bodyPr/>
        <a:lstStyle/>
        <a:p>
          <a:endParaRPr lang="es-ES"/>
        </a:p>
      </dgm:t>
    </dgm:pt>
    <dgm:pt modelId="{4ACCE8FE-3229-4B2A-8107-AD985DB5123B}" type="pres">
      <dgm:prSet presAssocID="{B35B5088-58FB-438E-8C45-A414BC5092B4}" presName="hierRoot2" presStyleCnt="0">
        <dgm:presLayoutVars>
          <dgm:hierBranch val="init"/>
        </dgm:presLayoutVars>
      </dgm:prSet>
      <dgm:spPr/>
      <dgm:t>
        <a:bodyPr/>
        <a:lstStyle/>
        <a:p>
          <a:endParaRPr lang="es-ES"/>
        </a:p>
      </dgm:t>
    </dgm:pt>
    <dgm:pt modelId="{76092DBD-80B0-44FC-8221-FD7E7069A5A0}" type="pres">
      <dgm:prSet presAssocID="{B35B5088-58FB-438E-8C45-A414BC5092B4}" presName="rootComposite" presStyleCnt="0"/>
      <dgm:spPr/>
      <dgm:t>
        <a:bodyPr/>
        <a:lstStyle/>
        <a:p>
          <a:endParaRPr lang="es-ES"/>
        </a:p>
      </dgm:t>
    </dgm:pt>
    <dgm:pt modelId="{CAAA301A-29EE-40B4-B27C-059BEA149175}" type="pres">
      <dgm:prSet presAssocID="{B35B5088-58FB-438E-8C45-A414BC5092B4}" presName="rootText" presStyleLbl="node4" presStyleIdx="15" presStyleCnt="54" custScaleX="104999" custScaleY="113513" custLinFactNeighborX="-12885">
        <dgm:presLayoutVars>
          <dgm:chPref val="3"/>
        </dgm:presLayoutVars>
      </dgm:prSet>
      <dgm:spPr/>
      <dgm:t>
        <a:bodyPr/>
        <a:lstStyle/>
        <a:p>
          <a:endParaRPr lang="es-ES"/>
        </a:p>
      </dgm:t>
    </dgm:pt>
    <dgm:pt modelId="{28954B09-41EF-4212-80BC-06AFC45C4AB2}" type="pres">
      <dgm:prSet presAssocID="{B35B5088-58FB-438E-8C45-A414BC5092B4}" presName="rootConnector" presStyleLbl="node4" presStyleIdx="15" presStyleCnt="54"/>
      <dgm:spPr/>
      <dgm:t>
        <a:bodyPr/>
        <a:lstStyle/>
        <a:p>
          <a:endParaRPr lang="es-ES"/>
        </a:p>
      </dgm:t>
    </dgm:pt>
    <dgm:pt modelId="{51882695-FBA5-4D97-BD36-38912A71C6E9}" type="pres">
      <dgm:prSet presAssocID="{B35B5088-58FB-438E-8C45-A414BC5092B4}" presName="hierChild4" presStyleCnt="0"/>
      <dgm:spPr/>
      <dgm:t>
        <a:bodyPr/>
        <a:lstStyle/>
        <a:p>
          <a:endParaRPr lang="es-ES"/>
        </a:p>
      </dgm:t>
    </dgm:pt>
    <dgm:pt modelId="{46D1F98B-575C-4645-8772-E4907446D578}" type="pres">
      <dgm:prSet presAssocID="{B35B5088-58FB-438E-8C45-A414BC5092B4}" presName="hierChild5" presStyleCnt="0"/>
      <dgm:spPr/>
      <dgm:t>
        <a:bodyPr/>
        <a:lstStyle/>
        <a:p>
          <a:endParaRPr lang="es-ES"/>
        </a:p>
      </dgm:t>
    </dgm:pt>
    <dgm:pt modelId="{0F6D56DC-7638-46BA-B890-DE72CC6F8C14}" type="pres">
      <dgm:prSet presAssocID="{31B76CF2-ECFD-4BA8-8ED4-24386F36DD2F}" presName="Name37" presStyleLbl="parChTrans1D4" presStyleIdx="16" presStyleCnt="54"/>
      <dgm:spPr/>
      <dgm:t>
        <a:bodyPr/>
        <a:lstStyle/>
        <a:p>
          <a:endParaRPr lang="es-ES"/>
        </a:p>
      </dgm:t>
    </dgm:pt>
    <dgm:pt modelId="{057E9FC1-7175-43B1-BCB7-6F720D5A42CC}" type="pres">
      <dgm:prSet presAssocID="{3600574B-E59D-4033-9097-08324E01AD1A}" presName="hierRoot2" presStyleCnt="0">
        <dgm:presLayoutVars>
          <dgm:hierBranch val="init"/>
        </dgm:presLayoutVars>
      </dgm:prSet>
      <dgm:spPr/>
      <dgm:t>
        <a:bodyPr/>
        <a:lstStyle/>
        <a:p>
          <a:endParaRPr lang="es-ES"/>
        </a:p>
      </dgm:t>
    </dgm:pt>
    <dgm:pt modelId="{A60AE8DC-8F44-4FCA-9535-F91B4ADC51E9}" type="pres">
      <dgm:prSet presAssocID="{3600574B-E59D-4033-9097-08324E01AD1A}" presName="rootComposite" presStyleCnt="0"/>
      <dgm:spPr/>
      <dgm:t>
        <a:bodyPr/>
        <a:lstStyle/>
        <a:p>
          <a:endParaRPr lang="es-ES"/>
        </a:p>
      </dgm:t>
    </dgm:pt>
    <dgm:pt modelId="{7A0FA11F-84D3-44B7-8604-8BF171054BF2}" type="pres">
      <dgm:prSet presAssocID="{3600574B-E59D-4033-9097-08324E01AD1A}" presName="rootText" presStyleLbl="node4" presStyleIdx="16" presStyleCnt="54" custScaleX="104999" custScaleY="113513" custLinFactNeighborX="-12885">
        <dgm:presLayoutVars>
          <dgm:chPref val="3"/>
        </dgm:presLayoutVars>
      </dgm:prSet>
      <dgm:spPr/>
      <dgm:t>
        <a:bodyPr/>
        <a:lstStyle/>
        <a:p>
          <a:endParaRPr lang="es-ES"/>
        </a:p>
      </dgm:t>
    </dgm:pt>
    <dgm:pt modelId="{95CF8529-B405-4FA5-A69D-127610CD8699}" type="pres">
      <dgm:prSet presAssocID="{3600574B-E59D-4033-9097-08324E01AD1A}" presName="rootConnector" presStyleLbl="node4" presStyleIdx="16" presStyleCnt="54"/>
      <dgm:spPr/>
      <dgm:t>
        <a:bodyPr/>
        <a:lstStyle/>
        <a:p>
          <a:endParaRPr lang="es-ES"/>
        </a:p>
      </dgm:t>
    </dgm:pt>
    <dgm:pt modelId="{0942AE80-978F-46E0-B0E2-95FED4C24732}" type="pres">
      <dgm:prSet presAssocID="{3600574B-E59D-4033-9097-08324E01AD1A}" presName="hierChild4" presStyleCnt="0"/>
      <dgm:spPr/>
      <dgm:t>
        <a:bodyPr/>
        <a:lstStyle/>
        <a:p>
          <a:endParaRPr lang="es-ES"/>
        </a:p>
      </dgm:t>
    </dgm:pt>
    <dgm:pt modelId="{32F0C2C1-8ED0-414D-92CD-34FFF509748F}" type="pres">
      <dgm:prSet presAssocID="{3600574B-E59D-4033-9097-08324E01AD1A}" presName="hierChild5" presStyleCnt="0"/>
      <dgm:spPr/>
      <dgm:t>
        <a:bodyPr/>
        <a:lstStyle/>
        <a:p>
          <a:endParaRPr lang="es-ES"/>
        </a:p>
      </dgm:t>
    </dgm:pt>
    <dgm:pt modelId="{2B7B1034-F6BD-4504-9D60-F9E351ECCB61}" type="pres">
      <dgm:prSet presAssocID="{E97A6B7B-63B1-4178-A78A-85225CDAC417}" presName="hierChild5" presStyleCnt="0"/>
      <dgm:spPr/>
      <dgm:t>
        <a:bodyPr/>
        <a:lstStyle/>
        <a:p>
          <a:endParaRPr lang="es-ES"/>
        </a:p>
      </dgm:t>
    </dgm:pt>
    <dgm:pt modelId="{EA448649-C992-42F6-B4E2-CA4D4E0BF401}" type="pres">
      <dgm:prSet presAssocID="{1AEC2729-877B-4210-A4D8-90FBCDD0E443}" presName="Name50" presStyleLbl="parChTrans1D3" presStyleIdx="7" presStyleCnt="57"/>
      <dgm:spPr/>
      <dgm:t>
        <a:bodyPr/>
        <a:lstStyle/>
        <a:p>
          <a:endParaRPr lang="es-ES"/>
        </a:p>
      </dgm:t>
    </dgm:pt>
    <dgm:pt modelId="{3AB967D1-60A0-40B8-B279-DAF76B538D44}" type="pres">
      <dgm:prSet presAssocID="{B03F5524-3C68-485B-A151-432B3744AD9F}" presName="hierRoot2" presStyleCnt="0">
        <dgm:presLayoutVars>
          <dgm:hierBranch val="init"/>
        </dgm:presLayoutVars>
      </dgm:prSet>
      <dgm:spPr/>
      <dgm:t>
        <a:bodyPr/>
        <a:lstStyle/>
        <a:p>
          <a:endParaRPr lang="es-ES"/>
        </a:p>
      </dgm:t>
    </dgm:pt>
    <dgm:pt modelId="{85595448-D0F7-4730-954D-207C369DB7F7}" type="pres">
      <dgm:prSet presAssocID="{B03F5524-3C68-485B-A151-432B3744AD9F}" presName="rootComposite" presStyleCnt="0"/>
      <dgm:spPr/>
      <dgm:t>
        <a:bodyPr/>
        <a:lstStyle/>
        <a:p>
          <a:endParaRPr lang="es-ES"/>
        </a:p>
      </dgm:t>
    </dgm:pt>
    <dgm:pt modelId="{9D4B7328-C0B6-459F-9F0D-EF586148E7E4}" type="pres">
      <dgm:prSet presAssocID="{B03F5524-3C68-485B-A151-432B3744AD9F}" presName="rootText" presStyleLbl="node3" presStyleIdx="7" presStyleCnt="57" custScaleX="107837" custScaleY="113513" custLinFactNeighborX="-7341">
        <dgm:presLayoutVars>
          <dgm:chPref val="3"/>
        </dgm:presLayoutVars>
      </dgm:prSet>
      <dgm:spPr/>
      <dgm:t>
        <a:bodyPr/>
        <a:lstStyle/>
        <a:p>
          <a:endParaRPr lang="es-ES"/>
        </a:p>
      </dgm:t>
    </dgm:pt>
    <dgm:pt modelId="{B0F87062-E1A1-44D9-B872-42C93713486A}" type="pres">
      <dgm:prSet presAssocID="{B03F5524-3C68-485B-A151-432B3744AD9F}" presName="rootConnector" presStyleLbl="node3" presStyleIdx="7" presStyleCnt="57"/>
      <dgm:spPr/>
      <dgm:t>
        <a:bodyPr/>
        <a:lstStyle/>
        <a:p>
          <a:endParaRPr lang="es-ES"/>
        </a:p>
      </dgm:t>
    </dgm:pt>
    <dgm:pt modelId="{8623818F-F4F1-425F-8DB6-4E8E7DD5CD87}" type="pres">
      <dgm:prSet presAssocID="{B03F5524-3C68-485B-A151-432B3744AD9F}" presName="hierChild4" presStyleCnt="0"/>
      <dgm:spPr/>
      <dgm:t>
        <a:bodyPr/>
        <a:lstStyle/>
        <a:p>
          <a:endParaRPr lang="es-ES"/>
        </a:p>
      </dgm:t>
    </dgm:pt>
    <dgm:pt modelId="{7497EA92-922B-4B33-B0A4-6BEBB421A16A}" type="pres">
      <dgm:prSet presAssocID="{B03F5524-3C68-485B-A151-432B3744AD9F}" presName="hierChild5" presStyleCnt="0"/>
      <dgm:spPr/>
      <dgm:t>
        <a:bodyPr/>
        <a:lstStyle/>
        <a:p>
          <a:endParaRPr lang="es-ES"/>
        </a:p>
      </dgm:t>
    </dgm:pt>
    <dgm:pt modelId="{266D57C9-112A-44AC-8352-A126D99FF1F5}" type="pres">
      <dgm:prSet presAssocID="{6D05D613-D468-4438-B44C-545DACBD4B83}" presName="Name50" presStyleLbl="parChTrans1D3" presStyleIdx="8" presStyleCnt="57"/>
      <dgm:spPr/>
      <dgm:t>
        <a:bodyPr/>
        <a:lstStyle/>
        <a:p>
          <a:endParaRPr lang="es-ES"/>
        </a:p>
      </dgm:t>
    </dgm:pt>
    <dgm:pt modelId="{2BF58E21-E69D-4983-86E3-5D333DDDD35C}" type="pres">
      <dgm:prSet presAssocID="{A45CCA07-4E2C-41C5-97C4-22A66A643311}" presName="hierRoot2" presStyleCnt="0">
        <dgm:presLayoutVars>
          <dgm:hierBranch val="init"/>
        </dgm:presLayoutVars>
      </dgm:prSet>
      <dgm:spPr/>
      <dgm:t>
        <a:bodyPr/>
        <a:lstStyle/>
        <a:p>
          <a:endParaRPr lang="es-ES"/>
        </a:p>
      </dgm:t>
    </dgm:pt>
    <dgm:pt modelId="{78AE4F93-3FA6-40AE-9867-3EC0CB54669C}" type="pres">
      <dgm:prSet presAssocID="{A45CCA07-4E2C-41C5-97C4-22A66A643311}" presName="rootComposite" presStyleCnt="0"/>
      <dgm:spPr/>
      <dgm:t>
        <a:bodyPr/>
        <a:lstStyle/>
        <a:p>
          <a:endParaRPr lang="es-ES"/>
        </a:p>
      </dgm:t>
    </dgm:pt>
    <dgm:pt modelId="{F1315788-5916-460F-8A46-BB940BAC056D}" type="pres">
      <dgm:prSet presAssocID="{A45CCA07-4E2C-41C5-97C4-22A66A643311}" presName="rootText" presStyleLbl="node3" presStyleIdx="8" presStyleCnt="57" custScaleX="107837" custScaleY="113513" custLinFactNeighborX="-7341">
        <dgm:presLayoutVars>
          <dgm:chPref val="3"/>
        </dgm:presLayoutVars>
      </dgm:prSet>
      <dgm:spPr/>
      <dgm:t>
        <a:bodyPr/>
        <a:lstStyle/>
        <a:p>
          <a:endParaRPr lang="es-ES"/>
        </a:p>
      </dgm:t>
    </dgm:pt>
    <dgm:pt modelId="{E00B8125-0127-4941-8A8A-EE648B9363D6}" type="pres">
      <dgm:prSet presAssocID="{A45CCA07-4E2C-41C5-97C4-22A66A643311}" presName="rootConnector" presStyleLbl="node3" presStyleIdx="8" presStyleCnt="57"/>
      <dgm:spPr/>
      <dgm:t>
        <a:bodyPr/>
        <a:lstStyle/>
        <a:p>
          <a:endParaRPr lang="es-ES"/>
        </a:p>
      </dgm:t>
    </dgm:pt>
    <dgm:pt modelId="{5AD40E5C-3B03-4AE6-9BCC-FBE4474151CD}" type="pres">
      <dgm:prSet presAssocID="{A45CCA07-4E2C-41C5-97C4-22A66A643311}" presName="hierChild4" presStyleCnt="0"/>
      <dgm:spPr/>
      <dgm:t>
        <a:bodyPr/>
        <a:lstStyle/>
        <a:p>
          <a:endParaRPr lang="es-ES"/>
        </a:p>
      </dgm:t>
    </dgm:pt>
    <dgm:pt modelId="{5E31DA32-DC30-4A07-A425-8C8CCFE138BF}" type="pres">
      <dgm:prSet presAssocID="{A45CCA07-4E2C-41C5-97C4-22A66A643311}" presName="hierChild5" presStyleCnt="0"/>
      <dgm:spPr/>
      <dgm:t>
        <a:bodyPr/>
        <a:lstStyle/>
        <a:p>
          <a:endParaRPr lang="es-ES"/>
        </a:p>
      </dgm:t>
    </dgm:pt>
    <dgm:pt modelId="{3D2FF821-84EB-42CA-AC79-C0786C232CFB}" type="pres">
      <dgm:prSet presAssocID="{CCA01A77-BE62-48B4-8659-14D794324A3E}" presName="hierChild5" presStyleCnt="0"/>
      <dgm:spPr/>
      <dgm:t>
        <a:bodyPr/>
        <a:lstStyle/>
        <a:p>
          <a:endParaRPr lang="es-ES"/>
        </a:p>
      </dgm:t>
    </dgm:pt>
    <dgm:pt modelId="{8C37E08F-8EEC-4272-AC84-BD8C10C0B739}" type="pres">
      <dgm:prSet presAssocID="{CDD100F7-0146-44E7-9BF6-E373D067C412}" presName="Name37" presStyleLbl="parChTrans1D2" presStyleIdx="2" presStyleCnt="13"/>
      <dgm:spPr/>
      <dgm:t>
        <a:bodyPr/>
        <a:lstStyle/>
        <a:p>
          <a:endParaRPr lang="es-ES"/>
        </a:p>
      </dgm:t>
    </dgm:pt>
    <dgm:pt modelId="{4410689F-250A-4C04-BEEB-000E32D8F3ED}" type="pres">
      <dgm:prSet presAssocID="{93283C83-7189-4E03-946F-17308BC8B0D8}" presName="hierRoot2" presStyleCnt="0">
        <dgm:presLayoutVars>
          <dgm:hierBranch val="r"/>
        </dgm:presLayoutVars>
      </dgm:prSet>
      <dgm:spPr/>
      <dgm:t>
        <a:bodyPr/>
        <a:lstStyle/>
        <a:p>
          <a:endParaRPr lang="es-ES"/>
        </a:p>
      </dgm:t>
    </dgm:pt>
    <dgm:pt modelId="{C581C409-B594-450A-84E2-D8898F3F5238}" type="pres">
      <dgm:prSet presAssocID="{93283C83-7189-4E03-946F-17308BC8B0D8}" presName="rootComposite" presStyleCnt="0"/>
      <dgm:spPr/>
      <dgm:t>
        <a:bodyPr/>
        <a:lstStyle/>
        <a:p>
          <a:endParaRPr lang="es-ES"/>
        </a:p>
      </dgm:t>
    </dgm:pt>
    <dgm:pt modelId="{CEBF0CAE-98B2-46DB-8B08-246ABC48D157}" type="pres">
      <dgm:prSet presAssocID="{93283C83-7189-4E03-946F-17308BC8B0D8}" presName="rootText" presStyleLbl="node2" presStyleIdx="2" presStyleCnt="13" custScaleX="121436" custScaleY="223266" custLinFactNeighborX="3840">
        <dgm:presLayoutVars>
          <dgm:chPref val="3"/>
        </dgm:presLayoutVars>
      </dgm:prSet>
      <dgm:spPr/>
      <dgm:t>
        <a:bodyPr/>
        <a:lstStyle/>
        <a:p>
          <a:endParaRPr lang="es-ES"/>
        </a:p>
      </dgm:t>
    </dgm:pt>
    <dgm:pt modelId="{57F49AFD-D6EC-4DA9-89E5-3B87E3336F16}" type="pres">
      <dgm:prSet presAssocID="{93283C83-7189-4E03-946F-17308BC8B0D8}" presName="rootConnector" presStyleLbl="node2" presStyleIdx="2" presStyleCnt="13"/>
      <dgm:spPr/>
      <dgm:t>
        <a:bodyPr/>
        <a:lstStyle/>
        <a:p>
          <a:endParaRPr lang="es-ES"/>
        </a:p>
      </dgm:t>
    </dgm:pt>
    <dgm:pt modelId="{94326B43-14B6-4EFA-9D73-03C1FB440533}" type="pres">
      <dgm:prSet presAssocID="{93283C83-7189-4E03-946F-17308BC8B0D8}" presName="hierChild4" presStyleCnt="0"/>
      <dgm:spPr/>
      <dgm:t>
        <a:bodyPr/>
        <a:lstStyle/>
        <a:p>
          <a:endParaRPr lang="es-ES"/>
        </a:p>
      </dgm:t>
    </dgm:pt>
    <dgm:pt modelId="{0F429090-D671-4F6F-9A89-3BEFFE76E9D7}" type="pres">
      <dgm:prSet presAssocID="{25FFDC04-E9B3-407D-A9AD-07FAF3394889}" presName="Name50" presStyleLbl="parChTrans1D3" presStyleIdx="9" presStyleCnt="57"/>
      <dgm:spPr/>
      <dgm:t>
        <a:bodyPr/>
        <a:lstStyle/>
        <a:p>
          <a:endParaRPr lang="es-ES"/>
        </a:p>
      </dgm:t>
    </dgm:pt>
    <dgm:pt modelId="{4653320F-FB51-4FF8-A478-D477FEAFDA38}" type="pres">
      <dgm:prSet presAssocID="{2561D028-B77A-41C2-A52F-5EB24ED8CA01}" presName="hierRoot2" presStyleCnt="0">
        <dgm:presLayoutVars>
          <dgm:hierBranch val="init"/>
        </dgm:presLayoutVars>
      </dgm:prSet>
      <dgm:spPr/>
      <dgm:t>
        <a:bodyPr/>
        <a:lstStyle/>
        <a:p>
          <a:endParaRPr lang="es-ES"/>
        </a:p>
      </dgm:t>
    </dgm:pt>
    <dgm:pt modelId="{9BBD4F33-2D5B-417F-ADBC-EDE99B54D6D1}" type="pres">
      <dgm:prSet presAssocID="{2561D028-B77A-41C2-A52F-5EB24ED8CA01}" presName="rootComposite" presStyleCnt="0"/>
      <dgm:spPr/>
      <dgm:t>
        <a:bodyPr/>
        <a:lstStyle/>
        <a:p>
          <a:endParaRPr lang="es-ES"/>
        </a:p>
      </dgm:t>
    </dgm:pt>
    <dgm:pt modelId="{D34EF5DC-FDE7-4293-A0E9-EC35CFC5CE92}" type="pres">
      <dgm:prSet presAssocID="{2561D028-B77A-41C2-A52F-5EB24ED8CA01}" presName="rootText" presStyleLbl="node3" presStyleIdx="9" presStyleCnt="57" custScaleX="104999" custScaleY="133945" custLinFactNeighborX="5649">
        <dgm:presLayoutVars>
          <dgm:chPref val="3"/>
        </dgm:presLayoutVars>
      </dgm:prSet>
      <dgm:spPr/>
      <dgm:t>
        <a:bodyPr/>
        <a:lstStyle/>
        <a:p>
          <a:endParaRPr lang="es-ES"/>
        </a:p>
      </dgm:t>
    </dgm:pt>
    <dgm:pt modelId="{DCE3EC41-3AE5-4EF0-91A3-0DFA069DEC84}" type="pres">
      <dgm:prSet presAssocID="{2561D028-B77A-41C2-A52F-5EB24ED8CA01}" presName="rootConnector" presStyleLbl="node3" presStyleIdx="9" presStyleCnt="57"/>
      <dgm:spPr/>
      <dgm:t>
        <a:bodyPr/>
        <a:lstStyle/>
        <a:p>
          <a:endParaRPr lang="es-ES"/>
        </a:p>
      </dgm:t>
    </dgm:pt>
    <dgm:pt modelId="{E93E4272-D2E2-47C2-AC74-1B4A75D8CF16}" type="pres">
      <dgm:prSet presAssocID="{2561D028-B77A-41C2-A52F-5EB24ED8CA01}" presName="hierChild4" presStyleCnt="0"/>
      <dgm:spPr/>
      <dgm:t>
        <a:bodyPr/>
        <a:lstStyle/>
        <a:p>
          <a:endParaRPr lang="es-ES"/>
        </a:p>
      </dgm:t>
    </dgm:pt>
    <dgm:pt modelId="{3237F714-2657-4F4D-B794-F19180DA9047}" type="pres">
      <dgm:prSet presAssocID="{2561D028-B77A-41C2-A52F-5EB24ED8CA01}" presName="hierChild5" presStyleCnt="0"/>
      <dgm:spPr/>
      <dgm:t>
        <a:bodyPr/>
        <a:lstStyle/>
        <a:p>
          <a:endParaRPr lang="es-ES"/>
        </a:p>
      </dgm:t>
    </dgm:pt>
    <dgm:pt modelId="{0F51346E-6BC7-4142-8E7B-A8A1FF7D50A9}" type="pres">
      <dgm:prSet presAssocID="{3FF10398-69AC-4B74-824E-325DCEFC25F7}" presName="Name50" presStyleLbl="parChTrans1D3" presStyleIdx="10" presStyleCnt="57"/>
      <dgm:spPr/>
      <dgm:t>
        <a:bodyPr/>
        <a:lstStyle/>
        <a:p>
          <a:endParaRPr lang="es-ES"/>
        </a:p>
      </dgm:t>
    </dgm:pt>
    <dgm:pt modelId="{48447D29-A39D-417D-A6D5-235C3672425F}" type="pres">
      <dgm:prSet presAssocID="{026D71D3-7EB4-4A35-B8F5-4AD6BA9A70BE}" presName="hierRoot2" presStyleCnt="0">
        <dgm:presLayoutVars>
          <dgm:hierBranch val="init"/>
        </dgm:presLayoutVars>
      </dgm:prSet>
      <dgm:spPr/>
      <dgm:t>
        <a:bodyPr/>
        <a:lstStyle/>
        <a:p>
          <a:endParaRPr lang="es-ES"/>
        </a:p>
      </dgm:t>
    </dgm:pt>
    <dgm:pt modelId="{979AA181-201B-4456-952F-A63BF545767A}" type="pres">
      <dgm:prSet presAssocID="{026D71D3-7EB4-4A35-B8F5-4AD6BA9A70BE}" presName="rootComposite" presStyleCnt="0"/>
      <dgm:spPr/>
      <dgm:t>
        <a:bodyPr/>
        <a:lstStyle/>
        <a:p>
          <a:endParaRPr lang="es-ES"/>
        </a:p>
      </dgm:t>
    </dgm:pt>
    <dgm:pt modelId="{8D49BE14-B9E6-4FA7-B623-AB48DB2AE15E}" type="pres">
      <dgm:prSet presAssocID="{026D71D3-7EB4-4A35-B8F5-4AD6BA9A70BE}" presName="rootText" presStyleLbl="node3" presStyleIdx="10" presStyleCnt="57" custScaleX="104999" custScaleY="133945" custLinFactNeighborX="5649">
        <dgm:presLayoutVars>
          <dgm:chPref val="3"/>
        </dgm:presLayoutVars>
      </dgm:prSet>
      <dgm:spPr/>
      <dgm:t>
        <a:bodyPr/>
        <a:lstStyle/>
        <a:p>
          <a:endParaRPr lang="es-ES"/>
        </a:p>
      </dgm:t>
    </dgm:pt>
    <dgm:pt modelId="{3E32263D-FE18-4B74-8675-0A9E7B977010}" type="pres">
      <dgm:prSet presAssocID="{026D71D3-7EB4-4A35-B8F5-4AD6BA9A70BE}" presName="rootConnector" presStyleLbl="node3" presStyleIdx="10" presStyleCnt="57"/>
      <dgm:spPr/>
      <dgm:t>
        <a:bodyPr/>
        <a:lstStyle/>
        <a:p>
          <a:endParaRPr lang="es-ES"/>
        </a:p>
      </dgm:t>
    </dgm:pt>
    <dgm:pt modelId="{8808ED6F-C2C3-494D-9006-220AD844DFA9}" type="pres">
      <dgm:prSet presAssocID="{026D71D3-7EB4-4A35-B8F5-4AD6BA9A70BE}" presName="hierChild4" presStyleCnt="0"/>
      <dgm:spPr/>
      <dgm:t>
        <a:bodyPr/>
        <a:lstStyle/>
        <a:p>
          <a:endParaRPr lang="es-ES"/>
        </a:p>
      </dgm:t>
    </dgm:pt>
    <dgm:pt modelId="{3AE9E01C-67A0-43F2-9CA1-3F122B0005E7}" type="pres">
      <dgm:prSet presAssocID="{026D71D3-7EB4-4A35-B8F5-4AD6BA9A70BE}" presName="hierChild5" presStyleCnt="0"/>
      <dgm:spPr/>
      <dgm:t>
        <a:bodyPr/>
        <a:lstStyle/>
        <a:p>
          <a:endParaRPr lang="es-ES"/>
        </a:p>
      </dgm:t>
    </dgm:pt>
    <dgm:pt modelId="{DF48ABB7-81B4-4B05-A8CB-BB68D88BB203}" type="pres">
      <dgm:prSet presAssocID="{DD5999C0-212F-4EC7-9E14-3971BB58EFE7}" presName="Name50" presStyleLbl="parChTrans1D3" presStyleIdx="11" presStyleCnt="57"/>
      <dgm:spPr/>
      <dgm:t>
        <a:bodyPr/>
        <a:lstStyle/>
        <a:p>
          <a:endParaRPr lang="es-ES"/>
        </a:p>
      </dgm:t>
    </dgm:pt>
    <dgm:pt modelId="{F636C271-B62C-4584-8A14-1479C09CF983}" type="pres">
      <dgm:prSet presAssocID="{523CE4F1-C135-4AF1-B9F3-B73AB95EB1EB}" presName="hierRoot2" presStyleCnt="0">
        <dgm:presLayoutVars>
          <dgm:hierBranch val="init"/>
        </dgm:presLayoutVars>
      </dgm:prSet>
      <dgm:spPr/>
      <dgm:t>
        <a:bodyPr/>
        <a:lstStyle/>
        <a:p>
          <a:endParaRPr lang="es-ES"/>
        </a:p>
      </dgm:t>
    </dgm:pt>
    <dgm:pt modelId="{98210B59-E0F8-4B3A-83AA-4C4546C8E842}" type="pres">
      <dgm:prSet presAssocID="{523CE4F1-C135-4AF1-B9F3-B73AB95EB1EB}" presName="rootComposite" presStyleCnt="0"/>
      <dgm:spPr/>
      <dgm:t>
        <a:bodyPr/>
        <a:lstStyle/>
        <a:p>
          <a:endParaRPr lang="es-ES"/>
        </a:p>
      </dgm:t>
    </dgm:pt>
    <dgm:pt modelId="{22F175FC-9330-4F6B-B0E6-688998ACACC8}" type="pres">
      <dgm:prSet presAssocID="{523CE4F1-C135-4AF1-B9F3-B73AB95EB1EB}" presName="rootText" presStyleLbl="node3" presStyleIdx="11" presStyleCnt="57" custScaleX="104999" custScaleY="133945" custLinFactNeighborX="5649">
        <dgm:presLayoutVars>
          <dgm:chPref val="3"/>
        </dgm:presLayoutVars>
      </dgm:prSet>
      <dgm:spPr/>
      <dgm:t>
        <a:bodyPr/>
        <a:lstStyle/>
        <a:p>
          <a:endParaRPr lang="es-ES"/>
        </a:p>
      </dgm:t>
    </dgm:pt>
    <dgm:pt modelId="{2D05BE69-D006-457A-AC60-73EFD5370E45}" type="pres">
      <dgm:prSet presAssocID="{523CE4F1-C135-4AF1-B9F3-B73AB95EB1EB}" presName="rootConnector" presStyleLbl="node3" presStyleIdx="11" presStyleCnt="57"/>
      <dgm:spPr/>
      <dgm:t>
        <a:bodyPr/>
        <a:lstStyle/>
        <a:p>
          <a:endParaRPr lang="es-ES"/>
        </a:p>
      </dgm:t>
    </dgm:pt>
    <dgm:pt modelId="{784A0C9B-DD11-42EF-A5E7-1510AB742C4A}" type="pres">
      <dgm:prSet presAssocID="{523CE4F1-C135-4AF1-B9F3-B73AB95EB1EB}" presName="hierChild4" presStyleCnt="0"/>
      <dgm:spPr/>
      <dgm:t>
        <a:bodyPr/>
        <a:lstStyle/>
        <a:p>
          <a:endParaRPr lang="es-ES"/>
        </a:p>
      </dgm:t>
    </dgm:pt>
    <dgm:pt modelId="{84870879-6155-45A9-A8AA-10B1A84071F5}" type="pres">
      <dgm:prSet presAssocID="{523CE4F1-C135-4AF1-B9F3-B73AB95EB1EB}" presName="hierChild5" presStyleCnt="0"/>
      <dgm:spPr/>
      <dgm:t>
        <a:bodyPr/>
        <a:lstStyle/>
        <a:p>
          <a:endParaRPr lang="es-ES"/>
        </a:p>
      </dgm:t>
    </dgm:pt>
    <dgm:pt modelId="{00C4A8C2-C47B-423E-98C3-59EF522B1F17}" type="pres">
      <dgm:prSet presAssocID="{A88A8E0D-3706-4C8F-A52A-5DAB6F2F5B93}" presName="Name50" presStyleLbl="parChTrans1D3" presStyleIdx="12" presStyleCnt="57"/>
      <dgm:spPr/>
      <dgm:t>
        <a:bodyPr/>
        <a:lstStyle/>
        <a:p>
          <a:endParaRPr lang="es-ES"/>
        </a:p>
      </dgm:t>
    </dgm:pt>
    <dgm:pt modelId="{9BB683A5-0C5E-4940-9882-1970F78C0E90}" type="pres">
      <dgm:prSet presAssocID="{518B5E2F-89AA-46C1-9472-782C1DB63595}" presName="hierRoot2" presStyleCnt="0">
        <dgm:presLayoutVars>
          <dgm:hierBranch val="init"/>
        </dgm:presLayoutVars>
      </dgm:prSet>
      <dgm:spPr/>
      <dgm:t>
        <a:bodyPr/>
        <a:lstStyle/>
        <a:p>
          <a:endParaRPr lang="es-ES"/>
        </a:p>
      </dgm:t>
    </dgm:pt>
    <dgm:pt modelId="{F2FA5F62-B72D-4599-8B57-3063FAAB7C3B}" type="pres">
      <dgm:prSet presAssocID="{518B5E2F-89AA-46C1-9472-782C1DB63595}" presName="rootComposite" presStyleCnt="0"/>
      <dgm:spPr/>
      <dgm:t>
        <a:bodyPr/>
        <a:lstStyle/>
        <a:p>
          <a:endParaRPr lang="es-ES"/>
        </a:p>
      </dgm:t>
    </dgm:pt>
    <dgm:pt modelId="{1E9AA5FB-0EDA-4BAF-A453-18D9C8F2897A}" type="pres">
      <dgm:prSet presAssocID="{518B5E2F-89AA-46C1-9472-782C1DB63595}" presName="rootText" presStyleLbl="node3" presStyleIdx="12" presStyleCnt="57" custScaleX="104999" custScaleY="133945" custLinFactNeighborX="5649">
        <dgm:presLayoutVars>
          <dgm:chPref val="3"/>
        </dgm:presLayoutVars>
      </dgm:prSet>
      <dgm:spPr/>
      <dgm:t>
        <a:bodyPr/>
        <a:lstStyle/>
        <a:p>
          <a:endParaRPr lang="es-ES"/>
        </a:p>
      </dgm:t>
    </dgm:pt>
    <dgm:pt modelId="{BD2789C8-EFB3-4715-B0D5-52E0F161F321}" type="pres">
      <dgm:prSet presAssocID="{518B5E2F-89AA-46C1-9472-782C1DB63595}" presName="rootConnector" presStyleLbl="node3" presStyleIdx="12" presStyleCnt="57"/>
      <dgm:spPr/>
      <dgm:t>
        <a:bodyPr/>
        <a:lstStyle/>
        <a:p>
          <a:endParaRPr lang="es-ES"/>
        </a:p>
      </dgm:t>
    </dgm:pt>
    <dgm:pt modelId="{A8B821DE-DF7C-45F6-ABA4-61EDDBCA51F3}" type="pres">
      <dgm:prSet presAssocID="{518B5E2F-89AA-46C1-9472-782C1DB63595}" presName="hierChild4" presStyleCnt="0"/>
      <dgm:spPr/>
      <dgm:t>
        <a:bodyPr/>
        <a:lstStyle/>
        <a:p>
          <a:endParaRPr lang="es-ES"/>
        </a:p>
      </dgm:t>
    </dgm:pt>
    <dgm:pt modelId="{67B8567C-F07B-4C5E-8DF2-7E5E33D690DE}" type="pres">
      <dgm:prSet presAssocID="{518B5E2F-89AA-46C1-9472-782C1DB63595}" presName="hierChild5" presStyleCnt="0"/>
      <dgm:spPr/>
      <dgm:t>
        <a:bodyPr/>
        <a:lstStyle/>
        <a:p>
          <a:endParaRPr lang="es-ES"/>
        </a:p>
      </dgm:t>
    </dgm:pt>
    <dgm:pt modelId="{7125A457-04BD-47DD-94B8-63CAC8FE65F6}" type="pres">
      <dgm:prSet presAssocID="{ACCE861D-F9F1-4BFC-88EE-6E2848CE06C0}" presName="Name50" presStyleLbl="parChTrans1D3" presStyleIdx="13" presStyleCnt="57"/>
      <dgm:spPr/>
      <dgm:t>
        <a:bodyPr/>
        <a:lstStyle/>
        <a:p>
          <a:endParaRPr lang="es-ES"/>
        </a:p>
      </dgm:t>
    </dgm:pt>
    <dgm:pt modelId="{B25D168C-42BC-49F6-B995-ED529E0C9D43}" type="pres">
      <dgm:prSet presAssocID="{EC7651B6-85EC-4980-A8B3-55A6F63C0663}" presName="hierRoot2" presStyleCnt="0">
        <dgm:presLayoutVars>
          <dgm:hierBranch val="init"/>
        </dgm:presLayoutVars>
      </dgm:prSet>
      <dgm:spPr/>
      <dgm:t>
        <a:bodyPr/>
        <a:lstStyle/>
        <a:p>
          <a:endParaRPr lang="es-ES"/>
        </a:p>
      </dgm:t>
    </dgm:pt>
    <dgm:pt modelId="{87E0B72C-895F-4C1E-B873-AFB0ECB276A5}" type="pres">
      <dgm:prSet presAssocID="{EC7651B6-85EC-4980-A8B3-55A6F63C0663}" presName="rootComposite" presStyleCnt="0"/>
      <dgm:spPr/>
      <dgm:t>
        <a:bodyPr/>
        <a:lstStyle/>
        <a:p>
          <a:endParaRPr lang="es-ES"/>
        </a:p>
      </dgm:t>
    </dgm:pt>
    <dgm:pt modelId="{A101620E-AC00-409C-85B7-F77E57050626}" type="pres">
      <dgm:prSet presAssocID="{EC7651B6-85EC-4980-A8B3-55A6F63C0663}" presName="rootText" presStyleLbl="node3" presStyleIdx="13" presStyleCnt="57" custScaleX="104999" custScaleY="133945" custLinFactNeighborX="5649">
        <dgm:presLayoutVars>
          <dgm:chPref val="3"/>
        </dgm:presLayoutVars>
      </dgm:prSet>
      <dgm:spPr/>
      <dgm:t>
        <a:bodyPr/>
        <a:lstStyle/>
        <a:p>
          <a:endParaRPr lang="es-ES"/>
        </a:p>
      </dgm:t>
    </dgm:pt>
    <dgm:pt modelId="{CA5292C3-2C53-4645-B54E-33F3957E09E6}" type="pres">
      <dgm:prSet presAssocID="{EC7651B6-85EC-4980-A8B3-55A6F63C0663}" presName="rootConnector" presStyleLbl="node3" presStyleIdx="13" presStyleCnt="57"/>
      <dgm:spPr/>
      <dgm:t>
        <a:bodyPr/>
        <a:lstStyle/>
        <a:p>
          <a:endParaRPr lang="es-ES"/>
        </a:p>
      </dgm:t>
    </dgm:pt>
    <dgm:pt modelId="{FBF3220F-A4C8-41C8-94D0-26522BD41E0D}" type="pres">
      <dgm:prSet presAssocID="{EC7651B6-85EC-4980-A8B3-55A6F63C0663}" presName="hierChild4" presStyleCnt="0"/>
      <dgm:spPr/>
      <dgm:t>
        <a:bodyPr/>
        <a:lstStyle/>
        <a:p>
          <a:endParaRPr lang="es-ES"/>
        </a:p>
      </dgm:t>
    </dgm:pt>
    <dgm:pt modelId="{038579E7-1C84-4644-B5AD-9F98C64588F6}" type="pres">
      <dgm:prSet presAssocID="{EC7651B6-85EC-4980-A8B3-55A6F63C0663}" presName="hierChild5" presStyleCnt="0"/>
      <dgm:spPr/>
      <dgm:t>
        <a:bodyPr/>
        <a:lstStyle/>
        <a:p>
          <a:endParaRPr lang="es-ES"/>
        </a:p>
      </dgm:t>
    </dgm:pt>
    <dgm:pt modelId="{82315475-5703-4652-9BB9-F75A1D6C5B97}" type="pres">
      <dgm:prSet presAssocID="{93283C83-7189-4E03-946F-17308BC8B0D8}" presName="hierChild5" presStyleCnt="0"/>
      <dgm:spPr/>
      <dgm:t>
        <a:bodyPr/>
        <a:lstStyle/>
        <a:p>
          <a:endParaRPr lang="es-ES"/>
        </a:p>
      </dgm:t>
    </dgm:pt>
    <dgm:pt modelId="{B198FDAC-1EC6-41C2-A3F8-B3819728F5A2}" type="pres">
      <dgm:prSet presAssocID="{565BEE1A-1A82-4726-A840-3F9729B6F1D8}" presName="Name37" presStyleLbl="parChTrans1D2" presStyleIdx="3" presStyleCnt="13"/>
      <dgm:spPr/>
      <dgm:t>
        <a:bodyPr/>
        <a:lstStyle/>
        <a:p>
          <a:endParaRPr lang="es-ES"/>
        </a:p>
      </dgm:t>
    </dgm:pt>
    <dgm:pt modelId="{CF14CC88-ED76-4C8E-A55A-B12D30141BCE}" type="pres">
      <dgm:prSet presAssocID="{E887394E-B8D9-4224-86DC-B20C9977D488}" presName="hierRoot2" presStyleCnt="0">
        <dgm:presLayoutVars>
          <dgm:hierBranch val="r"/>
        </dgm:presLayoutVars>
      </dgm:prSet>
      <dgm:spPr/>
      <dgm:t>
        <a:bodyPr/>
        <a:lstStyle/>
        <a:p>
          <a:endParaRPr lang="es-ES"/>
        </a:p>
      </dgm:t>
    </dgm:pt>
    <dgm:pt modelId="{CE58F21F-1A47-42A4-86A2-2EAC75C6FDCB}" type="pres">
      <dgm:prSet presAssocID="{E887394E-B8D9-4224-86DC-B20C9977D488}" presName="rootComposite" presStyleCnt="0"/>
      <dgm:spPr/>
      <dgm:t>
        <a:bodyPr/>
        <a:lstStyle/>
        <a:p>
          <a:endParaRPr lang="es-ES"/>
        </a:p>
      </dgm:t>
    </dgm:pt>
    <dgm:pt modelId="{CA5D42B6-61A1-4A28-AC9F-559C59514CA0}" type="pres">
      <dgm:prSet presAssocID="{E887394E-B8D9-4224-86DC-B20C9977D488}" presName="rootText" presStyleLbl="node2" presStyleIdx="3" presStyleCnt="13" custScaleX="139307" custScaleY="223266" custLinFactNeighborX="4431" custLinFactNeighborY="-35">
        <dgm:presLayoutVars>
          <dgm:chPref val="3"/>
        </dgm:presLayoutVars>
      </dgm:prSet>
      <dgm:spPr/>
      <dgm:t>
        <a:bodyPr/>
        <a:lstStyle/>
        <a:p>
          <a:endParaRPr lang="es-ES"/>
        </a:p>
      </dgm:t>
    </dgm:pt>
    <dgm:pt modelId="{57C36FF8-99B4-43D3-B56B-836928D56C4C}" type="pres">
      <dgm:prSet presAssocID="{E887394E-B8D9-4224-86DC-B20C9977D488}" presName="rootConnector" presStyleLbl="node2" presStyleIdx="3" presStyleCnt="13"/>
      <dgm:spPr/>
      <dgm:t>
        <a:bodyPr/>
        <a:lstStyle/>
        <a:p>
          <a:endParaRPr lang="es-ES"/>
        </a:p>
      </dgm:t>
    </dgm:pt>
    <dgm:pt modelId="{622524D2-34AE-475C-A4D7-F454379C8438}" type="pres">
      <dgm:prSet presAssocID="{E887394E-B8D9-4224-86DC-B20C9977D488}" presName="hierChild4" presStyleCnt="0"/>
      <dgm:spPr/>
      <dgm:t>
        <a:bodyPr/>
        <a:lstStyle/>
        <a:p>
          <a:endParaRPr lang="es-ES"/>
        </a:p>
      </dgm:t>
    </dgm:pt>
    <dgm:pt modelId="{3AE034E1-0E31-4D18-9F0E-A8A5E5A4D228}" type="pres">
      <dgm:prSet presAssocID="{41728FAB-8D71-4223-86D7-6ABDEF04A8F0}" presName="Name50" presStyleLbl="parChTrans1D3" presStyleIdx="14" presStyleCnt="57"/>
      <dgm:spPr/>
      <dgm:t>
        <a:bodyPr/>
        <a:lstStyle/>
        <a:p>
          <a:endParaRPr lang="es-ES"/>
        </a:p>
      </dgm:t>
    </dgm:pt>
    <dgm:pt modelId="{0C18F426-3001-4653-B70D-099827719B0A}" type="pres">
      <dgm:prSet presAssocID="{2DF552FC-BC12-4BB9-8F0B-56D91AFBD8CA}" presName="hierRoot2" presStyleCnt="0">
        <dgm:presLayoutVars>
          <dgm:hierBranch val="r"/>
        </dgm:presLayoutVars>
      </dgm:prSet>
      <dgm:spPr/>
      <dgm:t>
        <a:bodyPr/>
        <a:lstStyle/>
        <a:p>
          <a:endParaRPr lang="es-ES"/>
        </a:p>
      </dgm:t>
    </dgm:pt>
    <dgm:pt modelId="{CB3D97F6-EF09-46C2-87AE-3224C2ABE460}" type="pres">
      <dgm:prSet presAssocID="{2DF552FC-BC12-4BB9-8F0B-56D91AFBD8CA}" presName="rootComposite" presStyleCnt="0"/>
      <dgm:spPr/>
      <dgm:t>
        <a:bodyPr/>
        <a:lstStyle/>
        <a:p>
          <a:endParaRPr lang="es-ES"/>
        </a:p>
      </dgm:t>
    </dgm:pt>
    <dgm:pt modelId="{20544CF5-8D4D-4DC3-8D41-CC830ED2B06E}" type="pres">
      <dgm:prSet presAssocID="{2DF552FC-BC12-4BB9-8F0B-56D91AFBD8CA}" presName="rootText" presStyleLbl="node3" presStyleIdx="14" presStyleCnt="57" custScaleX="144880" custScaleY="134347" custLinFactNeighborX="-6616">
        <dgm:presLayoutVars>
          <dgm:chPref val="3"/>
        </dgm:presLayoutVars>
      </dgm:prSet>
      <dgm:spPr/>
      <dgm:t>
        <a:bodyPr/>
        <a:lstStyle/>
        <a:p>
          <a:endParaRPr lang="es-ES"/>
        </a:p>
      </dgm:t>
    </dgm:pt>
    <dgm:pt modelId="{52E09FCA-D3F3-48E7-9016-F2C3707BAA7D}" type="pres">
      <dgm:prSet presAssocID="{2DF552FC-BC12-4BB9-8F0B-56D91AFBD8CA}" presName="rootConnector" presStyleLbl="node3" presStyleIdx="14" presStyleCnt="57"/>
      <dgm:spPr/>
      <dgm:t>
        <a:bodyPr/>
        <a:lstStyle/>
        <a:p>
          <a:endParaRPr lang="es-ES"/>
        </a:p>
      </dgm:t>
    </dgm:pt>
    <dgm:pt modelId="{C6925F9F-90F1-45A6-8E8B-A3CCC64BE03F}" type="pres">
      <dgm:prSet presAssocID="{2DF552FC-BC12-4BB9-8F0B-56D91AFBD8CA}" presName="hierChild4" presStyleCnt="0"/>
      <dgm:spPr/>
      <dgm:t>
        <a:bodyPr/>
        <a:lstStyle/>
        <a:p>
          <a:endParaRPr lang="es-ES"/>
        </a:p>
      </dgm:t>
    </dgm:pt>
    <dgm:pt modelId="{D9D6C2A0-E58D-4E76-85A6-ADC19073D70E}" type="pres">
      <dgm:prSet presAssocID="{FAE9FB77-7B10-4575-992E-A597D98AA4DE}" presName="Name50" presStyleLbl="parChTrans1D4" presStyleIdx="17" presStyleCnt="54"/>
      <dgm:spPr/>
      <dgm:t>
        <a:bodyPr/>
        <a:lstStyle/>
        <a:p>
          <a:endParaRPr lang="es-ES"/>
        </a:p>
      </dgm:t>
    </dgm:pt>
    <dgm:pt modelId="{D3CFC273-803B-4572-A2A6-94B886759BB2}" type="pres">
      <dgm:prSet presAssocID="{45D3871B-45EA-42C4-9A77-CEA2573EE2B8}" presName="hierRoot2" presStyleCnt="0">
        <dgm:presLayoutVars>
          <dgm:hierBranch val="init"/>
        </dgm:presLayoutVars>
      </dgm:prSet>
      <dgm:spPr/>
      <dgm:t>
        <a:bodyPr/>
        <a:lstStyle/>
        <a:p>
          <a:endParaRPr lang="es-ES"/>
        </a:p>
      </dgm:t>
    </dgm:pt>
    <dgm:pt modelId="{EB43D2FC-9EBD-4309-AF55-4DE6B6E04915}" type="pres">
      <dgm:prSet presAssocID="{45D3871B-45EA-42C4-9A77-CEA2573EE2B8}" presName="rootComposite" presStyleCnt="0"/>
      <dgm:spPr/>
      <dgm:t>
        <a:bodyPr/>
        <a:lstStyle/>
        <a:p>
          <a:endParaRPr lang="es-ES"/>
        </a:p>
      </dgm:t>
    </dgm:pt>
    <dgm:pt modelId="{BFCF2688-D12F-4D70-8B5F-4CCBDEFCE5FD}" type="pres">
      <dgm:prSet presAssocID="{45D3871B-45EA-42C4-9A77-CEA2573EE2B8}" presName="rootText" presStyleLbl="node4" presStyleIdx="17" presStyleCnt="54" custScaleX="124864" custScaleY="118973" custLinFactNeighborX="-18089">
        <dgm:presLayoutVars>
          <dgm:chPref val="3"/>
        </dgm:presLayoutVars>
      </dgm:prSet>
      <dgm:spPr/>
      <dgm:t>
        <a:bodyPr/>
        <a:lstStyle/>
        <a:p>
          <a:endParaRPr lang="es-ES"/>
        </a:p>
      </dgm:t>
    </dgm:pt>
    <dgm:pt modelId="{F058F876-3F0E-496A-B874-1EEA77E4AE1F}" type="pres">
      <dgm:prSet presAssocID="{45D3871B-45EA-42C4-9A77-CEA2573EE2B8}" presName="rootConnector" presStyleLbl="node4" presStyleIdx="17" presStyleCnt="54"/>
      <dgm:spPr/>
      <dgm:t>
        <a:bodyPr/>
        <a:lstStyle/>
        <a:p>
          <a:endParaRPr lang="es-ES"/>
        </a:p>
      </dgm:t>
    </dgm:pt>
    <dgm:pt modelId="{3E6EB451-C3E8-43DB-8908-916C55C570D8}" type="pres">
      <dgm:prSet presAssocID="{45D3871B-45EA-42C4-9A77-CEA2573EE2B8}" presName="hierChild4" presStyleCnt="0"/>
      <dgm:spPr/>
      <dgm:t>
        <a:bodyPr/>
        <a:lstStyle/>
        <a:p>
          <a:endParaRPr lang="es-ES"/>
        </a:p>
      </dgm:t>
    </dgm:pt>
    <dgm:pt modelId="{C59D5E04-8E88-4CE2-BCD1-B384D622217C}" type="pres">
      <dgm:prSet presAssocID="{45D3871B-45EA-42C4-9A77-CEA2573EE2B8}" presName="hierChild5" presStyleCnt="0"/>
      <dgm:spPr/>
      <dgm:t>
        <a:bodyPr/>
        <a:lstStyle/>
        <a:p>
          <a:endParaRPr lang="es-ES"/>
        </a:p>
      </dgm:t>
    </dgm:pt>
    <dgm:pt modelId="{C8092139-D715-48AE-AB47-B934B79E146C}" type="pres">
      <dgm:prSet presAssocID="{BA4903D5-554A-448C-B1C8-CFDBFCAA5371}" presName="Name50" presStyleLbl="parChTrans1D4" presStyleIdx="18" presStyleCnt="54"/>
      <dgm:spPr/>
      <dgm:t>
        <a:bodyPr/>
        <a:lstStyle/>
        <a:p>
          <a:endParaRPr lang="es-ES"/>
        </a:p>
      </dgm:t>
    </dgm:pt>
    <dgm:pt modelId="{1364B9FF-EA29-4B4E-9250-1BFC57ADA897}" type="pres">
      <dgm:prSet presAssocID="{1D4A38CE-1D7E-4B6B-A515-DE3997EC7092}" presName="hierRoot2" presStyleCnt="0">
        <dgm:presLayoutVars>
          <dgm:hierBranch val="init"/>
        </dgm:presLayoutVars>
      </dgm:prSet>
      <dgm:spPr/>
      <dgm:t>
        <a:bodyPr/>
        <a:lstStyle/>
        <a:p>
          <a:endParaRPr lang="es-ES"/>
        </a:p>
      </dgm:t>
    </dgm:pt>
    <dgm:pt modelId="{C150D850-148E-41D1-B5EC-2C616DA152FD}" type="pres">
      <dgm:prSet presAssocID="{1D4A38CE-1D7E-4B6B-A515-DE3997EC7092}" presName="rootComposite" presStyleCnt="0"/>
      <dgm:spPr/>
      <dgm:t>
        <a:bodyPr/>
        <a:lstStyle/>
        <a:p>
          <a:endParaRPr lang="es-ES"/>
        </a:p>
      </dgm:t>
    </dgm:pt>
    <dgm:pt modelId="{BD25DFA5-648F-4410-AAF9-4C40A057FE2B}" type="pres">
      <dgm:prSet presAssocID="{1D4A38CE-1D7E-4B6B-A515-DE3997EC7092}" presName="rootText" presStyleLbl="node4" presStyleIdx="18" presStyleCnt="54" custScaleX="124864" custScaleY="118973" custLinFactNeighborX="-18089" custLinFactNeighborY="-4805">
        <dgm:presLayoutVars>
          <dgm:chPref val="3"/>
        </dgm:presLayoutVars>
      </dgm:prSet>
      <dgm:spPr/>
      <dgm:t>
        <a:bodyPr/>
        <a:lstStyle/>
        <a:p>
          <a:endParaRPr lang="es-ES"/>
        </a:p>
      </dgm:t>
    </dgm:pt>
    <dgm:pt modelId="{92DF070F-1167-49EC-8D43-ED986E0CD4CF}" type="pres">
      <dgm:prSet presAssocID="{1D4A38CE-1D7E-4B6B-A515-DE3997EC7092}" presName="rootConnector" presStyleLbl="node4" presStyleIdx="18" presStyleCnt="54"/>
      <dgm:spPr/>
      <dgm:t>
        <a:bodyPr/>
        <a:lstStyle/>
        <a:p>
          <a:endParaRPr lang="es-ES"/>
        </a:p>
      </dgm:t>
    </dgm:pt>
    <dgm:pt modelId="{108C34EF-1F8E-4FF0-8D00-5FE6BFD8FBE3}" type="pres">
      <dgm:prSet presAssocID="{1D4A38CE-1D7E-4B6B-A515-DE3997EC7092}" presName="hierChild4" presStyleCnt="0"/>
      <dgm:spPr/>
      <dgm:t>
        <a:bodyPr/>
        <a:lstStyle/>
        <a:p>
          <a:endParaRPr lang="es-ES"/>
        </a:p>
      </dgm:t>
    </dgm:pt>
    <dgm:pt modelId="{2C20087A-1B9A-4D8D-A9DC-A3FAD1D8E150}" type="pres">
      <dgm:prSet presAssocID="{1D4A38CE-1D7E-4B6B-A515-DE3997EC7092}" presName="hierChild5" presStyleCnt="0"/>
      <dgm:spPr/>
      <dgm:t>
        <a:bodyPr/>
        <a:lstStyle/>
        <a:p>
          <a:endParaRPr lang="es-ES"/>
        </a:p>
      </dgm:t>
    </dgm:pt>
    <dgm:pt modelId="{F8CE25AE-98DD-4F83-9DCF-7A3F059638FE}" type="pres">
      <dgm:prSet presAssocID="{DA4CB874-ED95-4CDE-A7B3-1A740B526B87}" presName="Name50" presStyleLbl="parChTrans1D4" presStyleIdx="19" presStyleCnt="54"/>
      <dgm:spPr/>
      <dgm:t>
        <a:bodyPr/>
        <a:lstStyle/>
        <a:p>
          <a:endParaRPr lang="es-ES"/>
        </a:p>
      </dgm:t>
    </dgm:pt>
    <dgm:pt modelId="{5B7D9203-DF12-4959-8158-0D1A38B8F238}" type="pres">
      <dgm:prSet presAssocID="{97FFEBC8-353E-43E5-BC50-7706EC63D102}" presName="hierRoot2" presStyleCnt="0">
        <dgm:presLayoutVars>
          <dgm:hierBranch val="init"/>
        </dgm:presLayoutVars>
      </dgm:prSet>
      <dgm:spPr/>
      <dgm:t>
        <a:bodyPr/>
        <a:lstStyle/>
        <a:p>
          <a:endParaRPr lang="es-ES"/>
        </a:p>
      </dgm:t>
    </dgm:pt>
    <dgm:pt modelId="{D606CB2D-70FD-4CC4-8131-4A1EA9E85E65}" type="pres">
      <dgm:prSet presAssocID="{97FFEBC8-353E-43E5-BC50-7706EC63D102}" presName="rootComposite" presStyleCnt="0"/>
      <dgm:spPr/>
      <dgm:t>
        <a:bodyPr/>
        <a:lstStyle/>
        <a:p>
          <a:endParaRPr lang="es-ES"/>
        </a:p>
      </dgm:t>
    </dgm:pt>
    <dgm:pt modelId="{F2530BD7-BE90-4FF7-B757-818EFD3A3D88}" type="pres">
      <dgm:prSet presAssocID="{97FFEBC8-353E-43E5-BC50-7706EC63D102}" presName="rootText" presStyleLbl="node4" presStyleIdx="19" presStyleCnt="54" custScaleX="124864" custScaleY="118973" custLinFactNeighborX="-18089" custLinFactNeighborY="-9023">
        <dgm:presLayoutVars>
          <dgm:chPref val="3"/>
        </dgm:presLayoutVars>
      </dgm:prSet>
      <dgm:spPr/>
      <dgm:t>
        <a:bodyPr/>
        <a:lstStyle/>
        <a:p>
          <a:endParaRPr lang="es-ES"/>
        </a:p>
      </dgm:t>
    </dgm:pt>
    <dgm:pt modelId="{E1951125-141F-46E0-BFE8-14A2F8289F5E}" type="pres">
      <dgm:prSet presAssocID="{97FFEBC8-353E-43E5-BC50-7706EC63D102}" presName="rootConnector" presStyleLbl="node4" presStyleIdx="19" presStyleCnt="54"/>
      <dgm:spPr/>
      <dgm:t>
        <a:bodyPr/>
        <a:lstStyle/>
        <a:p>
          <a:endParaRPr lang="es-ES"/>
        </a:p>
      </dgm:t>
    </dgm:pt>
    <dgm:pt modelId="{E1B41A65-47D7-4B8F-992D-18535F8F2D00}" type="pres">
      <dgm:prSet presAssocID="{97FFEBC8-353E-43E5-BC50-7706EC63D102}" presName="hierChild4" presStyleCnt="0"/>
      <dgm:spPr/>
      <dgm:t>
        <a:bodyPr/>
        <a:lstStyle/>
        <a:p>
          <a:endParaRPr lang="es-ES"/>
        </a:p>
      </dgm:t>
    </dgm:pt>
    <dgm:pt modelId="{CD2BE102-FFEB-4EAF-A5F1-D0FC24D605AF}" type="pres">
      <dgm:prSet presAssocID="{97FFEBC8-353E-43E5-BC50-7706EC63D102}" presName="hierChild5" presStyleCnt="0"/>
      <dgm:spPr/>
      <dgm:t>
        <a:bodyPr/>
        <a:lstStyle/>
        <a:p>
          <a:endParaRPr lang="es-ES"/>
        </a:p>
      </dgm:t>
    </dgm:pt>
    <dgm:pt modelId="{D4F37779-9BA2-4180-BB55-4F0B54E7F59B}" type="pres">
      <dgm:prSet presAssocID="{E5F00026-B4D1-449F-9C2B-D521F5E64988}" presName="Name50" presStyleLbl="parChTrans1D4" presStyleIdx="20" presStyleCnt="54"/>
      <dgm:spPr/>
      <dgm:t>
        <a:bodyPr/>
        <a:lstStyle/>
        <a:p>
          <a:endParaRPr lang="es-ES"/>
        </a:p>
      </dgm:t>
    </dgm:pt>
    <dgm:pt modelId="{49C90C92-1CC1-40D7-B3B4-F894F64D60C5}" type="pres">
      <dgm:prSet presAssocID="{F02F0FA8-0462-4B24-A547-642CAF6A74C2}" presName="hierRoot2" presStyleCnt="0">
        <dgm:presLayoutVars>
          <dgm:hierBranch val="init"/>
        </dgm:presLayoutVars>
      </dgm:prSet>
      <dgm:spPr/>
      <dgm:t>
        <a:bodyPr/>
        <a:lstStyle/>
        <a:p>
          <a:endParaRPr lang="es-ES"/>
        </a:p>
      </dgm:t>
    </dgm:pt>
    <dgm:pt modelId="{F525B6DA-6296-4DF8-AC2B-CF525FF35592}" type="pres">
      <dgm:prSet presAssocID="{F02F0FA8-0462-4B24-A547-642CAF6A74C2}" presName="rootComposite" presStyleCnt="0"/>
      <dgm:spPr/>
      <dgm:t>
        <a:bodyPr/>
        <a:lstStyle/>
        <a:p>
          <a:endParaRPr lang="es-ES"/>
        </a:p>
      </dgm:t>
    </dgm:pt>
    <dgm:pt modelId="{AF0BCE8A-D838-402D-847C-4C310E87E127}" type="pres">
      <dgm:prSet presAssocID="{F02F0FA8-0462-4B24-A547-642CAF6A74C2}" presName="rootText" presStyleLbl="node4" presStyleIdx="20" presStyleCnt="54" custScaleX="124864" custScaleY="118973" custLinFactNeighborX="-18089" custLinFactNeighborY="-13240">
        <dgm:presLayoutVars>
          <dgm:chPref val="3"/>
        </dgm:presLayoutVars>
      </dgm:prSet>
      <dgm:spPr/>
      <dgm:t>
        <a:bodyPr/>
        <a:lstStyle/>
        <a:p>
          <a:endParaRPr lang="es-ES"/>
        </a:p>
      </dgm:t>
    </dgm:pt>
    <dgm:pt modelId="{20E47C75-AA10-4AAD-AA94-09C2164C4761}" type="pres">
      <dgm:prSet presAssocID="{F02F0FA8-0462-4B24-A547-642CAF6A74C2}" presName="rootConnector" presStyleLbl="node4" presStyleIdx="20" presStyleCnt="54"/>
      <dgm:spPr/>
      <dgm:t>
        <a:bodyPr/>
        <a:lstStyle/>
        <a:p>
          <a:endParaRPr lang="es-ES"/>
        </a:p>
      </dgm:t>
    </dgm:pt>
    <dgm:pt modelId="{5576753A-E30A-41DF-9C28-A1E95EC955F2}" type="pres">
      <dgm:prSet presAssocID="{F02F0FA8-0462-4B24-A547-642CAF6A74C2}" presName="hierChild4" presStyleCnt="0"/>
      <dgm:spPr/>
      <dgm:t>
        <a:bodyPr/>
        <a:lstStyle/>
        <a:p>
          <a:endParaRPr lang="es-ES"/>
        </a:p>
      </dgm:t>
    </dgm:pt>
    <dgm:pt modelId="{2B1ECEFB-CF7D-4856-ABFE-48AE2714CB28}" type="pres">
      <dgm:prSet presAssocID="{F02F0FA8-0462-4B24-A547-642CAF6A74C2}" presName="hierChild5" presStyleCnt="0"/>
      <dgm:spPr/>
      <dgm:t>
        <a:bodyPr/>
        <a:lstStyle/>
        <a:p>
          <a:endParaRPr lang="es-ES"/>
        </a:p>
      </dgm:t>
    </dgm:pt>
    <dgm:pt modelId="{A04FF562-DCF1-4C13-8E44-D7D311439C61}" type="pres">
      <dgm:prSet presAssocID="{2DF552FC-BC12-4BB9-8F0B-56D91AFBD8CA}" presName="hierChild5" presStyleCnt="0"/>
      <dgm:spPr/>
      <dgm:t>
        <a:bodyPr/>
        <a:lstStyle/>
        <a:p>
          <a:endParaRPr lang="es-ES"/>
        </a:p>
      </dgm:t>
    </dgm:pt>
    <dgm:pt modelId="{BBBF2897-ADAC-4B5D-9D3D-C583284DC092}" type="pres">
      <dgm:prSet presAssocID="{0115C910-9657-4673-BA65-97D893984484}" presName="Name50" presStyleLbl="parChTrans1D3" presStyleIdx="15" presStyleCnt="57"/>
      <dgm:spPr/>
      <dgm:t>
        <a:bodyPr/>
        <a:lstStyle/>
        <a:p>
          <a:endParaRPr lang="es-ES"/>
        </a:p>
      </dgm:t>
    </dgm:pt>
    <dgm:pt modelId="{DF37D1CE-E224-4622-8F53-3AD8D5D61398}" type="pres">
      <dgm:prSet presAssocID="{7F52D761-62FB-439A-A0F4-44E09662A26A}" presName="hierRoot2" presStyleCnt="0">
        <dgm:presLayoutVars>
          <dgm:hierBranch val="init"/>
        </dgm:presLayoutVars>
      </dgm:prSet>
      <dgm:spPr/>
      <dgm:t>
        <a:bodyPr/>
        <a:lstStyle/>
        <a:p>
          <a:endParaRPr lang="es-ES"/>
        </a:p>
      </dgm:t>
    </dgm:pt>
    <dgm:pt modelId="{DD676D28-7414-4F82-848C-5CFE2FB30DCC}" type="pres">
      <dgm:prSet presAssocID="{7F52D761-62FB-439A-A0F4-44E09662A26A}" presName="rootComposite" presStyleCnt="0"/>
      <dgm:spPr/>
      <dgm:t>
        <a:bodyPr/>
        <a:lstStyle/>
        <a:p>
          <a:endParaRPr lang="es-ES"/>
        </a:p>
      </dgm:t>
    </dgm:pt>
    <dgm:pt modelId="{BAEC20DA-B05E-476A-916E-46C017E1102E}" type="pres">
      <dgm:prSet presAssocID="{7F52D761-62FB-439A-A0F4-44E09662A26A}" presName="rootText" presStyleLbl="node3" presStyleIdx="15" presStyleCnt="57" custScaleX="153292" custScaleY="145455" custLinFactNeighborX="-7908" custLinFactNeighborY="-12452">
        <dgm:presLayoutVars>
          <dgm:chPref val="3"/>
        </dgm:presLayoutVars>
      </dgm:prSet>
      <dgm:spPr/>
      <dgm:t>
        <a:bodyPr/>
        <a:lstStyle/>
        <a:p>
          <a:endParaRPr lang="es-ES"/>
        </a:p>
      </dgm:t>
    </dgm:pt>
    <dgm:pt modelId="{96AFE1F6-A488-44F9-9D67-DFB1ED722E2D}" type="pres">
      <dgm:prSet presAssocID="{7F52D761-62FB-439A-A0F4-44E09662A26A}" presName="rootConnector" presStyleLbl="node3" presStyleIdx="15" presStyleCnt="57"/>
      <dgm:spPr/>
      <dgm:t>
        <a:bodyPr/>
        <a:lstStyle/>
        <a:p>
          <a:endParaRPr lang="es-ES"/>
        </a:p>
      </dgm:t>
    </dgm:pt>
    <dgm:pt modelId="{68169FEF-95AA-4EC6-AF1F-8A0F5311A715}" type="pres">
      <dgm:prSet presAssocID="{7F52D761-62FB-439A-A0F4-44E09662A26A}" presName="hierChild4" presStyleCnt="0"/>
      <dgm:spPr/>
      <dgm:t>
        <a:bodyPr/>
        <a:lstStyle/>
        <a:p>
          <a:endParaRPr lang="es-ES"/>
        </a:p>
      </dgm:t>
    </dgm:pt>
    <dgm:pt modelId="{DC0031B0-1808-47B0-8B75-EF243519F887}" type="pres">
      <dgm:prSet presAssocID="{2F40F223-4CAE-4FAC-A3E2-AA153CD99D39}" presName="Name37" presStyleLbl="parChTrans1D4" presStyleIdx="21" presStyleCnt="54"/>
      <dgm:spPr/>
      <dgm:t>
        <a:bodyPr/>
        <a:lstStyle/>
        <a:p>
          <a:endParaRPr lang="es-ES"/>
        </a:p>
      </dgm:t>
    </dgm:pt>
    <dgm:pt modelId="{91E0E13F-60A5-4C50-B246-A95803AA59D1}" type="pres">
      <dgm:prSet presAssocID="{2CC3FC7A-829C-47C7-8072-7AFA856B98F4}" presName="hierRoot2" presStyleCnt="0">
        <dgm:presLayoutVars>
          <dgm:hierBranch val="init"/>
        </dgm:presLayoutVars>
      </dgm:prSet>
      <dgm:spPr/>
      <dgm:t>
        <a:bodyPr/>
        <a:lstStyle/>
        <a:p>
          <a:endParaRPr lang="es-ES"/>
        </a:p>
      </dgm:t>
    </dgm:pt>
    <dgm:pt modelId="{435F6CD2-DA4D-413C-9919-44FD19D9C213}" type="pres">
      <dgm:prSet presAssocID="{2CC3FC7A-829C-47C7-8072-7AFA856B98F4}" presName="rootComposite" presStyleCnt="0"/>
      <dgm:spPr/>
      <dgm:t>
        <a:bodyPr/>
        <a:lstStyle/>
        <a:p>
          <a:endParaRPr lang="es-ES"/>
        </a:p>
      </dgm:t>
    </dgm:pt>
    <dgm:pt modelId="{47B769BA-04ED-41A0-B5C4-838915BE7101}" type="pres">
      <dgm:prSet presAssocID="{2CC3FC7A-829C-47C7-8072-7AFA856B98F4}" presName="rootText" presStyleLbl="node4" presStyleIdx="21" presStyleCnt="54" custScaleX="124864" custScaleY="119188" custLinFactNeighborX="-23514" custLinFactNeighborY="-30413">
        <dgm:presLayoutVars>
          <dgm:chPref val="3"/>
        </dgm:presLayoutVars>
      </dgm:prSet>
      <dgm:spPr/>
      <dgm:t>
        <a:bodyPr/>
        <a:lstStyle/>
        <a:p>
          <a:endParaRPr lang="es-ES"/>
        </a:p>
      </dgm:t>
    </dgm:pt>
    <dgm:pt modelId="{CFD4F3AB-0855-4655-AC8F-AAFC74B85687}" type="pres">
      <dgm:prSet presAssocID="{2CC3FC7A-829C-47C7-8072-7AFA856B98F4}" presName="rootConnector" presStyleLbl="node4" presStyleIdx="21" presStyleCnt="54"/>
      <dgm:spPr/>
      <dgm:t>
        <a:bodyPr/>
        <a:lstStyle/>
        <a:p>
          <a:endParaRPr lang="es-ES"/>
        </a:p>
      </dgm:t>
    </dgm:pt>
    <dgm:pt modelId="{D8DC4B40-994B-4BBE-8BDB-59506FAD9122}" type="pres">
      <dgm:prSet presAssocID="{2CC3FC7A-829C-47C7-8072-7AFA856B98F4}" presName="hierChild4" presStyleCnt="0"/>
      <dgm:spPr/>
      <dgm:t>
        <a:bodyPr/>
        <a:lstStyle/>
        <a:p>
          <a:endParaRPr lang="es-ES"/>
        </a:p>
      </dgm:t>
    </dgm:pt>
    <dgm:pt modelId="{96DB09B8-2194-4621-B2A3-DFBF4D74648E}" type="pres">
      <dgm:prSet presAssocID="{2CC3FC7A-829C-47C7-8072-7AFA856B98F4}" presName="hierChild5" presStyleCnt="0"/>
      <dgm:spPr/>
      <dgm:t>
        <a:bodyPr/>
        <a:lstStyle/>
        <a:p>
          <a:endParaRPr lang="es-ES"/>
        </a:p>
      </dgm:t>
    </dgm:pt>
    <dgm:pt modelId="{57932CD1-CE01-48A2-9231-14D7B5823CF0}" type="pres">
      <dgm:prSet presAssocID="{1B9769AA-0613-40F0-9A1B-51EF745EF6DB}" presName="Name37" presStyleLbl="parChTrans1D4" presStyleIdx="22" presStyleCnt="54"/>
      <dgm:spPr/>
      <dgm:t>
        <a:bodyPr/>
        <a:lstStyle/>
        <a:p>
          <a:endParaRPr lang="es-ES"/>
        </a:p>
      </dgm:t>
    </dgm:pt>
    <dgm:pt modelId="{E07089C3-DCA6-409D-AE26-8F74C6F7FD8E}" type="pres">
      <dgm:prSet presAssocID="{DED32609-A528-4B5F-B4FF-0EFC075F37DF}" presName="hierRoot2" presStyleCnt="0">
        <dgm:presLayoutVars>
          <dgm:hierBranch val="init"/>
        </dgm:presLayoutVars>
      </dgm:prSet>
      <dgm:spPr/>
      <dgm:t>
        <a:bodyPr/>
        <a:lstStyle/>
        <a:p>
          <a:endParaRPr lang="es-ES"/>
        </a:p>
      </dgm:t>
    </dgm:pt>
    <dgm:pt modelId="{332D28D7-C07C-4AA5-9221-C7C2DB9E2F5A}" type="pres">
      <dgm:prSet presAssocID="{DED32609-A528-4B5F-B4FF-0EFC075F37DF}" presName="rootComposite" presStyleCnt="0"/>
      <dgm:spPr/>
      <dgm:t>
        <a:bodyPr/>
        <a:lstStyle/>
        <a:p>
          <a:endParaRPr lang="es-ES"/>
        </a:p>
      </dgm:t>
    </dgm:pt>
    <dgm:pt modelId="{D89FE24A-5777-4BFA-BCEC-0A4C3260977A}" type="pres">
      <dgm:prSet presAssocID="{DED32609-A528-4B5F-B4FF-0EFC075F37DF}" presName="rootText" presStyleLbl="node4" presStyleIdx="22" presStyleCnt="54" custScaleX="124864" custScaleY="119188" custLinFactNeighborX="-23514" custLinFactNeighborY="-34846">
        <dgm:presLayoutVars>
          <dgm:chPref val="3"/>
        </dgm:presLayoutVars>
      </dgm:prSet>
      <dgm:spPr/>
      <dgm:t>
        <a:bodyPr/>
        <a:lstStyle/>
        <a:p>
          <a:endParaRPr lang="es-ES"/>
        </a:p>
      </dgm:t>
    </dgm:pt>
    <dgm:pt modelId="{86E251C6-CD7D-48B2-A03C-4D6AB5A32283}" type="pres">
      <dgm:prSet presAssocID="{DED32609-A528-4B5F-B4FF-0EFC075F37DF}" presName="rootConnector" presStyleLbl="node4" presStyleIdx="22" presStyleCnt="54"/>
      <dgm:spPr/>
      <dgm:t>
        <a:bodyPr/>
        <a:lstStyle/>
        <a:p>
          <a:endParaRPr lang="es-ES"/>
        </a:p>
      </dgm:t>
    </dgm:pt>
    <dgm:pt modelId="{479BE7A5-17A3-4F72-B0A8-CC2E8DC98E50}" type="pres">
      <dgm:prSet presAssocID="{DED32609-A528-4B5F-B4FF-0EFC075F37DF}" presName="hierChild4" presStyleCnt="0"/>
      <dgm:spPr/>
      <dgm:t>
        <a:bodyPr/>
        <a:lstStyle/>
        <a:p>
          <a:endParaRPr lang="es-ES"/>
        </a:p>
      </dgm:t>
    </dgm:pt>
    <dgm:pt modelId="{D3803AB6-A1F0-4C5C-8502-9B15E74E3197}" type="pres">
      <dgm:prSet presAssocID="{DED32609-A528-4B5F-B4FF-0EFC075F37DF}" presName="hierChild5" presStyleCnt="0"/>
      <dgm:spPr/>
      <dgm:t>
        <a:bodyPr/>
        <a:lstStyle/>
        <a:p>
          <a:endParaRPr lang="es-ES"/>
        </a:p>
      </dgm:t>
    </dgm:pt>
    <dgm:pt modelId="{DABA0540-F22E-4C4B-ACAC-D712DB4B5256}" type="pres">
      <dgm:prSet presAssocID="{7F52D761-62FB-439A-A0F4-44E09662A26A}" presName="hierChild5" presStyleCnt="0"/>
      <dgm:spPr/>
      <dgm:t>
        <a:bodyPr/>
        <a:lstStyle/>
        <a:p>
          <a:endParaRPr lang="es-ES"/>
        </a:p>
      </dgm:t>
    </dgm:pt>
    <dgm:pt modelId="{2DF94BA7-8E6F-4D57-88F0-EAF29F010B52}" type="pres">
      <dgm:prSet presAssocID="{B4B6D348-04D4-4E1C-B77F-E8F301F1D167}" presName="Name50" presStyleLbl="parChTrans1D3" presStyleIdx="16" presStyleCnt="57"/>
      <dgm:spPr/>
      <dgm:t>
        <a:bodyPr/>
        <a:lstStyle/>
        <a:p>
          <a:endParaRPr lang="es-ES"/>
        </a:p>
      </dgm:t>
    </dgm:pt>
    <dgm:pt modelId="{D7FD4FCC-A040-4B04-8B76-03C59E7AD031}" type="pres">
      <dgm:prSet presAssocID="{0CA637F6-6E73-4971-8A15-F910DE2E5C73}" presName="hierRoot2" presStyleCnt="0">
        <dgm:presLayoutVars>
          <dgm:hierBranch val="init"/>
        </dgm:presLayoutVars>
      </dgm:prSet>
      <dgm:spPr/>
      <dgm:t>
        <a:bodyPr/>
        <a:lstStyle/>
        <a:p>
          <a:endParaRPr lang="es-ES"/>
        </a:p>
      </dgm:t>
    </dgm:pt>
    <dgm:pt modelId="{7A0F0918-8A14-4626-975A-782E8994E4E1}" type="pres">
      <dgm:prSet presAssocID="{0CA637F6-6E73-4971-8A15-F910DE2E5C73}" presName="rootComposite" presStyleCnt="0"/>
      <dgm:spPr/>
      <dgm:t>
        <a:bodyPr/>
        <a:lstStyle/>
        <a:p>
          <a:endParaRPr lang="es-ES"/>
        </a:p>
      </dgm:t>
    </dgm:pt>
    <dgm:pt modelId="{53ED97A0-15EB-49A5-ACB0-7E421EE2BE71}" type="pres">
      <dgm:prSet presAssocID="{0CA637F6-6E73-4971-8A15-F910DE2E5C73}" presName="rootText" presStyleLbl="node3" presStyleIdx="16" presStyleCnt="57" custScaleX="153242" custScaleY="124864" custLinFactNeighborX="-7908" custLinFactNeighborY="-35860">
        <dgm:presLayoutVars>
          <dgm:chPref val="3"/>
        </dgm:presLayoutVars>
      </dgm:prSet>
      <dgm:spPr/>
      <dgm:t>
        <a:bodyPr/>
        <a:lstStyle/>
        <a:p>
          <a:endParaRPr lang="es-ES"/>
        </a:p>
      </dgm:t>
    </dgm:pt>
    <dgm:pt modelId="{E8A79F04-3D00-42FA-853C-035C6307B463}" type="pres">
      <dgm:prSet presAssocID="{0CA637F6-6E73-4971-8A15-F910DE2E5C73}" presName="rootConnector" presStyleLbl="node3" presStyleIdx="16" presStyleCnt="57"/>
      <dgm:spPr/>
      <dgm:t>
        <a:bodyPr/>
        <a:lstStyle/>
        <a:p>
          <a:endParaRPr lang="es-ES"/>
        </a:p>
      </dgm:t>
    </dgm:pt>
    <dgm:pt modelId="{55E2984A-902B-4FB6-9720-9FECAD33EFC9}" type="pres">
      <dgm:prSet presAssocID="{0CA637F6-6E73-4971-8A15-F910DE2E5C73}" presName="hierChild4" presStyleCnt="0"/>
      <dgm:spPr/>
      <dgm:t>
        <a:bodyPr/>
        <a:lstStyle/>
        <a:p>
          <a:endParaRPr lang="es-ES"/>
        </a:p>
      </dgm:t>
    </dgm:pt>
    <dgm:pt modelId="{64A49722-D37D-43C0-AFC5-25B717D3C92F}" type="pres">
      <dgm:prSet presAssocID="{22CD59AF-F7FF-4123-9F15-2814FA12CA51}" presName="Name37" presStyleLbl="parChTrans1D4" presStyleIdx="23" presStyleCnt="54"/>
      <dgm:spPr/>
      <dgm:t>
        <a:bodyPr/>
        <a:lstStyle/>
        <a:p>
          <a:endParaRPr lang="es-ES"/>
        </a:p>
      </dgm:t>
    </dgm:pt>
    <dgm:pt modelId="{8E729530-73ED-467A-9086-FBB335B38D9E}" type="pres">
      <dgm:prSet presAssocID="{D0BF8EB2-0E0A-4F8C-8FF6-97A5E95DB469}" presName="hierRoot2" presStyleCnt="0">
        <dgm:presLayoutVars>
          <dgm:hierBranch val="init"/>
        </dgm:presLayoutVars>
      </dgm:prSet>
      <dgm:spPr/>
      <dgm:t>
        <a:bodyPr/>
        <a:lstStyle/>
        <a:p>
          <a:endParaRPr lang="es-ES"/>
        </a:p>
      </dgm:t>
    </dgm:pt>
    <dgm:pt modelId="{35F9F81A-310B-492E-BE18-75B1EFB2E075}" type="pres">
      <dgm:prSet presAssocID="{D0BF8EB2-0E0A-4F8C-8FF6-97A5E95DB469}" presName="rootComposite" presStyleCnt="0"/>
      <dgm:spPr/>
      <dgm:t>
        <a:bodyPr/>
        <a:lstStyle/>
        <a:p>
          <a:endParaRPr lang="es-ES"/>
        </a:p>
      </dgm:t>
    </dgm:pt>
    <dgm:pt modelId="{CCAF7856-22B3-4196-939F-40E4A642490C}" type="pres">
      <dgm:prSet presAssocID="{D0BF8EB2-0E0A-4F8C-8FF6-97A5E95DB469}" presName="rootText" presStyleLbl="node4" presStyleIdx="23" presStyleCnt="54" custScaleX="124864" custScaleY="151549" custLinFactNeighborX="-23514" custLinFactNeighborY="-42167">
        <dgm:presLayoutVars>
          <dgm:chPref val="3"/>
        </dgm:presLayoutVars>
      </dgm:prSet>
      <dgm:spPr/>
      <dgm:t>
        <a:bodyPr/>
        <a:lstStyle/>
        <a:p>
          <a:endParaRPr lang="es-ES"/>
        </a:p>
      </dgm:t>
    </dgm:pt>
    <dgm:pt modelId="{17B1913F-6440-4CA9-8CBD-2E0E4FE61750}" type="pres">
      <dgm:prSet presAssocID="{D0BF8EB2-0E0A-4F8C-8FF6-97A5E95DB469}" presName="rootConnector" presStyleLbl="node4" presStyleIdx="23" presStyleCnt="54"/>
      <dgm:spPr/>
      <dgm:t>
        <a:bodyPr/>
        <a:lstStyle/>
        <a:p>
          <a:endParaRPr lang="es-ES"/>
        </a:p>
      </dgm:t>
    </dgm:pt>
    <dgm:pt modelId="{617FA632-2E32-4080-B205-A6BE24398982}" type="pres">
      <dgm:prSet presAssocID="{D0BF8EB2-0E0A-4F8C-8FF6-97A5E95DB469}" presName="hierChild4" presStyleCnt="0"/>
      <dgm:spPr/>
      <dgm:t>
        <a:bodyPr/>
        <a:lstStyle/>
        <a:p>
          <a:endParaRPr lang="es-ES"/>
        </a:p>
      </dgm:t>
    </dgm:pt>
    <dgm:pt modelId="{9CB8456D-A65F-4C14-843F-5F52AA41B47D}" type="pres">
      <dgm:prSet presAssocID="{D0BF8EB2-0E0A-4F8C-8FF6-97A5E95DB469}" presName="hierChild5" presStyleCnt="0"/>
      <dgm:spPr/>
      <dgm:t>
        <a:bodyPr/>
        <a:lstStyle/>
        <a:p>
          <a:endParaRPr lang="es-ES"/>
        </a:p>
      </dgm:t>
    </dgm:pt>
    <dgm:pt modelId="{4993B8E1-DA8E-47B1-BD05-1E23FC0E10D8}" type="pres">
      <dgm:prSet presAssocID="{9487A1D4-6A2F-4754-BCAE-AC9E8998ED73}" presName="Name37" presStyleLbl="parChTrans1D4" presStyleIdx="24" presStyleCnt="54"/>
      <dgm:spPr/>
      <dgm:t>
        <a:bodyPr/>
        <a:lstStyle/>
        <a:p>
          <a:endParaRPr lang="es-ES"/>
        </a:p>
      </dgm:t>
    </dgm:pt>
    <dgm:pt modelId="{A8FC4E20-FDFC-4837-BCDD-7D24C42D2696}" type="pres">
      <dgm:prSet presAssocID="{D04B2F92-51C9-4C98-BCEB-2D9DC2999492}" presName="hierRoot2" presStyleCnt="0">
        <dgm:presLayoutVars>
          <dgm:hierBranch val="init"/>
        </dgm:presLayoutVars>
      </dgm:prSet>
      <dgm:spPr/>
      <dgm:t>
        <a:bodyPr/>
        <a:lstStyle/>
        <a:p>
          <a:endParaRPr lang="es-ES"/>
        </a:p>
      </dgm:t>
    </dgm:pt>
    <dgm:pt modelId="{B1E79404-4E5C-4678-A3EE-FFC564433ED8}" type="pres">
      <dgm:prSet presAssocID="{D04B2F92-51C9-4C98-BCEB-2D9DC2999492}" presName="rootComposite" presStyleCnt="0"/>
      <dgm:spPr/>
      <dgm:t>
        <a:bodyPr/>
        <a:lstStyle/>
        <a:p>
          <a:endParaRPr lang="es-ES"/>
        </a:p>
      </dgm:t>
    </dgm:pt>
    <dgm:pt modelId="{86331F47-4A8F-454E-AA43-DFA9C310A373}" type="pres">
      <dgm:prSet presAssocID="{D04B2F92-51C9-4C98-BCEB-2D9DC2999492}" presName="rootText" presStyleLbl="node4" presStyleIdx="24" presStyleCnt="54" custScaleX="124864" custScaleY="119188" custLinFactNeighborX="-23514" custLinFactNeighborY="-51091">
        <dgm:presLayoutVars>
          <dgm:chPref val="3"/>
        </dgm:presLayoutVars>
      </dgm:prSet>
      <dgm:spPr/>
      <dgm:t>
        <a:bodyPr/>
        <a:lstStyle/>
        <a:p>
          <a:endParaRPr lang="es-ES"/>
        </a:p>
      </dgm:t>
    </dgm:pt>
    <dgm:pt modelId="{248D60AD-48D1-4952-8BB7-594ED61328E5}" type="pres">
      <dgm:prSet presAssocID="{D04B2F92-51C9-4C98-BCEB-2D9DC2999492}" presName="rootConnector" presStyleLbl="node4" presStyleIdx="24" presStyleCnt="54"/>
      <dgm:spPr/>
      <dgm:t>
        <a:bodyPr/>
        <a:lstStyle/>
        <a:p>
          <a:endParaRPr lang="es-ES"/>
        </a:p>
      </dgm:t>
    </dgm:pt>
    <dgm:pt modelId="{82530331-BEB2-4E05-ACE8-01AE3755472A}" type="pres">
      <dgm:prSet presAssocID="{D04B2F92-51C9-4C98-BCEB-2D9DC2999492}" presName="hierChild4" presStyleCnt="0"/>
      <dgm:spPr/>
      <dgm:t>
        <a:bodyPr/>
        <a:lstStyle/>
        <a:p>
          <a:endParaRPr lang="es-ES"/>
        </a:p>
      </dgm:t>
    </dgm:pt>
    <dgm:pt modelId="{7FB401B5-4A66-4586-B273-925E247D5A0A}" type="pres">
      <dgm:prSet presAssocID="{D04B2F92-51C9-4C98-BCEB-2D9DC2999492}" presName="hierChild5" presStyleCnt="0"/>
      <dgm:spPr/>
      <dgm:t>
        <a:bodyPr/>
        <a:lstStyle/>
        <a:p>
          <a:endParaRPr lang="es-ES"/>
        </a:p>
      </dgm:t>
    </dgm:pt>
    <dgm:pt modelId="{85582F28-B8F2-4878-ADC2-F82614C35CD1}" type="pres">
      <dgm:prSet presAssocID="{7BE0A411-B05E-4309-8B94-FBD34E1B4F65}" presName="Name37" presStyleLbl="parChTrans1D4" presStyleIdx="25" presStyleCnt="54"/>
      <dgm:spPr/>
      <dgm:t>
        <a:bodyPr/>
        <a:lstStyle/>
        <a:p>
          <a:endParaRPr lang="es-ES"/>
        </a:p>
      </dgm:t>
    </dgm:pt>
    <dgm:pt modelId="{A8FE922D-A7BE-4D51-ABA5-BA248F6B29DB}" type="pres">
      <dgm:prSet presAssocID="{7D326B96-725B-47F2-BF1B-98196EDA946D}" presName="hierRoot2" presStyleCnt="0">
        <dgm:presLayoutVars>
          <dgm:hierBranch val="init"/>
        </dgm:presLayoutVars>
      </dgm:prSet>
      <dgm:spPr/>
      <dgm:t>
        <a:bodyPr/>
        <a:lstStyle/>
        <a:p>
          <a:endParaRPr lang="es-ES"/>
        </a:p>
      </dgm:t>
    </dgm:pt>
    <dgm:pt modelId="{AA539A51-0BA6-43E1-9155-F7359D818B35}" type="pres">
      <dgm:prSet presAssocID="{7D326B96-725B-47F2-BF1B-98196EDA946D}" presName="rootComposite" presStyleCnt="0"/>
      <dgm:spPr/>
      <dgm:t>
        <a:bodyPr/>
        <a:lstStyle/>
        <a:p>
          <a:endParaRPr lang="es-ES"/>
        </a:p>
      </dgm:t>
    </dgm:pt>
    <dgm:pt modelId="{674E69C4-EDAE-409C-8662-8B488F81B8ED}" type="pres">
      <dgm:prSet presAssocID="{7D326B96-725B-47F2-BF1B-98196EDA946D}" presName="rootText" presStyleLbl="node4" presStyleIdx="25" presStyleCnt="54" custScaleX="124864" custScaleY="119188" custLinFactNeighborX="-23514" custLinFactNeighborY="-51091">
        <dgm:presLayoutVars>
          <dgm:chPref val="3"/>
        </dgm:presLayoutVars>
      </dgm:prSet>
      <dgm:spPr/>
      <dgm:t>
        <a:bodyPr/>
        <a:lstStyle/>
        <a:p>
          <a:endParaRPr lang="es-ES"/>
        </a:p>
      </dgm:t>
    </dgm:pt>
    <dgm:pt modelId="{35DCC228-B3BB-4BA3-A6A2-9D4F8652603E}" type="pres">
      <dgm:prSet presAssocID="{7D326B96-725B-47F2-BF1B-98196EDA946D}" presName="rootConnector" presStyleLbl="node4" presStyleIdx="25" presStyleCnt="54"/>
      <dgm:spPr/>
      <dgm:t>
        <a:bodyPr/>
        <a:lstStyle/>
        <a:p>
          <a:endParaRPr lang="es-ES"/>
        </a:p>
      </dgm:t>
    </dgm:pt>
    <dgm:pt modelId="{DE875216-AB05-4B6A-83AA-5FAE310635B3}" type="pres">
      <dgm:prSet presAssocID="{7D326B96-725B-47F2-BF1B-98196EDA946D}" presName="hierChild4" presStyleCnt="0"/>
      <dgm:spPr/>
      <dgm:t>
        <a:bodyPr/>
        <a:lstStyle/>
        <a:p>
          <a:endParaRPr lang="es-ES"/>
        </a:p>
      </dgm:t>
    </dgm:pt>
    <dgm:pt modelId="{C8012C6D-8C2A-474C-BCB0-6D29428F8364}" type="pres">
      <dgm:prSet presAssocID="{7D326B96-725B-47F2-BF1B-98196EDA946D}" presName="hierChild5" presStyleCnt="0"/>
      <dgm:spPr/>
      <dgm:t>
        <a:bodyPr/>
        <a:lstStyle/>
        <a:p>
          <a:endParaRPr lang="es-ES"/>
        </a:p>
      </dgm:t>
    </dgm:pt>
    <dgm:pt modelId="{648704CD-F72F-48F7-92E2-36773EEF1485}" type="pres">
      <dgm:prSet presAssocID="{8C72A0B2-32FB-4FF9-A4D4-60FD38F7FEFB}" presName="Name37" presStyleLbl="parChTrans1D4" presStyleIdx="26" presStyleCnt="54"/>
      <dgm:spPr/>
      <dgm:t>
        <a:bodyPr/>
        <a:lstStyle/>
        <a:p>
          <a:endParaRPr lang="es-ES"/>
        </a:p>
      </dgm:t>
    </dgm:pt>
    <dgm:pt modelId="{5DFBEF0C-C38B-4A97-8168-26B2AD639D87}" type="pres">
      <dgm:prSet presAssocID="{19F7A835-FC58-48EE-A266-A3D484C97473}" presName="hierRoot2" presStyleCnt="0">
        <dgm:presLayoutVars>
          <dgm:hierBranch val="init"/>
        </dgm:presLayoutVars>
      </dgm:prSet>
      <dgm:spPr/>
      <dgm:t>
        <a:bodyPr/>
        <a:lstStyle/>
        <a:p>
          <a:endParaRPr lang="es-ES"/>
        </a:p>
      </dgm:t>
    </dgm:pt>
    <dgm:pt modelId="{C69F56AA-619E-486A-8C70-44F5582D704B}" type="pres">
      <dgm:prSet presAssocID="{19F7A835-FC58-48EE-A266-A3D484C97473}" presName="rootComposite" presStyleCnt="0"/>
      <dgm:spPr/>
      <dgm:t>
        <a:bodyPr/>
        <a:lstStyle/>
        <a:p>
          <a:endParaRPr lang="es-ES"/>
        </a:p>
      </dgm:t>
    </dgm:pt>
    <dgm:pt modelId="{715D9FBE-7A85-4AAE-A5E1-B56931103EC5}" type="pres">
      <dgm:prSet presAssocID="{19F7A835-FC58-48EE-A266-A3D484C97473}" presName="rootText" presStyleLbl="node4" presStyleIdx="26" presStyleCnt="54" custScaleX="124864" custScaleY="119188" custLinFactNeighborX="-23514" custLinFactNeighborY="-62743">
        <dgm:presLayoutVars>
          <dgm:chPref val="3"/>
        </dgm:presLayoutVars>
      </dgm:prSet>
      <dgm:spPr/>
      <dgm:t>
        <a:bodyPr/>
        <a:lstStyle/>
        <a:p>
          <a:endParaRPr lang="es-ES"/>
        </a:p>
      </dgm:t>
    </dgm:pt>
    <dgm:pt modelId="{302664EC-89A7-474F-8846-2CD07040EBB5}" type="pres">
      <dgm:prSet presAssocID="{19F7A835-FC58-48EE-A266-A3D484C97473}" presName="rootConnector" presStyleLbl="node4" presStyleIdx="26" presStyleCnt="54"/>
      <dgm:spPr/>
      <dgm:t>
        <a:bodyPr/>
        <a:lstStyle/>
        <a:p>
          <a:endParaRPr lang="es-ES"/>
        </a:p>
      </dgm:t>
    </dgm:pt>
    <dgm:pt modelId="{F0D209B4-B2C6-4D2D-A3C8-11F769F28F74}" type="pres">
      <dgm:prSet presAssocID="{19F7A835-FC58-48EE-A266-A3D484C97473}" presName="hierChild4" presStyleCnt="0"/>
      <dgm:spPr/>
      <dgm:t>
        <a:bodyPr/>
        <a:lstStyle/>
        <a:p>
          <a:endParaRPr lang="es-ES"/>
        </a:p>
      </dgm:t>
    </dgm:pt>
    <dgm:pt modelId="{0F6881F7-7CA8-40EE-8029-2910209D0D6C}" type="pres">
      <dgm:prSet presAssocID="{19F7A835-FC58-48EE-A266-A3D484C97473}" presName="hierChild5" presStyleCnt="0"/>
      <dgm:spPr/>
      <dgm:t>
        <a:bodyPr/>
        <a:lstStyle/>
        <a:p>
          <a:endParaRPr lang="es-ES"/>
        </a:p>
      </dgm:t>
    </dgm:pt>
    <dgm:pt modelId="{E73817B7-F521-4A8B-AEEC-D1FB3ED44A09}" type="pres">
      <dgm:prSet presAssocID="{0CA637F6-6E73-4971-8A15-F910DE2E5C73}" presName="hierChild5" presStyleCnt="0"/>
      <dgm:spPr/>
      <dgm:t>
        <a:bodyPr/>
        <a:lstStyle/>
        <a:p>
          <a:endParaRPr lang="es-ES"/>
        </a:p>
      </dgm:t>
    </dgm:pt>
    <dgm:pt modelId="{96EE84B6-0B6D-4672-89DD-7B396B2EF6DA}" type="pres">
      <dgm:prSet presAssocID="{993A43B8-85F7-425E-9C30-B639F69039B7}" presName="Name50" presStyleLbl="parChTrans1D3" presStyleIdx="17" presStyleCnt="57"/>
      <dgm:spPr/>
      <dgm:t>
        <a:bodyPr/>
        <a:lstStyle/>
        <a:p>
          <a:endParaRPr lang="es-ES"/>
        </a:p>
      </dgm:t>
    </dgm:pt>
    <dgm:pt modelId="{19D33743-34A7-4C94-8A7D-36EDE647910E}" type="pres">
      <dgm:prSet presAssocID="{6F3F0A92-E01B-43B3-9CE1-07D6FF166C3C}" presName="hierRoot2" presStyleCnt="0">
        <dgm:presLayoutVars>
          <dgm:hierBranch val="init"/>
        </dgm:presLayoutVars>
      </dgm:prSet>
      <dgm:spPr/>
      <dgm:t>
        <a:bodyPr/>
        <a:lstStyle/>
        <a:p>
          <a:endParaRPr lang="es-ES"/>
        </a:p>
      </dgm:t>
    </dgm:pt>
    <dgm:pt modelId="{9D72C7B4-16DD-43B3-BAEC-81124FABE889}" type="pres">
      <dgm:prSet presAssocID="{6F3F0A92-E01B-43B3-9CE1-07D6FF166C3C}" presName="rootComposite" presStyleCnt="0"/>
      <dgm:spPr/>
      <dgm:t>
        <a:bodyPr/>
        <a:lstStyle/>
        <a:p>
          <a:endParaRPr lang="es-ES"/>
        </a:p>
      </dgm:t>
    </dgm:pt>
    <dgm:pt modelId="{FCCC987F-39B8-4A77-9A7A-3F672FF94E11}" type="pres">
      <dgm:prSet presAssocID="{6F3F0A92-E01B-43B3-9CE1-07D6FF166C3C}" presName="rootText" presStyleLbl="node3" presStyleIdx="17" presStyleCnt="57" custScaleX="153242" custLinFactNeighborX="-7908" custLinFactNeighborY="-70336">
        <dgm:presLayoutVars>
          <dgm:chPref val="3"/>
        </dgm:presLayoutVars>
      </dgm:prSet>
      <dgm:spPr/>
      <dgm:t>
        <a:bodyPr/>
        <a:lstStyle/>
        <a:p>
          <a:endParaRPr lang="es-ES"/>
        </a:p>
      </dgm:t>
    </dgm:pt>
    <dgm:pt modelId="{403DC14B-7AAF-40D6-BEA7-6ABE50895AA2}" type="pres">
      <dgm:prSet presAssocID="{6F3F0A92-E01B-43B3-9CE1-07D6FF166C3C}" presName="rootConnector" presStyleLbl="node3" presStyleIdx="17" presStyleCnt="57"/>
      <dgm:spPr/>
      <dgm:t>
        <a:bodyPr/>
        <a:lstStyle/>
        <a:p>
          <a:endParaRPr lang="es-ES"/>
        </a:p>
      </dgm:t>
    </dgm:pt>
    <dgm:pt modelId="{149599BA-3051-440C-9A6E-5A40FF1FDE7D}" type="pres">
      <dgm:prSet presAssocID="{6F3F0A92-E01B-43B3-9CE1-07D6FF166C3C}" presName="hierChild4" presStyleCnt="0"/>
      <dgm:spPr/>
      <dgm:t>
        <a:bodyPr/>
        <a:lstStyle/>
        <a:p>
          <a:endParaRPr lang="es-ES"/>
        </a:p>
      </dgm:t>
    </dgm:pt>
    <dgm:pt modelId="{5364E6E1-A109-424F-B9D2-E9D6ABEA3EBB}" type="pres">
      <dgm:prSet presAssocID="{6F3F0A92-E01B-43B3-9CE1-07D6FF166C3C}" presName="hierChild5" presStyleCnt="0"/>
      <dgm:spPr/>
      <dgm:t>
        <a:bodyPr/>
        <a:lstStyle/>
        <a:p>
          <a:endParaRPr lang="es-ES"/>
        </a:p>
      </dgm:t>
    </dgm:pt>
    <dgm:pt modelId="{DBB204D5-A5DD-4BF0-81A1-129150051F41}" type="pres">
      <dgm:prSet presAssocID="{E887394E-B8D9-4224-86DC-B20C9977D488}" presName="hierChild5" presStyleCnt="0"/>
      <dgm:spPr/>
      <dgm:t>
        <a:bodyPr/>
        <a:lstStyle/>
        <a:p>
          <a:endParaRPr lang="es-ES"/>
        </a:p>
      </dgm:t>
    </dgm:pt>
    <dgm:pt modelId="{E16E2A9A-CFD5-4F85-BAB7-535F7F8155FC}" type="pres">
      <dgm:prSet presAssocID="{0289ECEF-136B-478D-90D1-76A688A583F1}" presName="Name37" presStyleLbl="parChTrans1D2" presStyleIdx="4" presStyleCnt="13"/>
      <dgm:spPr/>
      <dgm:t>
        <a:bodyPr/>
        <a:lstStyle/>
        <a:p>
          <a:endParaRPr lang="es-ES"/>
        </a:p>
      </dgm:t>
    </dgm:pt>
    <dgm:pt modelId="{FA05FA66-73FB-4DEB-B048-15EDBEA67735}" type="pres">
      <dgm:prSet presAssocID="{5295C9CF-3D0F-42A0-9AD8-FF8DEC7B82C6}" presName="hierRoot2" presStyleCnt="0">
        <dgm:presLayoutVars>
          <dgm:hierBranch val="r"/>
        </dgm:presLayoutVars>
      </dgm:prSet>
      <dgm:spPr/>
      <dgm:t>
        <a:bodyPr/>
        <a:lstStyle/>
        <a:p>
          <a:endParaRPr lang="es-ES"/>
        </a:p>
      </dgm:t>
    </dgm:pt>
    <dgm:pt modelId="{BB5C8AB5-D314-4728-996C-FA0D21EE8A54}" type="pres">
      <dgm:prSet presAssocID="{5295C9CF-3D0F-42A0-9AD8-FF8DEC7B82C6}" presName="rootComposite" presStyleCnt="0"/>
      <dgm:spPr/>
      <dgm:t>
        <a:bodyPr/>
        <a:lstStyle/>
        <a:p>
          <a:endParaRPr lang="es-ES"/>
        </a:p>
      </dgm:t>
    </dgm:pt>
    <dgm:pt modelId="{336B17E1-341B-4C7E-B93F-ECF025F6F091}" type="pres">
      <dgm:prSet presAssocID="{5295C9CF-3D0F-42A0-9AD8-FF8DEC7B82C6}" presName="rootText" presStyleLbl="node2" presStyleIdx="4" presStyleCnt="13" custScaleX="140162" custScaleY="223266">
        <dgm:presLayoutVars>
          <dgm:chPref val="3"/>
        </dgm:presLayoutVars>
      </dgm:prSet>
      <dgm:spPr/>
      <dgm:t>
        <a:bodyPr/>
        <a:lstStyle/>
        <a:p>
          <a:endParaRPr lang="es-ES"/>
        </a:p>
      </dgm:t>
    </dgm:pt>
    <dgm:pt modelId="{BF47FE2B-C97E-448D-8190-825995F23060}" type="pres">
      <dgm:prSet presAssocID="{5295C9CF-3D0F-42A0-9AD8-FF8DEC7B82C6}" presName="rootConnector" presStyleLbl="node2" presStyleIdx="4" presStyleCnt="13"/>
      <dgm:spPr/>
      <dgm:t>
        <a:bodyPr/>
        <a:lstStyle/>
        <a:p>
          <a:endParaRPr lang="es-ES"/>
        </a:p>
      </dgm:t>
    </dgm:pt>
    <dgm:pt modelId="{B6E0BE35-87CE-463A-9925-9D9988BA5F12}" type="pres">
      <dgm:prSet presAssocID="{5295C9CF-3D0F-42A0-9AD8-FF8DEC7B82C6}" presName="hierChild4" presStyleCnt="0"/>
      <dgm:spPr/>
      <dgm:t>
        <a:bodyPr/>
        <a:lstStyle/>
        <a:p>
          <a:endParaRPr lang="es-ES"/>
        </a:p>
      </dgm:t>
    </dgm:pt>
    <dgm:pt modelId="{764F49C7-C17B-48DC-AC71-914C6B576D0D}" type="pres">
      <dgm:prSet presAssocID="{120C28AE-CE37-4427-8BFF-490E2ECF9ECE}" presName="Name50" presStyleLbl="parChTrans1D3" presStyleIdx="18" presStyleCnt="57"/>
      <dgm:spPr/>
      <dgm:t>
        <a:bodyPr/>
        <a:lstStyle/>
        <a:p>
          <a:endParaRPr lang="es-ES"/>
        </a:p>
      </dgm:t>
    </dgm:pt>
    <dgm:pt modelId="{5DE54598-F94E-45A8-992B-5A2E212970CB}" type="pres">
      <dgm:prSet presAssocID="{85BE5665-B21E-4532-9083-A018200C9F52}" presName="hierRoot2" presStyleCnt="0">
        <dgm:presLayoutVars>
          <dgm:hierBranch val="r"/>
        </dgm:presLayoutVars>
      </dgm:prSet>
      <dgm:spPr/>
      <dgm:t>
        <a:bodyPr/>
        <a:lstStyle/>
        <a:p>
          <a:endParaRPr lang="es-ES"/>
        </a:p>
      </dgm:t>
    </dgm:pt>
    <dgm:pt modelId="{8C0D371D-E6B4-4A25-B0EF-107F2985288D}" type="pres">
      <dgm:prSet presAssocID="{85BE5665-B21E-4532-9083-A018200C9F52}" presName="rootComposite" presStyleCnt="0"/>
      <dgm:spPr/>
      <dgm:t>
        <a:bodyPr/>
        <a:lstStyle/>
        <a:p>
          <a:endParaRPr lang="es-ES"/>
        </a:p>
      </dgm:t>
    </dgm:pt>
    <dgm:pt modelId="{DAC5E9C3-EF48-44F3-8141-AA41ED77AF12}" type="pres">
      <dgm:prSet presAssocID="{85BE5665-B21E-4532-9083-A018200C9F52}" presName="rootText" presStyleLbl="node3" presStyleIdx="18" presStyleCnt="57" custScaleX="138861" custScaleY="133945" custLinFactNeighborX="-11964">
        <dgm:presLayoutVars>
          <dgm:chPref val="3"/>
        </dgm:presLayoutVars>
      </dgm:prSet>
      <dgm:spPr/>
      <dgm:t>
        <a:bodyPr/>
        <a:lstStyle/>
        <a:p>
          <a:endParaRPr lang="es-ES"/>
        </a:p>
      </dgm:t>
    </dgm:pt>
    <dgm:pt modelId="{C2B559FA-A5AF-4EFA-9B51-AB8758049B82}" type="pres">
      <dgm:prSet presAssocID="{85BE5665-B21E-4532-9083-A018200C9F52}" presName="rootConnector" presStyleLbl="node3" presStyleIdx="18" presStyleCnt="57"/>
      <dgm:spPr/>
      <dgm:t>
        <a:bodyPr/>
        <a:lstStyle/>
        <a:p>
          <a:endParaRPr lang="es-ES"/>
        </a:p>
      </dgm:t>
    </dgm:pt>
    <dgm:pt modelId="{D5A8319E-8552-4FE7-9B4E-A768422800C4}" type="pres">
      <dgm:prSet presAssocID="{85BE5665-B21E-4532-9083-A018200C9F52}" presName="hierChild4" presStyleCnt="0"/>
      <dgm:spPr/>
      <dgm:t>
        <a:bodyPr/>
        <a:lstStyle/>
        <a:p>
          <a:endParaRPr lang="es-ES"/>
        </a:p>
      </dgm:t>
    </dgm:pt>
    <dgm:pt modelId="{8C6C229E-4275-4461-8FD6-2CF91D2EE35D}" type="pres">
      <dgm:prSet presAssocID="{B2FC2C1F-2ADF-40EA-B864-CA712381D07A}" presName="Name50" presStyleLbl="parChTrans1D4" presStyleIdx="27" presStyleCnt="54"/>
      <dgm:spPr/>
      <dgm:t>
        <a:bodyPr/>
        <a:lstStyle/>
        <a:p>
          <a:endParaRPr lang="es-ES"/>
        </a:p>
      </dgm:t>
    </dgm:pt>
    <dgm:pt modelId="{6CE8A2C9-D090-411F-9A83-B87E5FFECA2A}" type="pres">
      <dgm:prSet presAssocID="{4C056D1C-5522-47BB-9D33-3062A369F310}" presName="hierRoot2" presStyleCnt="0">
        <dgm:presLayoutVars>
          <dgm:hierBranch val="init"/>
        </dgm:presLayoutVars>
      </dgm:prSet>
      <dgm:spPr/>
      <dgm:t>
        <a:bodyPr/>
        <a:lstStyle/>
        <a:p>
          <a:endParaRPr lang="es-ES"/>
        </a:p>
      </dgm:t>
    </dgm:pt>
    <dgm:pt modelId="{CBF4469D-50C8-4D66-9D7E-87C0799DAEE2}" type="pres">
      <dgm:prSet presAssocID="{4C056D1C-5522-47BB-9D33-3062A369F310}" presName="rootComposite" presStyleCnt="0"/>
      <dgm:spPr/>
      <dgm:t>
        <a:bodyPr/>
        <a:lstStyle/>
        <a:p>
          <a:endParaRPr lang="es-ES"/>
        </a:p>
      </dgm:t>
    </dgm:pt>
    <dgm:pt modelId="{230858E8-210A-4E44-9750-02145E9B0430}" type="pres">
      <dgm:prSet presAssocID="{4C056D1C-5522-47BB-9D33-3062A369F310}" presName="rootText" presStyleLbl="node4" presStyleIdx="27" presStyleCnt="54" custScaleX="113080" custScaleY="107129" custLinFactNeighborX="-20898">
        <dgm:presLayoutVars>
          <dgm:chPref val="3"/>
        </dgm:presLayoutVars>
      </dgm:prSet>
      <dgm:spPr/>
      <dgm:t>
        <a:bodyPr/>
        <a:lstStyle/>
        <a:p>
          <a:endParaRPr lang="es-ES"/>
        </a:p>
      </dgm:t>
    </dgm:pt>
    <dgm:pt modelId="{E1984EC4-DE3D-4C73-A242-F10B3118D0F5}" type="pres">
      <dgm:prSet presAssocID="{4C056D1C-5522-47BB-9D33-3062A369F310}" presName="rootConnector" presStyleLbl="node4" presStyleIdx="27" presStyleCnt="54"/>
      <dgm:spPr/>
      <dgm:t>
        <a:bodyPr/>
        <a:lstStyle/>
        <a:p>
          <a:endParaRPr lang="es-ES"/>
        </a:p>
      </dgm:t>
    </dgm:pt>
    <dgm:pt modelId="{CD74FD04-2421-4E4D-8952-2023EB0D29E7}" type="pres">
      <dgm:prSet presAssocID="{4C056D1C-5522-47BB-9D33-3062A369F310}" presName="hierChild4" presStyleCnt="0"/>
      <dgm:spPr/>
      <dgm:t>
        <a:bodyPr/>
        <a:lstStyle/>
        <a:p>
          <a:endParaRPr lang="es-ES"/>
        </a:p>
      </dgm:t>
    </dgm:pt>
    <dgm:pt modelId="{D5F676F5-3A7D-46EE-B383-26AAE8BB8AE3}" type="pres">
      <dgm:prSet presAssocID="{4C056D1C-5522-47BB-9D33-3062A369F310}" presName="hierChild5" presStyleCnt="0"/>
      <dgm:spPr/>
      <dgm:t>
        <a:bodyPr/>
        <a:lstStyle/>
        <a:p>
          <a:endParaRPr lang="es-ES"/>
        </a:p>
      </dgm:t>
    </dgm:pt>
    <dgm:pt modelId="{900C11C9-A9E6-45B5-8FEA-4DF2BB55E4EE}" type="pres">
      <dgm:prSet presAssocID="{3FBC2E83-BB84-4D67-BD03-FE0E143818B0}" presName="Name50" presStyleLbl="parChTrans1D4" presStyleIdx="28" presStyleCnt="54"/>
      <dgm:spPr/>
      <dgm:t>
        <a:bodyPr/>
        <a:lstStyle/>
        <a:p>
          <a:endParaRPr lang="es-ES"/>
        </a:p>
      </dgm:t>
    </dgm:pt>
    <dgm:pt modelId="{531D0169-E61E-453D-A8A5-E1D896EC3393}" type="pres">
      <dgm:prSet presAssocID="{E930F424-3F09-40E9-8BB0-646F58C93755}" presName="hierRoot2" presStyleCnt="0">
        <dgm:presLayoutVars>
          <dgm:hierBranch val="init"/>
        </dgm:presLayoutVars>
      </dgm:prSet>
      <dgm:spPr/>
      <dgm:t>
        <a:bodyPr/>
        <a:lstStyle/>
        <a:p>
          <a:endParaRPr lang="es-ES"/>
        </a:p>
      </dgm:t>
    </dgm:pt>
    <dgm:pt modelId="{5559EBFB-7512-4293-99DC-D2D74DB0D26A}" type="pres">
      <dgm:prSet presAssocID="{E930F424-3F09-40E9-8BB0-646F58C93755}" presName="rootComposite" presStyleCnt="0"/>
      <dgm:spPr/>
      <dgm:t>
        <a:bodyPr/>
        <a:lstStyle/>
        <a:p>
          <a:endParaRPr lang="es-ES"/>
        </a:p>
      </dgm:t>
    </dgm:pt>
    <dgm:pt modelId="{2D7AF1D9-ABEB-4A95-877C-6C818D4BED69}" type="pres">
      <dgm:prSet presAssocID="{E930F424-3F09-40E9-8BB0-646F58C93755}" presName="rootText" presStyleLbl="node4" presStyleIdx="28" presStyleCnt="54" custScaleX="113080" custScaleY="107129" custLinFactNeighborX="-20898">
        <dgm:presLayoutVars>
          <dgm:chPref val="3"/>
        </dgm:presLayoutVars>
      </dgm:prSet>
      <dgm:spPr/>
      <dgm:t>
        <a:bodyPr/>
        <a:lstStyle/>
        <a:p>
          <a:endParaRPr lang="es-ES"/>
        </a:p>
      </dgm:t>
    </dgm:pt>
    <dgm:pt modelId="{891AC32F-D943-434B-83EC-703ABFF5F1E4}" type="pres">
      <dgm:prSet presAssocID="{E930F424-3F09-40E9-8BB0-646F58C93755}" presName="rootConnector" presStyleLbl="node4" presStyleIdx="28" presStyleCnt="54"/>
      <dgm:spPr/>
      <dgm:t>
        <a:bodyPr/>
        <a:lstStyle/>
        <a:p>
          <a:endParaRPr lang="es-ES"/>
        </a:p>
      </dgm:t>
    </dgm:pt>
    <dgm:pt modelId="{142229D0-DBA7-4510-9EA1-DDAC2E22E46E}" type="pres">
      <dgm:prSet presAssocID="{E930F424-3F09-40E9-8BB0-646F58C93755}" presName="hierChild4" presStyleCnt="0"/>
      <dgm:spPr/>
      <dgm:t>
        <a:bodyPr/>
        <a:lstStyle/>
        <a:p>
          <a:endParaRPr lang="es-ES"/>
        </a:p>
      </dgm:t>
    </dgm:pt>
    <dgm:pt modelId="{D8439E3F-DEFA-4156-B185-2E75BB0EEA1C}" type="pres">
      <dgm:prSet presAssocID="{E930F424-3F09-40E9-8BB0-646F58C93755}" presName="hierChild5" presStyleCnt="0"/>
      <dgm:spPr/>
      <dgm:t>
        <a:bodyPr/>
        <a:lstStyle/>
        <a:p>
          <a:endParaRPr lang="es-ES"/>
        </a:p>
      </dgm:t>
    </dgm:pt>
    <dgm:pt modelId="{F1D13D5C-E62D-4AF3-B23A-04B6814082B3}" type="pres">
      <dgm:prSet presAssocID="{85BE5665-B21E-4532-9083-A018200C9F52}" presName="hierChild5" presStyleCnt="0"/>
      <dgm:spPr/>
      <dgm:t>
        <a:bodyPr/>
        <a:lstStyle/>
        <a:p>
          <a:endParaRPr lang="es-ES"/>
        </a:p>
      </dgm:t>
    </dgm:pt>
    <dgm:pt modelId="{87BF748F-8367-429F-9DE1-1BF115CF98C4}" type="pres">
      <dgm:prSet presAssocID="{7160921D-83BD-4894-B279-F51B9470986F}" presName="Name50" presStyleLbl="parChTrans1D3" presStyleIdx="19" presStyleCnt="57"/>
      <dgm:spPr/>
      <dgm:t>
        <a:bodyPr/>
        <a:lstStyle/>
        <a:p>
          <a:endParaRPr lang="es-ES"/>
        </a:p>
      </dgm:t>
    </dgm:pt>
    <dgm:pt modelId="{7B68D12A-46B5-43BD-B817-5919B24EAFF9}" type="pres">
      <dgm:prSet presAssocID="{3FDE781C-1AF1-4204-861B-0A38896D393A}" presName="hierRoot2" presStyleCnt="0">
        <dgm:presLayoutVars>
          <dgm:hierBranch val="init"/>
        </dgm:presLayoutVars>
      </dgm:prSet>
      <dgm:spPr/>
      <dgm:t>
        <a:bodyPr/>
        <a:lstStyle/>
        <a:p>
          <a:endParaRPr lang="es-ES"/>
        </a:p>
      </dgm:t>
    </dgm:pt>
    <dgm:pt modelId="{BF1BA993-BBE7-47A8-8E31-D9E76D8A3012}" type="pres">
      <dgm:prSet presAssocID="{3FDE781C-1AF1-4204-861B-0A38896D393A}" presName="rootComposite" presStyleCnt="0"/>
      <dgm:spPr/>
      <dgm:t>
        <a:bodyPr/>
        <a:lstStyle/>
        <a:p>
          <a:endParaRPr lang="es-ES"/>
        </a:p>
      </dgm:t>
    </dgm:pt>
    <dgm:pt modelId="{7FEE3002-5EF6-457F-97E2-54649C655979}" type="pres">
      <dgm:prSet presAssocID="{3FDE781C-1AF1-4204-861B-0A38896D393A}" presName="rootText" presStyleLbl="node3" presStyleIdx="19" presStyleCnt="57" custScaleX="114934" custScaleY="133945" custLinFactNeighborY="-3435">
        <dgm:presLayoutVars>
          <dgm:chPref val="3"/>
        </dgm:presLayoutVars>
      </dgm:prSet>
      <dgm:spPr/>
      <dgm:t>
        <a:bodyPr/>
        <a:lstStyle/>
        <a:p>
          <a:endParaRPr lang="es-ES"/>
        </a:p>
      </dgm:t>
    </dgm:pt>
    <dgm:pt modelId="{6876CD93-2DCA-4924-B014-B51FF8EDBD73}" type="pres">
      <dgm:prSet presAssocID="{3FDE781C-1AF1-4204-861B-0A38896D393A}" presName="rootConnector" presStyleLbl="node3" presStyleIdx="19" presStyleCnt="57"/>
      <dgm:spPr/>
      <dgm:t>
        <a:bodyPr/>
        <a:lstStyle/>
        <a:p>
          <a:endParaRPr lang="es-ES"/>
        </a:p>
      </dgm:t>
    </dgm:pt>
    <dgm:pt modelId="{D33C6D29-B11C-4F59-B4F8-F075A59B9933}" type="pres">
      <dgm:prSet presAssocID="{3FDE781C-1AF1-4204-861B-0A38896D393A}" presName="hierChild4" presStyleCnt="0"/>
      <dgm:spPr/>
      <dgm:t>
        <a:bodyPr/>
        <a:lstStyle/>
        <a:p>
          <a:endParaRPr lang="es-ES"/>
        </a:p>
      </dgm:t>
    </dgm:pt>
    <dgm:pt modelId="{56449ED2-1F68-43DB-924E-7C14FAB84E49}" type="pres">
      <dgm:prSet presAssocID="{3FDE781C-1AF1-4204-861B-0A38896D393A}" presName="hierChild5" presStyleCnt="0"/>
      <dgm:spPr/>
      <dgm:t>
        <a:bodyPr/>
        <a:lstStyle/>
        <a:p>
          <a:endParaRPr lang="es-ES"/>
        </a:p>
      </dgm:t>
    </dgm:pt>
    <dgm:pt modelId="{1D4B752B-4C30-4E3B-A67B-EF4F281D47ED}" type="pres">
      <dgm:prSet presAssocID="{C7F3EBBF-62F2-4C30-BC13-E24E5387E998}" presName="Name50" presStyleLbl="parChTrans1D3" presStyleIdx="20" presStyleCnt="57"/>
      <dgm:spPr/>
      <dgm:t>
        <a:bodyPr/>
        <a:lstStyle/>
        <a:p>
          <a:endParaRPr lang="es-ES"/>
        </a:p>
      </dgm:t>
    </dgm:pt>
    <dgm:pt modelId="{293FFE03-401D-42E6-9C8F-6EA3670EEBDF}" type="pres">
      <dgm:prSet presAssocID="{8128F86B-0D2E-4C05-A65A-4CD5F7006EFA}" presName="hierRoot2" presStyleCnt="0">
        <dgm:presLayoutVars>
          <dgm:hierBranch val="init"/>
        </dgm:presLayoutVars>
      </dgm:prSet>
      <dgm:spPr/>
      <dgm:t>
        <a:bodyPr/>
        <a:lstStyle/>
        <a:p>
          <a:endParaRPr lang="es-ES"/>
        </a:p>
      </dgm:t>
    </dgm:pt>
    <dgm:pt modelId="{8E9FACA3-2091-4873-988A-AE6D9E6858ED}" type="pres">
      <dgm:prSet presAssocID="{8128F86B-0D2E-4C05-A65A-4CD5F7006EFA}" presName="rootComposite" presStyleCnt="0"/>
      <dgm:spPr/>
      <dgm:t>
        <a:bodyPr/>
        <a:lstStyle/>
        <a:p>
          <a:endParaRPr lang="es-ES"/>
        </a:p>
      </dgm:t>
    </dgm:pt>
    <dgm:pt modelId="{6C008866-A7E2-4507-9A8C-80579664126D}" type="pres">
      <dgm:prSet presAssocID="{8128F86B-0D2E-4C05-A65A-4CD5F7006EFA}" presName="rootText" presStyleLbl="node3" presStyleIdx="20" presStyleCnt="57" custScaleX="114934" custScaleY="133945" custLinFactNeighborY="-21999">
        <dgm:presLayoutVars>
          <dgm:chPref val="3"/>
        </dgm:presLayoutVars>
      </dgm:prSet>
      <dgm:spPr/>
      <dgm:t>
        <a:bodyPr/>
        <a:lstStyle/>
        <a:p>
          <a:endParaRPr lang="es-ES"/>
        </a:p>
      </dgm:t>
    </dgm:pt>
    <dgm:pt modelId="{2FEC33A5-0271-45C1-A502-DDE3B862B889}" type="pres">
      <dgm:prSet presAssocID="{8128F86B-0D2E-4C05-A65A-4CD5F7006EFA}" presName="rootConnector" presStyleLbl="node3" presStyleIdx="20" presStyleCnt="57"/>
      <dgm:spPr/>
      <dgm:t>
        <a:bodyPr/>
        <a:lstStyle/>
        <a:p>
          <a:endParaRPr lang="es-ES"/>
        </a:p>
      </dgm:t>
    </dgm:pt>
    <dgm:pt modelId="{1B040A44-4ADA-4CF8-AAE9-81687A01C1A8}" type="pres">
      <dgm:prSet presAssocID="{8128F86B-0D2E-4C05-A65A-4CD5F7006EFA}" presName="hierChild4" presStyleCnt="0"/>
      <dgm:spPr/>
      <dgm:t>
        <a:bodyPr/>
        <a:lstStyle/>
        <a:p>
          <a:endParaRPr lang="es-ES"/>
        </a:p>
      </dgm:t>
    </dgm:pt>
    <dgm:pt modelId="{E0872E74-9205-488D-AB50-A880E16FF7BE}" type="pres">
      <dgm:prSet presAssocID="{8128F86B-0D2E-4C05-A65A-4CD5F7006EFA}" presName="hierChild5" presStyleCnt="0"/>
      <dgm:spPr/>
      <dgm:t>
        <a:bodyPr/>
        <a:lstStyle/>
        <a:p>
          <a:endParaRPr lang="es-ES"/>
        </a:p>
      </dgm:t>
    </dgm:pt>
    <dgm:pt modelId="{56769249-9CA8-4E6D-A637-EBBA968C0CDF}" type="pres">
      <dgm:prSet presAssocID="{21C7F87A-0759-47BA-8978-A3BDB28F89F4}" presName="Name50" presStyleLbl="parChTrans1D3" presStyleIdx="21" presStyleCnt="57"/>
      <dgm:spPr/>
      <dgm:t>
        <a:bodyPr/>
        <a:lstStyle/>
        <a:p>
          <a:endParaRPr lang="es-ES"/>
        </a:p>
      </dgm:t>
    </dgm:pt>
    <dgm:pt modelId="{62D8A814-2918-478C-B1AD-0085E304402C}" type="pres">
      <dgm:prSet presAssocID="{F668E1C2-8DFA-45FF-BD2A-A1F2FC1DBB66}" presName="hierRoot2" presStyleCnt="0">
        <dgm:presLayoutVars>
          <dgm:hierBranch val="init"/>
        </dgm:presLayoutVars>
      </dgm:prSet>
      <dgm:spPr/>
      <dgm:t>
        <a:bodyPr/>
        <a:lstStyle/>
        <a:p>
          <a:endParaRPr lang="es-ES"/>
        </a:p>
      </dgm:t>
    </dgm:pt>
    <dgm:pt modelId="{E6150BF3-4127-42F7-BB9B-93EFA709C74A}" type="pres">
      <dgm:prSet presAssocID="{F668E1C2-8DFA-45FF-BD2A-A1F2FC1DBB66}" presName="rootComposite" presStyleCnt="0"/>
      <dgm:spPr/>
      <dgm:t>
        <a:bodyPr/>
        <a:lstStyle/>
        <a:p>
          <a:endParaRPr lang="es-ES"/>
        </a:p>
      </dgm:t>
    </dgm:pt>
    <dgm:pt modelId="{AF331C38-009A-4866-AB7A-9196E86B0B7F}" type="pres">
      <dgm:prSet presAssocID="{F668E1C2-8DFA-45FF-BD2A-A1F2FC1DBB66}" presName="rootText" presStyleLbl="node3" presStyleIdx="21" presStyleCnt="57" custScaleX="114934" custScaleY="133945" custLinFactNeighborY="-29199">
        <dgm:presLayoutVars>
          <dgm:chPref val="3"/>
        </dgm:presLayoutVars>
      </dgm:prSet>
      <dgm:spPr/>
      <dgm:t>
        <a:bodyPr/>
        <a:lstStyle/>
        <a:p>
          <a:endParaRPr lang="es-ES"/>
        </a:p>
      </dgm:t>
    </dgm:pt>
    <dgm:pt modelId="{04E7CD2C-D6E2-42DB-B1C1-78B70D44EDA6}" type="pres">
      <dgm:prSet presAssocID="{F668E1C2-8DFA-45FF-BD2A-A1F2FC1DBB66}" presName="rootConnector" presStyleLbl="node3" presStyleIdx="21" presStyleCnt="57"/>
      <dgm:spPr/>
      <dgm:t>
        <a:bodyPr/>
        <a:lstStyle/>
        <a:p>
          <a:endParaRPr lang="es-ES"/>
        </a:p>
      </dgm:t>
    </dgm:pt>
    <dgm:pt modelId="{42CBEB5D-8698-481A-84A3-C90CBFA50DEF}" type="pres">
      <dgm:prSet presAssocID="{F668E1C2-8DFA-45FF-BD2A-A1F2FC1DBB66}" presName="hierChild4" presStyleCnt="0"/>
      <dgm:spPr/>
      <dgm:t>
        <a:bodyPr/>
        <a:lstStyle/>
        <a:p>
          <a:endParaRPr lang="es-ES"/>
        </a:p>
      </dgm:t>
    </dgm:pt>
    <dgm:pt modelId="{24739EF2-A182-409E-BEEE-496436E1974B}" type="pres">
      <dgm:prSet presAssocID="{F668E1C2-8DFA-45FF-BD2A-A1F2FC1DBB66}" presName="hierChild5" presStyleCnt="0"/>
      <dgm:spPr/>
      <dgm:t>
        <a:bodyPr/>
        <a:lstStyle/>
        <a:p>
          <a:endParaRPr lang="es-ES"/>
        </a:p>
      </dgm:t>
    </dgm:pt>
    <dgm:pt modelId="{2E2835A3-4E52-432D-ACD8-56DBC0EA3508}" type="pres">
      <dgm:prSet presAssocID="{5295C9CF-3D0F-42A0-9AD8-FF8DEC7B82C6}" presName="hierChild5" presStyleCnt="0"/>
      <dgm:spPr/>
      <dgm:t>
        <a:bodyPr/>
        <a:lstStyle/>
        <a:p>
          <a:endParaRPr lang="es-ES"/>
        </a:p>
      </dgm:t>
    </dgm:pt>
    <dgm:pt modelId="{1E6F5279-5278-4FC3-BDDC-3018FB07811E}" type="pres">
      <dgm:prSet presAssocID="{2F778F4B-9A62-4039-84D8-5697FF3A3E0B}" presName="Name37" presStyleLbl="parChTrans1D2" presStyleIdx="5" presStyleCnt="13"/>
      <dgm:spPr/>
      <dgm:t>
        <a:bodyPr/>
        <a:lstStyle/>
        <a:p>
          <a:endParaRPr lang="es-ES"/>
        </a:p>
      </dgm:t>
    </dgm:pt>
    <dgm:pt modelId="{521AB5E6-5DC5-426D-BE88-9C0D9CC37DAC}" type="pres">
      <dgm:prSet presAssocID="{27BEEA92-1140-44B2-9824-9B2F3F47268B}" presName="hierRoot2" presStyleCnt="0">
        <dgm:presLayoutVars>
          <dgm:hierBranch val="r"/>
        </dgm:presLayoutVars>
      </dgm:prSet>
      <dgm:spPr/>
      <dgm:t>
        <a:bodyPr/>
        <a:lstStyle/>
        <a:p>
          <a:endParaRPr lang="es-ES"/>
        </a:p>
      </dgm:t>
    </dgm:pt>
    <dgm:pt modelId="{529E5CCB-5341-4ED4-8D39-F94BAEBA2B61}" type="pres">
      <dgm:prSet presAssocID="{27BEEA92-1140-44B2-9824-9B2F3F47268B}" presName="rootComposite" presStyleCnt="0"/>
      <dgm:spPr/>
      <dgm:t>
        <a:bodyPr/>
        <a:lstStyle/>
        <a:p>
          <a:endParaRPr lang="es-ES"/>
        </a:p>
      </dgm:t>
    </dgm:pt>
    <dgm:pt modelId="{762B9192-0FA9-4E54-A3D2-6020F1DBCC86}" type="pres">
      <dgm:prSet presAssocID="{27BEEA92-1140-44B2-9824-9B2F3F47268B}" presName="rootText" presStyleLbl="node2" presStyleIdx="5" presStyleCnt="13" custScaleX="138916" custScaleY="223266">
        <dgm:presLayoutVars>
          <dgm:chPref val="3"/>
        </dgm:presLayoutVars>
      </dgm:prSet>
      <dgm:spPr/>
      <dgm:t>
        <a:bodyPr/>
        <a:lstStyle/>
        <a:p>
          <a:endParaRPr lang="es-ES"/>
        </a:p>
      </dgm:t>
    </dgm:pt>
    <dgm:pt modelId="{00C035CD-C2D7-413C-8693-4EE5823C1D37}" type="pres">
      <dgm:prSet presAssocID="{27BEEA92-1140-44B2-9824-9B2F3F47268B}" presName="rootConnector" presStyleLbl="node2" presStyleIdx="5" presStyleCnt="13"/>
      <dgm:spPr/>
      <dgm:t>
        <a:bodyPr/>
        <a:lstStyle/>
        <a:p>
          <a:endParaRPr lang="es-ES"/>
        </a:p>
      </dgm:t>
    </dgm:pt>
    <dgm:pt modelId="{BCBB1007-5567-4EB8-8EC3-3BE344AF3173}" type="pres">
      <dgm:prSet presAssocID="{27BEEA92-1140-44B2-9824-9B2F3F47268B}" presName="hierChild4" presStyleCnt="0"/>
      <dgm:spPr/>
      <dgm:t>
        <a:bodyPr/>
        <a:lstStyle/>
        <a:p>
          <a:endParaRPr lang="es-ES"/>
        </a:p>
      </dgm:t>
    </dgm:pt>
    <dgm:pt modelId="{27D85511-81BC-49A1-9570-75A6A2461A4F}" type="pres">
      <dgm:prSet presAssocID="{45FB2765-5B9A-4099-A4BD-45EC4AA89A01}" presName="Name50" presStyleLbl="parChTrans1D3" presStyleIdx="22" presStyleCnt="57"/>
      <dgm:spPr/>
      <dgm:t>
        <a:bodyPr/>
        <a:lstStyle/>
        <a:p>
          <a:endParaRPr lang="es-ES"/>
        </a:p>
      </dgm:t>
    </dgm:pt>
    <dgm:pt modelId="{0C8A50FD-2153-4BF2-A311-4C52BFB1EC0C}" type="pres">
      <dgm:prSet presAssocID="{A0F2AEFC-6771-4BCB-83C0-BBE5C9727ADC}" presName="hierRoot2" presStyleCnt="0">
        <dgm:presLayoutVars>
          <dgm:hierBranch val="init"/>
        </dgm:presLayoutVars>
      </dgm:prSet>
      <dgm:spPr/>
      <dgm:t>
        <a:bodyPr/>
        <a:lstStyle/>
        <a:p>
          <a:endParaRPr lang="es-ES"/>
        </a:p>
      </dgm:t>
    </dgm:pt>
    <dgm:pt modelId="{7425867D-889B-4DC0-B8EE-45A6C2BDB6E8}" type="pres">
      <dgm:prSet presAssocID="{A0F2AEFC-6771-4BCB-83C0-BBE5C9727ADC}" presName="rootComposite" presStyleCnt="0"/>
      <dgm:spPr/>
      <dgm:t>
        <a:bodyPr/>
        <a:lstStyle/>
        <a:p>
          <a:endParaRPr lang="es-ES"/>
        </a:p>
      </dgm:t>
    </dgm:pt>
    <dgm:pt modelId="{0174D41C-A1C1-43A9-862F-090479A9D155}" type="pres">
      <dgm:prSet presAssocID="{A0F2AEFC-6771-4BCB-83C0-BBE5C9727ADC}" presName="rootText" presStyleLbl="node3" presStyleIdx="22" presStyleCnt="57" custScaleX="120681" custScaleY="134347" custLinFactNeighborX="-7384">
        <dgm:presLayoutVars>
          <dgm:chPref val="3"/>
        </dgm:presLayoutVars>
      </dgm:prSet>
      <dgm:spPr/>
      <dgm:t>
        <a:bodyPr/>
        <a:lstStyle/>
        <a:p>
          <a:endParaRPr lang="es-ES"/>
        </a:p>
      </dgm:t>
    </dgm:pt>
    <dgm:pt modelId="{CE5FB955-3338-4281-8C48-3936D3BFD538}" type="pres">
      <dgm:prSet presAssocID="{A0F2AEFC-6771-4BCB-83C0-BBE5C9727ADC}" presName="rootConnector" presStyleLbl="node3" presStyleIdx="22" presStyleCnt="57"/>
      <dgm:spPr/>
      <dgm:t>
        <a:bodyPr/>
        <a:lstStyle/>
        <a:p>
          <a:endParaRPr lang="es-ES"/>
        </a:p>
      </dgm:t>
    </dgm:pt>
    <dgm:pt modelId="{5206F365-CFCF-491E-8AEE-324116E1C7B2}" type="pres">
      <dgm:prSet presAssocID="{A0F2AEFC-6771-4BCB-83C0-BBE5C9727ADC}" presName="hierChild4" presStyleCnt="0"/>
      <dgm:spPr/>
      <dgm:t>
        <a:bodyPr/>
        <a:lstStyle/>
        <a:p>
          <a:endParaRPr lang="es-ES"/>
        </a:p>
      </dgm:t>
    </dgm:pt>
    <dgm:pt modelId="{B0A8D1BD-66B7-4130-891A-478C9E5C2588}" type="pres">
      <dgm:prSet presAssocID="{B46D05BF-67B7-42E9-A89B-888CE3F5E3D9}" presName="Name37" presStyleLbl="parChTrans1D4" presStyleIdx="29" presStyleCnt="54"/>
      <dgm:spPr/>
      <dgm:t>
        <a:bodyPr/>
        <a:lstStyle/>
        <a:p>
          <a:endParaRPr lang="es-ES"/>
        </a:p>
      </dgm:t>
    </dgm:pt>
    <dgm:pt modelId="{2918FA5D-9403-405A-AD29-C7F6755598BD}" type="pres">
      <dgm:prSet presAssocID="{81C3F777-3BAD-4EC9-9816-934C1BD94A6B}" presName="hierRoot2" presStyleCnt="0">
        <dgm:presLayoutVars>
          <dgm:hierBranch val="init"/>
        </dgm:presLayoutVars>
      </dgm:prSet>
      <dgm:spPr/>
      <dgm:t>
        <a:bodyPr/>
        <a:lstStyle/>
        <a:p>
          <a:endParaRPr lang="es-ES"/>
        </a:p>
      </dgm:t>
    </dgm:pt>
    <dgm:pt modelId="{139CF51E-A152-4A71-8C67-64BA869336FF}" type="pres">
      <dgm:prSet presAssocID="{81C3F777-3BAD-4EC9-9816-934C1BD94A6B}" presName="rootComposite" presStyleCnt="0"/>
      <dgm:spPr/>
      <dgm:t>
        <a:bodyPr/>
        <a:lstStyle/>
        <a:p>
          <a:endParaRPr lang="es-ES"/>
        </a:p>
      </dgm:t>
    </dgm:pt>
    <dgm:pt modelId="{18DE956A-71A8-4FE0-86ED-6F7FF8710C0A}" type="pres">
      <dgm:prSet presAssocID="{81C3F777-3BAD-4EC9-9816-934C1BD94A6B}" presName="rootText" presStyleLbl="node4" presStyleIdx="29" presStyleCnt="54" custScaleX="106958" custScaleY="116575" custLinFactNeighborX="-14564">
        <dgm:presLayoutVars>
          <dgm:chPref val="3"/>
        </dgm:presLayoutVars>
      </dgm:prSet>
      <dgm:spPr/>
      <dgm:t>
        <a:bodyPr/>
        <a:lstStyle/>
        <a:p>
          <a:endParaRPr lang="es-ES"/>
        </a:p>
      </dgm:t>
    </dgm:pt>
    <dgm:pt modelId="{63CE56D4-366D-4859-A2CF-64985AEF9015}" type="pres">
      <dgm:prSet presAssocID="{81C3F777-3BAD-4EC9-9816-934C1BD94A6B}" presName="rootConnector" presStyleLbl="node4" presStyleIdx="29" presStyleCnt="54"/>
      <dgm:spPr/>
      <dgm:t>
        <a:bodyPr/>
        <a:lstStyle/>
        <a:p>
          <a:endParaRPr lang="es-ES"/>
        </a:p>
      </dgm:t>
    </dgm:pt>
    <dgm:pt modelId="{DED8A80D-DC08-481E-B1D8-F8E52E868FAC}" type="pres">
      <dgm:prSet presAssocID="{81C3F777-3BAD-4EC9-9816-934C1BD94A6B}" presName="hierChild4" presStyleCnt="0"/>
      <dgm:spPr/>
      <dgm:t>
        <a:bodyPr/>
        <a:lstStyle/>
        <a:p>
          <a:endParaRPr lang="es-ES"/>
        </a:p>
      </dgm:t>
    </dgm:pt>
    <dgm:pt modelId="{A57A5B85-8B3F-4276-9665-1F17E75A2105}" type="pres">
      <dgm:prSet presAssocID="{81C3F777-3BAD-4EC9-9816-934C1BD94A6B}" presName="hierChild5" presStyleCnt="0"/>
      <dgm:spPr/>
      <dgm:t>
        <a:bodyPr/>
        <a:lstStyle/>
        <a:p>
          <a:endParaRPr lang="es-ES"/>
        </a:p>
      </dgm:t>
    </dgm:pt>
    <dgm:pt modelId="{70BA3D65-4635-44DE-8CE6-1CDC4BCA54A5}" type="pres">
      <dgm:prSet presAssocID="{A48BDB16-292C-4CFF-999E-825ED523E796}" presName="Name37" presStyleLbl="parChTrans1D4" presStyleIdx="30" presStyleCnt="54"/>
      <dgm:spPr/>
      <dgm:t>
        <a:bodyPr/>
        <a:lstStyle/>
        <a:p>
          <a:endParaRPr lang="es-ES"/>
        </a:p>
      </dgm:t>
    </dgm:pt>
    <dgm:pt modelId="{DC38F5D2-B0EE-4853-88B3-805CCAA9011A}" type="pres">
      <dgm:prSet presAssocID="{3EE987FE-7C7A-4D6A-9A11-D4173B73B817}" presName="hierRoot2" presStyleCnt="0">
        <dgm:presLayoutVars>
          <dgm:hierBranch val="init"/>
        </dgm:presLayoutVars>
      </dgm:prSet>
      <dgm:spPr/>
      <dgm:t>
        <a:bodyPr/>
        <a:lstStyle/>
        <a:p>
          <a:endParaRPr lang="es-ES"/>
        </a:p>
      </dgm:t>
    </dgm:pt>
    <dgm:pt modelId="{2F775C99-B6CE-4DF2-8E56-F1872589C49B}" type="pres">
      <dgm:prSet presAssocID="{3EE987FE-7C7A-4D6A-9A11-D4173B73B817}" presName="rootComposite" presStyleCnt="0"/>
      <dgm:spPr/>
      <dgm:t>
        <a:bodyPr/>
        <a:lstStyle/>
        <a:p>
          <a:endParaRPr lang="es-ES"/>
        </a:p>
      </dgm:t>
    </dgm:pt>
    <dgm:pt modelId="{EC2EC11C-B90A-4B7E-BE70-B64C5FF593A7}" type="pres">
      <dgm:prSet presAssocID="{3EE987FE-7C7A-4D6A-9A11-D4173B73B817}" presName="rootText" presStyleLbl="node4" presStyleIdx="30" presStyleCnt="54" custScaleX="103441" custScaleY="116576" custLinFactNeighborX="-14564">
        <dgm:presLayoutVars>
          <dgm:chPref val="3"/>
        </dgm:presLayoutVars>
      </dgm:prSet>
      <dgm:spPr/>
      <dgm:t>
        <a:bodyPr/>
        <a:lstStyle/>
        <a:p>
          <a:endParaRPr lang="es-ES"/>
        </a:p>
      </dgm:t>
    </dgm:pt>
    <dgm:pt modelId="{C68F5954-1497-49DC-9BD6-266D65966919}" type="pres">
      <dgm:prSet presAssocID="{3EE987FE-7C7A-4D6A-9A11-D4173B73B817}" presName="rootConnector" presStyleLbl="node4" presStyleIdx="30" presStyleCnt="54"/>
      <dgm:spPr/>
      <dgm:t>
        <a:bodyPr/>
        <a:lstStyle/>
        <a:p>
          <a:endParaRPr lang="es-ES"/>
        </a:p>
      </dgm:t>
    </dgm:pt>
    <dgm:pt modelId="{B967773B-24C0-414A-A85B-282607AD41FC}" type="pres">
      <dgm:prSet presAssocID="{3EE987FE-7C7A-4D6A-9A11-D4173B73B817}" presName="hierChild4" presStyleCnt="0"/>
      <dgm:spPr/>
      <dgm:t>
        <a:bodyPr/>
        <a:lstStyle/>
        <a:p>
          <a:endParaRPr lang="es-ES"/>
        </a:p>
      </dgm:t>
    </dgm:pt>
    <dgm:pt modelId="{FFF69810-01E9-429E-94EF-85E26A749954}" type="pres">
      <dgm:prSet presAssocID="{3EE987FE-7C7A-4D6A-9A11-D4173B73B817}" presName="hierChild5" presStyleCnt="0"/>
      <dgm:spPr/>
      <dgm:t>
        <a:bodyPr/>
        <a:lstStyle/>
        <a:p>
          <a:endParaRPr lang="es-ES"/>
        </a:p>
      </dgm:t>
    </dgm:pt>
    <dgm:pt modelId="{241EB647-B6EC-4CE0-B684-07DB00C57BFE}" type="pres">
      <dgm:prSet presAssocID="{A0F2AEFC-6771-4BCB-83C0-BBE5C9727ADC}" presName="hierChild5" presStyleCnt="0"/>
      <dgm:spPr/>
      <dgm:t>
        <a:bodyPr/>
        <a:lstStyle/>
        <a:p>
          <a:endParaRPr lang="es-ES"/>
        </a:p>
      </dgm:t>
    </dgm:pt>
    <dgm:pt modelId="{D18A5A21-F75B-40AC-8BD0-5B39A11068D1}" type="pres">
      <dgm:prSet presAssocID="{CC34E7B8-F2B5-48B6-88A2-7E67033B5DB6}" presName="Name50" presStyleLbl="parChTrans1D3" presStyleIdx="23" presStyleCnt="57"/>
      <dgm:spPr/>
      <dgm:t>
        <a:bodyPr/>
        <a:lstStyle/>
        <a:p>
          <a:endParaRPr lang="es-ES"/>
        </a:p>
      </dgm:t>
    </dgm:pt>
    <dgm:pt modelId="{3DEE5AE9-5FFB-46BD-A068-6A2241F7343F}" type="pres">
      <dgm:prSet presAssocID="{96757E3F-236D-4AF8-9872-50C10546DC81}" presName="hierRoot2" presStyleCnt="0">
        <dgm:presLayoutVars>
          <dgm:hierBranch val="init"/>
        </dgm:presLayoutVars>
      </dgm:prSet>
      <dgm:spPr/>
      <dgm:t>
        <a:bodyPr/>
        <a:lstStyle/>
        <a:p>
          <a:endParaRPr lang="es-ES"/>
        </a:p>
      </dgm:t>
    </dgm:pt>
    <dgm:pt modelId="{4A793CBF-7791-4D68-AA75-69FC00C0A14C}" type="pres">
      <dgm:prSet presAssocID="{96757E3F-236D-4AF8-9872-50C10546DC81}" presName="rootComposite" presStyleCnt="0"/>
      <dgm:spPr/>
      <dgm:t>
        <a:bodyPr/>
        <a:lstStyle/>
        <a:p>
          <a:endParaRPr lang="es-ES"/>
        </a:p>
      </dgm:t>
    </dgm:pt>
    <dgm:pt modelId="{FD99BF92-B3EA-4B82-B749-8E16339A5289}" type="pres">
      <dgm:prSet presAssocID="{96757E3F-236D-4AF8-9872-50C10546DC81}" presName="rootText" presStyleLbl="node3" presStyleIdx="23" presStyleCnt="57" custScaleX="120681" custScaleY="137560" custLinFactNeighborX="-7384">
        <dgm:presLayoutVars>
          <dgm:chPref val="3"/>
        </dgm:presLayoutVars>
      </dgm:prSet>
      <dgm:spPr/>
      <dgm:t>
        <a:bodyPr/>
        <a:lstStyle/>
        <a:p>
          <a:endParaRPr lang="es-ES"/>
        </a:p>
      </dgm:t>
    </dgm:pt>
    <dgm:pt modelId="{91DC735D-ECE0-4005-917F-D5ECEE16AFF3}" type="pres">
      <dgm:prSet presAssocID="{96757E3F-236D-4AF8-9872-50C10546DC81}" presName="rootConnector" presStyleLbl="node3" presStyleIdx="23" presStyleCnt="57"/>
      <dgm:spPr/>
      <dgm:t>
        <a:bodyPr/>
        <a:lstStyle/>
        <a:p>
          <a:endParaRPr lang="es-ES"/>
        </a:p>
      </dgm:t>
    </dgm:pt>
    <dgm:pt modelId="{2AA5774C-83B2-4323-AA36-E23A63C47BB8}" type="pres">
      <dgm:prSet presAssocID="{96757E3F-236D-4AF8-9872-50C10546DC81}" presName="hierChild4" presStyleCnt="0"/>
      <dgm:spPr/>
      <dgm:t>
        <a:bodyPr/>
        <a:lstStyle/>
        <a:p>
          <a:endParaRPr lang="es-ES"/>
        </a:p>
      </dgm:t>
    </dgm:pt>
    <dgm:pt modelId="{A5093CAC-45C8-46DD-A78D-FD4ECFC87467}" type="pres">
      <dgm:prSet presAssocID="{1F8D4EBE-5548-4106-9B6D-D565C6A0FE3D}" presName="Name37" presStyleLbl="parChTrans1D4" presStyleIdx="31" presStyleCnt="54"/>
      <dgm:spPr/>
      <dgm:t>
        <a:bodyPr/>
        <a:lstStyle/>
        <a:p>
          <a:endParaRPr lang="es-ES"/>
        </a:p>
      </dgm:t>
    </dgm:pt>
    <dgm:pt modelId="{99F5D7DB-CDF3-48E3-AA92-4A9C857CCA57}" type="pres">
      <dgm:prSet presAssocID="{88160DFC-5F66-432F-AAF3-6487CF9BDA40}" presName="hierRoot2" presStyleCnt="0">
        <dgm:presLayoutVars>
          <dgm:hierBranch val="init"/>
        </dgm:presLayoutVars>
      </dgm:prSet>
      <dgm:spPr/>
      <dgm:t>
        <a:bodyPr/>
        <a:lstStyle/>
        <a:p>
          <a:endParaRPr lang="es-ES"/>
        </a:p>
      </dgm:t>
    </dgm:pt>
    <dgm:pt modelId="{7E0570A2-385D-4EB4-AFAE-1C57EA1A4CBF}" type="pres">
      <dgm:prSet presAssocID="{88160DFC-5F66-432F-AAF3-6487CF9BDA40}" presName="rootComposite" presStyleCnt="0"/>
      <dgm:spPr/>
      <dgm:t>
        <a:bodyPr/>
        <a:lstStyle/>
        <a:p>
          <a:endParaRPr lang="es-ES"/>
        </a:p>
      </dgm:t>
    </dgm:pt>
    <dgm:pt modelId="{E21AA8A1-8990-44C3-A77C-A0595321E9E9}" type="pres">
      <dgm:prSet presAssocID="{88160DFC-5F66-432F-AAF3-6487CF9BDA40}" presName="rootText" presStyleLbl="node4" presStyleIdx="31" presStyleCnt="54" custScaleX="103441" custScaleY="116576" custLinFactNeighborX="-14565">
        <dgm:presLayoutVars>
          <dgm:chPref val="3"/>
        </dgm:presLayoutVars>
      </dgm:prSet>
      <dgm:spPr/>
      <dgm:t>
        <a:bodyPr/>
        <a:lstStyle/>
        <a:p>
          <a:endParaRPr lang="es-ES"/>
        </a:p>
      </dgm:t>
    </dgm:pt>
    <dgm:pt modelId="{A44134A8-53E0-409E-8B64-4AC16D19C5B9}" type="pres">
      <dgm:prSet presAssocID="{88160DFC-5F66-432F-AAF3-6487CF9BDA40}" presName="rootConnector" presStyleLbl="node4" presStyleIdx="31" presStyleCnt="54"/>
      <dgm:spPr/>
      <dgm:t>
        <a:bodyPr/>
        <a:lstStyle/>
        <a:p>
          <a:endParaRPr lang="es-ES"/>
        </a:p>
      </dgm:t>
    </dgm:pt>
    <dgm:pt modelId="{AB05E0A9-9D8F-4999-9202-CE36F395497B}" type="pres">
      <dgm:prSet presAssocID="{88160DFC-5F66-432F-AAF3-6487CF9BDA40}" presName="hierChild4" presStyleCnt="0"/>
      <dgm:spPr/>
      <dgm:t>
        <a:bodyPr/>
        <a:lstStyle/>
        <a:p>
          <a:endParaRPr lang="es-ES"/>
        </a:p>
      </dgm:t>
    </dgm:pt>
    <dgm:pt modelId="{90715F96-5499-4499-94B2-FC401B3B1CFF}" type="pres">
      <dgm:prSet presAssocID="{88160DFC-5F66-432F-AAF3-6487CF9BDA40}" presName="hierChild5" presStyleCnt="0"/>
      <dgm:spPr/>
      <dgm:t>
        <a:bodyPr/>
        <a:lstStyle/>
        <a:p>
          <a:endParaRPr lang="es-ES"/>
        </a:p>
      </dgm:t>
    </dgm:pt>
    <dgm:pt modelId="{C54A7AB7-CDEA-45B9-AE65-1BC93EA5BE35}" type="pres">
      <dgm:prSet presAssocID="{01F7C961-F0F1-4EB3-B028-077481CBEC48}" presName="Name37" presStyleLbl="parChTrans1D4" presStyleIdx="32" presStyleCnt="54"/>
      <dgm:spPr/>
      <dgm:t>
        <a:bodyPr/>
        <a:lstStyle/>
        <a:p>
          <a:endParaRPr lang="es-ES"/>
        </a:p>
      </dgm:t>
    </dgm:pt>
    <dgm:pt modelId="{E7D1D58D-2E4E-4A90-970D-B37B131E55C1}" type="pres">
      <dgm:prSet presAssocID="{178E5C25-2E9D-4CEA-A1A7-EEA4E377D270}" presName="hierRoot2" presStyleCnt="0">
        <dgm:presLayoutVars>
          <dgm:hierBranch val="init"/>
        </dgm:presLayoutVars>
      </dgm:prSet>
      <dgm:spPr/>
      <dgm:t>
        <a:bodyPr/>
        <a:lstStyle/>
        <a:p>
          <a:endParaRPr lang="es-ES"/>
        </a:p>
      </dgm:t>
    </dgm:pt>
    <dgm:pt modelId="{78D243D0-92AE-4B46-871D-81679BB8D864}" type="pres">
      <dgm:prSet presAssocID="{178E5C25-2E9D-4CEA-A1A7-EEA4E377D270}" presName="rootComposite" presStyleCnt="0"/>
      <dgm:spPr/>
      <dgm:t>
        <a:bodyPr/>
        <a:lstStyle/>
        <a:p>
          <a:endParaRPr lang="es-ES"/>
        </a:p>
      </dgm:t>
    </dgm:pt>
    <dgm:pt modelId="{250BEE9B-5BCB-4ABB-BEE2-4EAC1736F6F6}" type="pres">
      <dgm:prSet presAssocID="{178E5C25-2E9D-4CEA-A1A7-EEA4E377D270}" presName="rootText" presStyleLbl="node4" presStyleIdx="32" presStyleCnt="54" custScaleX="103441" custScaleY="116576" custLinFactNeighborX="-14565" custLinFactNeighborY="-15263">
        <dgm:presLayoutVars>
          <dgm:chPref val="3"/>
        </dgm:presLayoutVars>
      </dgm:prSet>
      <dgm:spPr/>
      <dgm:t>
        <a:bodyPr/>
        <a:lstStyle/>
        <a:p>
          <a:endParaRPr lang="es-ES"/>
        </a:p>
      </dgm:t>
    </dgm:pt>
    <dgm:pt modelId="{D011F40D-757D-4729-8F14-1109DE979414}" type="pres">
      <dgm:prSet presAssocID="{178E5C25-2E9D-4CEA-A1A7-EEA4E377D270}" presName="rootConnector" presStyleLbl="node4" presStyleIdx="32" presStyleCnt="54"/>
      <dgm:spPr/>
      <dgm:t>
        <a:bodyPr/>
        <a:lstStyle/>
        <a:p>
          <a:endParaRPr lang="es-ES"/>
        </a:p>
      </dgm:t>
    </dgm:pt>
    <dgm:pt modelId="{2877ADB6-85BD-4F2E-A117-C0C9767F2467}" type="pres">
      <dgm:prSet presAssocID="{178E5C25-2E9D-4CEA-A1A7-EEA4E377D270}" presName="hierChild4" presStyleCnt="0"/>
      <dgm:spPr/>
      <dgm:t>
        <a:bodyPr/>
        <a:lstStyle/>
        <a:p>
          <a:endParaRPr lang="es-ES"/>
        </a:p>
      </dgm:t>
    </dgm:pt>
    <dgm:pt modelId="{246EDCFE-CA87-43F5-98D1-9CF4DA0161EE}" type="pres">
      <dgm:prSet presAssocID="{178E5C25-2E9D-4CEA-A1A7-EEA4E377D270}" presName="hierChild5" presStyleCnt="0"/>
      <dgm:spPr/>
      <dgm:t>
        <a:bodyPr/>
        <a:lstStyle/>
        <a:p>
          <a:endParaRPr lang="es-ES"/>
        </a:p>
      </dgm:t>
    </dgm:pt>
    <dgm:pt modelId="{80C05D27-A2C9-4AED-851F-D28C531CA8CF}" type="pres">
      <dgm:prSet presAssocID="{F63F5ECD-AC29-4E7B-B76F-CC808CCFB874}" presName="Name37" presStyleLbl="parChTrans1D4" presStyleIdx="33" presStyleCnt="54"/>
      <dgm:spPr/>
      <dgm:t>
        <a:bodyPr/>
        <a:lstStyle/>
        <a:p>
          <a:endParaRPr lang="es-ES"/>
        </a:p>
      </dgm:t>
    </dgm:pt>
    <dgm:pt modelId="{860F61A3-6DDC-44C1-B8B3-EF5AF3CE1D5F}" type="pres">
      <dgm:prSet presAssocID="{88CF386F-EAD8-4CF3-B95E-359E0E0E3230}" presName="hierRoot2" presStyleCnt="0">
        <dgm:presLayoutVars>
          <dgm:hierBranch val="init"/>
        </dgm:presLayoutVars>
      </dgm:prSet>
      <dgm:spPr/>
      <dgm:t>
        <a:bodyPr/>
        <a:lstStyle/>
        <a:p>
          <a:endParaRPr lang="es-ES"/>
        </a:p>
      </dgm:t>
    </dgm:pt>
    <dgm:pt modelId="{77673240-8F9D-4166-B07B-CA12FDD678CA}" type="pres">
      <dgm:prSet presAssocID="{88CF386F-EAD8-4CF3-B95E-359E0E0E3230}" presName="rootComposite" presStyleCnt="0"/>
      <dgm:spPr/>
      <dgm:t>
        <a:bodyPr/>
        <a:lstStyle/>
        <a:p>
          <a:endParaRPr lang="es-ES"/>
        </a:p>
      </dgm:t>
    </dgm:pt>
    <dgm:pt modelId="{B6C3B020-D11A-48D1-9524-0CDE4B43A6D5}" type="pres">
      <dgm:prSet presAssocID="{88CF386F-EAD8-4CF3-B95E-359E0E0E3230}" presName="rootText" presStyleLbl="node4" presStyleIdx="33" presStyleCnt="54" custScaleX="103441" custScaleY="116576" custLinFactNeighborX="-14565" custLinFactNeighborY="-22989">
        <dgm:presLayoutVars>
          <dgm:chPref val="3"/>
        </dgm:presLayoutVars>
      </dgm:prSet>
      <dgm:spPr/>
      <dgm:t>
        <a:bodyPr/>
        <a:lstStyle/>
        <a:p>
          <a:endParaRPr lang="es-ES"/>
        </a:p>
      </dgm:t>
    </dgm:pt>
    <dgm:pt modelId="{01C2924D-F1D3-4CA4-A182-3215E6CFC3D0}" type="pres">
      <dgm:prSet presAssocID="{88CF386F-EAD8-4CF3-B95E-359E0E0E3230}" presName="rootConnector" presStyleLbl="node4" presStyleIdx="33" presStyleCnt="54"/>
      <dgm:spPr/>
      <dgm:t>
        <a:bodyPr/>
        <a:lstStyle/>
        <a:p>
          <a:endParaRPr lang="es-ES"/>
        </a:p>
      </dgm:t>
    </dgm:pt>
    <dgm:pt modelId="{0392A0A0-9811-4FE7-9A4D-6733FA7D7739}" type="pres">
      <dgm:prSet presAssocID="{88CF386F-EAD8-4CF3-B95E-359E0E0E3230}" presName="hierChild4" presStyleCnt="0"/>
      <dgm:spPr/>
      <dgm:t>
        <a:bodyPr/>
        <a:lstStyle/>
        <a:p>
          <a:endParaRPr lang="es-ES"/>
        </a:p>
      </dgm:t>
    </dgm:pt>
    <dgm:pt modelId="{33C859E2-E70B-4212-9BD9-19B486E28A1E}" type="pres">
      <dgm:prSet presAssocID="{88CF386F-EAD8-4CF3-B95E-359E0E0E3230}" presName="hierChild5" presStyleCnt="0"/>
      <dgm:spPr/>
      <dgm:t>
        <a:bodyPr/>
        <a:lstStyle/>
        <a:p>
          <a:endParaRPr lang="es-ES"/>
        </a:p>
      </dgm:t>
    </dgm:pt>
    <dgm:pt modelId="{1BC09BC4-C30B-4C97-B48A-EB71BCD7A0CD}" type="pres">
      <dgm:prSet presAssocID="{42E56FA0-CE64-4E61-A5B4-E45DE2D8E050}" presName="Name37" presStyleLbl="parChTrans1D4" presStyleIdx="34" presStyleCnt="54"/>
      <dgm:spPr/>
      <dgm:t>
        <a:bodyPr/>
        <a:lstStyle/>
        <a:p>
          <a:endParaRPr lang="es-ES"/>
        </a:p>
      </dgm:t>
    </dgm:pt>
    <dgm:pt modelId="{3BD04044-B361-4B4A-86A9-0841B9B67127}" type="pres">
      <dgm:prSet presAssocID="{3172AECF-2603-4EC9-9C42-F53FD4B561F9}" presName="hierRoot2" presStyleCnt="0">
        <dgm:presLayoutVars>
          <dgm:hierBranch val="init"/>
        </dgm:presLayoutVars>
      </dgm:prSet>
      <dgm:spPr/>
      <dgm:t>
        <a:bodyPr/>
        <a:lstStyle/>
        <a:p>
          <a:endParaRPr lang="es-ES"/>
        </a:p>
      </dgm:t>
    </dgm:pt>
    <dgm:pt modelId="{691E4C43-3206-4E54-9AFC-336BD6ED40BD}" type="pres">
      <dgm:prSet presAssocID="{3172AECF-2603-4EC9-9C42-F53FD4B561F9}" presName="rootComposite" presStyleCnt="0"/>
      <dgm:spPr/>
      <dgm:t>
        <a:bodyPr/>
        <a:lstStyle/>
        <a:p>
          <a:endParaRPr lang="es-ES"/>
        </a:p>
      </dgm:t>
    </dgm:pt>
    <dgm:pt modelId="{73F347D4-25F7-493C-9462-11BCF02E2B71}" type="pres">
      <dgm:prSet presAssocID="{3172AECF-2603-4EC9-9C42-F53FD4B561F9}" presName="rootText" presStyleLbl="node4" presStyleIdx="34" presStyleCnt="54" custScaleX="103441" custScaleY="116576" custLinFactNeighborX="-14565" custLinFactNeighborY="-34473">
        <dgm:presLayoutVars>
          <dgm:chPref val="3"/>
        </dgm:presLayoutVars>
      </dgm:prSet>
      <dgm:spPr/>
      <dgm:t>
        <a:bodyPr/>
        <a:lstStyle/>
        <a:p>
          <a:endParaRPr lang="es-ES"/>
        </a:p>
      </dgm:t>
    </dgm:pt>
    <dgm:pt modelId="{5F49DB0A-A284-497C-8C6E-222D401E633B}" type="pres">
      <dgm:prSet presAssocID="{3172AECF-2603-4EC9-9C42-F53FD4B561F9}" presName="rootConnector" presStyleLbl="node4" presStyleIdx="34" presStyleCnt="54"/>
      <dgm:spPr/>
      <dgm:t>
        <a:bodyPr/>
        <a:lstStyle/>
        <a:p>
          <a:endParaRPr lang="es-ES"/>
        </a:p>
      </dgm:t>
    </dgm:pt>
    <dgm:pt modelId="{7D853849-4CB3-40E9-92F7-ECA998A95E05}" type="pres">
      <dgm:prSet presAssocID="{3172AECF-2603-4EC9-9C42-F53FD4B561F9}" presName="hierChild4" presStyleCnt="0"/>
      <dgm:spPr/>
      <dgm:t>
        <a:bodyPr/>
        <a:lstStyle/>
        <a:p>
          <a:endParaRPr lang="es-ES"/>
        </a:p>
      </dgm:t>
    </dgm:pt>
    <dgm:pt modelId="{E480D787-3B97-4B42-B156-8D14ECA28880}" type="pres">
      <dgm:prSet presAssocID="{3172AECF-2603-4EC9-9C42-F53FD4B561F9}" presName="hierChild5" presStyleCnt="0"/>
      <dgm:spPr/>
      <dgm:t>
        <a:bodyPr/>
        <a:lstStyle/>
        <a:p>
          <a:endParaRPr lang="es-ES"/>
        </a:p>
      </dgm:t>
    </dgm:pt>
    <dgm:pt modelId="{93731832-7152-4149-A1FE-A2060CC7A4EA}" type="pres">
      <dgm:prSet presAssocID="{228E4EB7-76A7-45B4-BC14-BFA5B1140CC7}" presName="Name37" presStyleLbl="parChTrans1D4" presStyleIdx="35" presStyleCnt="54"/>
      <dgm:spPr/>
      <dgm:t>
        <a:bodyPr/>
        <a:lstStyle/>
        <a:p>
          <a:endParaRPr lang="es-ES"/>
        </a:p>
      </dgm:t>
    </dgm:pt>
    <dgm:pt modelId="{724A25D1-886C-4487-B87F-6104F40AA106}" type="pres">
      <dgm:prSet presAssocID="{E00E2F72-FA99-45CC-A54F-20CF0794EEC4}" presName="hierRoot2" presStyleCnt="0">
        <dgm:presLayoutVars>
          <dgm:hierBranch val="init"/>
        </dgm:presLayoutVars>
      </dgm:prSet>
      <dgm:spPr/>
      <dgm:t>
        <a:bodyPr/>
        <a:lstStyle/>
        <a:p>
          <a:endParaRPr lang="es-ES"/>
        </a:p>
      </dgm:t>
    </dgm:pt>
    <dgm:pt modelId="{C446A6CB-7C77-42DC-854E-F11BE0E1F4EB}" type="pres">
      <dgm:prSet presAssocID="{E00E2F72-FA99-45CC-A54F-20CF0794EEC4}" presName="rootComposite" presStyleCnt="0"/>
      <dgm:spPr/>
      <dgm:t>
        <a:bodyPr/>
        <a:lstStyle/>
        <a:p>
          <a:endParaRPr lang="es-ES"/>
        </a:p>
      </dgm:t>
    </dgm:pt>
    <dgm:pt modelId="{BF5C4AEA-FF63-475F-9AC4-2F0D267F025C}" type="pres">
      <dgm:prSet presAssocID="{E00E2F72-FA99-45CC-A54F-20CF0794EEC4}" presName="rootText" presStyleLbl="node4" presStyleIdx="35" presStyleCnt="54" custScaleX="103441" custScaleY="116576" custLinFactNeighborX="-14565" custLinFactNeighborY="-49261">
        <dgm:presLayoutVars>
          <dgm:chPref val="3"/>
        </dgm:presLayoutVars>
      </dgm:prSet>
      <dgm:spPr/>
      <dgm:t>
        <a:bodyPr/>
        <a:lstStyle/>
        <a:p>
          <a:endParaRPr lang="es-ES"/>
        </a:p>
      </dgm:t>
    </dgm:pt>
    <dgm:pt modelId="{B32C9C78-5A90-4168-A454-F1266870A7AF}" type="pres">
      <dgm:prSet presAssocID="{E00E2F72-FA99-45CC-A54F-20CF0794EEC4}" presName="rootConnector" presStyleLbl="node4" presStyleIdx="35" presStyleCnt="54"/>
      <dgm:spPr/>
      <dgm:t>
        <a:bodyPr/>
        <a:lstStyle/>
        <a:p>
          <a:endParaRPr lang="es-ES"/>
        </a:p>
      </dgm:t>
    </dgm:pt>
    <dgm:pt modelId="{F7216936-32C0-4838-95AD-AF50BEEE1824}" type="pres">
      <dgm:prSet presAssocID="{E00E2F72-FA99-45CC-A54F-20CF0794EEC4}" presName="hierChild4" presStyleCnt="0"/>
      <dgm:spPr/>
      <dgm:t>
        <a:bodyPr/>
        <a:lstStyle/>
        <a:p>
          <a:endParaRPr lang="es-ES"/>
        </a:p>
      </dgm:t>
    </dgm:pt>
    <dgm:pt modelId="{6F131CEE-6F36-4CD1-BA87-2F0C06588241}" type="pres">
      <dgm:prSet presAssocID="{E00E2F72-FA99-45CC-A54F-20CF0794EEC4}" presName="hierChild5" presStyleCnt="0"/>
      <dgm:spPr/>
      <dgm:t>
        <a:bodyPr/>
        <a:lstStyle/>
        <a:p>
          <a:endParaRPr lang="es-ES"/>
        </a:p>
      </dgm:t>
    </dgm:pt>
    <dgm:pt modelId="{FD1B817A-2284-4F9F-836E-04A855589464}" type="pres">
      <dgm:prSet presAssocID="{96757E3F-236D-4AF8-9872-50C10546DC81}" presName="hierChild5" presStyleCnt="0"/>
      <dgm:spPr/>
      <dgm:t>
        <a:bodyPr/>
        <a:lstStyle/>
        <a:p>
          <a:endParaRPr lang="es-ES"/>
        </a:p>
      </dgm:t>
    </dgm:pt>
    <dgm:pt modelId="{FFCC5511-00AF-4962-8D60-7841757897C4}" type="pres">
      <dgm:prSet presAssocID="{5761225F-D3F0-4EAD-A2DA-35B119FD5C3C}" presName="Name50" presStyleLbl="parChTrans1D3" presStyleIdx="24" presStyleCnt="57"/>
      <dgm:spPr/>
      <dgm:t>
        <a:bodyPr/>
        <a:lstStyle/>
        <a:p>
          <a:endParaRPr lang="es-ES"/>
        </a:p>
      </dgm:t>
    </dgm:pt>
    <dgm:pt modelId="{5BB1810E-D495-44C8-A01B-198E3F01ECF1}" type="pres">
      <dgm:prSet presAssocID="{7402F61B-9152-470B-8487-8AC9FCBDEAD7}" presName="hierRoot2" presStyleCnt="0">
        <dgm:presLayoutVars>
          <dgm:hierBranch val="init"/>
        </dgm:presLayoutVars>
      </dgm:prSet>
      <dgm:spPr/>
      <dgm:t>
        <a:bodyPr/>
        <a:lstStyle/>
        <a:p>
          <a:endParaRPr lang="es-ES"/>
        </a:p>
      </dgm:t>
    </dgm:pt>
    <dgm:pt modelId="{441E839A-916C-405D-A312-97A118F8EE72}" type="pres">
      <dgm:prSet presAssocID="{7402F61B-9152-470B-8487-8AC9FCBDEAD7}" presName="rootComposite" presStyleCnt="0"/>
      <dgm:spPr/>
      <dgm:t>
        <a:bodyPr/>
        <a:lstStyle/>
        <a:p>
          <a:endParaRPr lang="es-ES"/>
        </a:p>
      </dgm:t>
    </dgm:pt>
    <dgm:pt modelId="{6846C315-87F3-4B9C-BCBC-E7581EE5C42C}" type="pres">
      <dgm:prSet presAssocID="{7402F61B-9152-470B-8487-8AC9FCBDEAD7}" presName="rootText" presStyleLbl="node3" presStyleIdx="24" presStyleCnt="57" custScaleX="120681" custScaleY="137560" custLinFactNeighborX="-7384" custLinFactNeighborY="-53325">
        <dgm:presLayoutVars>
          <dgm:chPref val="3"/>
        </dgm:presLayoutVars>
      </dgm:prSet>
      <dgm:spPr/>
      <dgm:t>
        <a:bodyPr/>
        <a:lstStyle/>
        <a:p>
          <a:endParaRPr lang="es-ES"/>
        </a:p>
      </dgm:t>
    </dgm:pt>
    <dgm:pt modelId="{DB67BD60-988C-4498-839A-12FA11AF7021}" type="pres">
      <dgm:prSet presAssocID="{7402F61B-9152-470B-8487-8AC9FCBDEAD7}" presName="rootConnector" presStyleLbl="node3" presStyleIdx="24" presStyleCnt="57"/>
      <dgm:spPr/>
      <dgm:t>
        <a:bodyPr/>
        <a:lstStyle/>
        <a:p>
          <a:endParaRPr lang="es-ES"/>
        </a:p>
      </dgm:t>
    </dgm:pt>
    <dgm:pt modelId="{529C6819-4E2C-4D7A-842A-88751CF8E2FC}" type="pres">
      <dgm:prSet presAssocID="{7402F61B-9152-470B-8487-8AC9FCBDEAD7}" presName="hierChild4" presStyleCnt="0"/>
      <dgm:spPr/>
      <dgm:t>
        <a:bodyPr/>
        <a:lstStyle/>
        <a:p>
          <a:endParaRPr lang="es-ES"/>
        </a:p>
      </dgm:t>
    </dgm:pt>
    <dgm:pt modelId="{E43C11FE-E2B6-4226-8BE2-14C8EB69A39E}" type="pres">
      <dgm:prSet presAssocID="{7402F61B-9152-470B-8487-8AC9FCBDEAD7}" presName="hierChild5" presStyleCnt="0"/>
      <dgm:spPr/>
      <dgm:t>
        <a:bodyPr/>
        <a:lstStyle/>
        <a:p>
          <a:endParaRPr lang="es-ES"/>
        </a:p>
      </dgm:t>
    </dgm:pt>
    <dgm:pt modelId="{5870AEE3-A44D-42B3-9981-56484EBAA291}" type="pres">
      <dgm:prSet presAssocID="{30AA8881-0DFB-4CA6-8343-D69F37920C0B}" presName="Name50" presStyleLbl="parChTrans1D3" presStyleIdx="25" presStyleCnt="57"/>
      <dgm:spPr/>
      <dgm:t>
        <a:bodyPr/>
        <a:lstStyle/>
        <a:p>
          <a:endParaRPr lang="es-ES"/>
        </a:p>
      </dgm:t>
    </dgm:pt>
    <dgm:pt modelId="{BCA4112F-75EA-404C-9E53-EA9446443ECE}" type="pres">
      <dgm:prSet presAssocID="{8EB39E5B-F84C-4C35-AA61-E4701F535FC3}" presName="hierRoot2" presStyleCnt="0">
        <dgm:presLayoutVars>
          <dgm:hierBranch val="init"/>
        </dgm:presLayoutVars>
      </dgm:prSet>
      <dgm:spPr/>
      <dgm:t>
        <a:bodyPr/>
        <a:lstStyle/>
        <a:p>
          <a:endParaRPr lang="es-ES"/>
        </a:p>
      </dgm:t>
    </dgm:pt>
    <dgm:pt modelId="{9DF19E3D-0918-4C3E-AF9B-CBEE491A26F3}" type="pres">
      <dgm:prSet presAssocID="{8EB39E5B-F84C-4C35-AA61-E4701F535FC3}" presName="rootComposite" presStyleCnt="0"/>
      <dgm:spPr/>
      <dgm:t>
        <a:bodyPr/>
        <a:lstStyle/>
        <a:p>
          <a:endParaRPr lang="es-ES"/>
        </a:p>
      </dgm:t>
    </dgm:pt>
    <dgm:pt modelId="{4DE7AC2E-316A-432D-B50F-81C5BE3E326D}" type="pres">
      <dgm:prSet presAssocID="{8EB39E5B-F84C-4C35-AA61-E4701F535FC3}" presName="rootText" presStyleLbl="node3" presStyleIdx="25" presStyleCnt="57" custScaleX="120681" custScaleY="137560" custLinFactNeighborX="-7384" custLinFactNeighborY="-53325">
        <dgm:presLayoutVars>
          <dgm:chPref val="3"/>
        </dgm:presLayoutVars>
      </dgm:prSet>
      <dgm:spPr/>
      <dgm:t>
        <a:bodyPr/>
        <a:lstStyle/>
        <a:p>
          <a:endParaRPr lang="es-ES"/>
        </a:p>
      </dgm:t>
    </dgm:pt>
    <dgm:pt modelId="{2F0012EE-2DA9-491F-AF2B-03845E251397}" type="pres">
      <dgm:prSet presAssocID="{8EB39E5B-F84C-4C35-AA61-E4701F535FC3}" presName="rootConnector" presStyleLbl="node3" presStyleIdx="25" presStyleCnt="57"/>
      <dgm:spPr/>
      <dgm:t>
        <a:bodyPr/>
        <a:lstStyle/>
        <a:p>
          <a:endParaRPr lang="es-ES"/>
        </a:p>
      </dgm:t>
    </dgm:pt>
    <dgm:pt modelId="{DBA9B4FB-978F-4DFD-B2A7-FB47E25D0082}" type="pres">
      <dgm:prSet presAssocID="{8EB39E5B-F84C-4C35-AA61-E4701F535FC3}" presName="hierChild4" presStyleCnt="0"/>
      <dgm:spPr/>
      <dgm:t>
        <a:bodyPr/>
        <a:lstStyle/>
        <a:p>
          <a:endParaRPr lang="es-ES"/>
        </a:p>
      </dgm:t>
    </dgm:pt>
    <dgm:pt modelId="{8F515B48-BEE3-4EFF-A455-46C8BDA75000}" type="pres">
      <dgm:prSet presAssocID="{8EB39E5B-F84C-4C35-AA61-E4701F535FC3}" presName="hierChild5" presStyleCnt="0"/>
      <dgm:spPr/>
      <dgm:t>
        <a:bodyPr/>
        <a:lstStyle/>
        <a:p>
          <a:endParaRPr lang="es-ES"/>
        </a:p>
      </dgm:t>
    </dgm:pt>
    <dgm:pt modelId="{3C0B2D12-A467-49B8-BF8A-245146F789F3}" type="pres">
      <dgm:prSet presAssocID="{27BEEA92-1140-44B2-9824-9B2F3F47268B}" presName="hierChild5" presStyleCnt="0"/>
      <dgm:spPr/>
      <dgm:t>
        <a:bodyPr/>
        <a:lstStyle/>
        <a:p>
          <a:endParaRPr lang="es-ES"/>
        </a:p>
      </dgm:t>
    </dgm:pt>
    <dgm:pt modelId="{7FC9DBD7-8C07-4AC3-A59A-466A66758800}" type="pres">
      <dgm:prSet presAssocID="{89589607-DEBC-4A9B-9E25-ABB504088E53}" presName="Name37" presStyleLbl="parChTrans1D2" presStyleIdx="6" presStyleCnt="13"/>
      <dgm:spPr/>
      <dgm:t>
        <a:bodyPr/>
        <a:lstStyle/>
        <a:p>
          <a:endParaRPr lang="es-ES"/>
        </a:p>
      </dgm:t>
    </dgm:pt>
    <dgm:pt modelId="{CE54982F-3033-484B-A07E-7001DD1B3B97}" type="pres">
      <dgm:prSet presAssocID="{3C4FA875-7D03-404C-9DCB-B2AA5259CD6A}" presName="hierRoot2" presStyleCnt="0">
        <dgm:presLayoutVars>
          <dgm:hierBranch val="r"/>
        </dgm:presLayoutVars>
      </dgm:prSet>
      <dgm:spPr/>
      <dgm:t>
        <a:bodyPr/>
        <a:lstStyle/>
        <a:p>
          <a:endParaRPr lang="es-ES"/>
        </a:p>
      </dgm:t>
    </dgm:pt>
    <dgm:pt modelId="{5DB3E9D8-FC05-4608-B74D-D227FC23B3B2}" type="pres">
      <dgm:prSet presAssocID="{3C4FA875-7D03-404C-9DCB-B2AA5259CD6A}" presName="rootComposite" presStyleCnt="0"/>
      <dgm:spPr/>
      <dgm:t>
        <a:bodyPr/>
        <a:lstStyle/>
        <a:p>
          <a:endParaRPr lang="es-ES"/>
        </a:p>
      </dgm:t>
    </dgm:pt>
    <dgm:pt modelId="{A2ED4CFD-3404-4D47-946F-9B648A0A8BE1}" type="pres">
      <dgm:prSet presAssocID="{3C4FA875-7D03-404C-9DCB-B2AA5259CD6A}" presName="rootText" presStyleLbl="node2" presStyleIdx="6" presStyleCnt="13" custScaleX="140502" custScaleY="223266">
        <dgm:presLayoutVars>
          <dgm:chPref val="3"/>
        </dgm:presLayoutVars>
      </dgm:prSet>
      <dgm:spPr/>
      <dgm:t>
        <a:bodyPr/>
        <a:lstStyle/>
        <a:p>
          <a:endParaRPr lang="es-ES"/>
        </a:p>
      </dgm:t>
    </dgm:pt>
    <dgm:pt modelId="{5BF609CA-E58C-48D0-829E-F1F2F654051D}" type="pres">
      <dgm:prSet presAssocID="{3C4FA875-7D03-404C-9DCB-B2AA5259CD6A}" presName="rootConnector" presStyleLbl="node2" presStyleIdx="6" presStyleCnt="13"/>
      <dgm:spPr/>
      <dgm:t>
        <a:bodyPr/>
        <a:lstStyle/>
        <a:p>
          <a:endParaRPr lang="es-ES"/>
        </a:p>
      </dgm:t>
    </dgm:pt>
    <dgm:pt modelId="{7F52CB8D-37CD-4005-9404-E8874DFEFE5D}" type="pres">
      <dgm:prSet presAssocID="{3C4FA875-7D03-404C-9DCB-B2AA5259CD6A}" presName="hierChild4" presStyleCnt="0"/>
      <dgm:spPr/>
      <dgm:t>
        <a:bodyPr/>
        <a:lstStyle/>
        <a:p>
          <a:endParaRPr lang="es-ES"/>
        </a:p>
      </dgm:t>
    </dgm:pt>
    <dgm:pt modelId="{5173B736-0EF0-4DB1-B510-3136AB5F0399}" type="pres">
      <dgm:prSet presAssocID="{9C94FB5E-861A-4B7E-9023-78165116E632}" presName="Name50" presStyleLbl="parChTrans1D3" presStyleIdx="26" presStyleCnt="57"/>
      <dgm:spPr/>
      <dgm:t>
        <a:bodyPr/>
        <a:lstStyle/>
        <a:p>
          <a:endParaRPr lang="es-ES"/>
        </a:p>
      </dgm:t>
    </dgm:pt>
    <dgm:pt modelId="{1E3FB607-F426-492B-91C9-0FB8A2AAAC6F}" type="pres">
      <dgm:prSet presAssocID="{43577532-BA56-4202-A56E-88802703A460}" presName="hierRoot2" presStyleCnt="0">
        <dgm:presLayoutVars>
          <dgm:hierBranch val="init"/>
        </dgm:presLayoutVars>
      </dgm:prSet>
      <dgm:spPr/>
      <dgm:t>
        <a:bodyPr/>
        <a:lstStyle/>
        <a:p>
          <a:endParaRPr lang="es-ES"/>
        </a:p>
      </dgm:t>
    </dgm:pt>
    <dgm:pt modelId="{8DD30D75-C078-463B-B794-0F6FC98A1F3C}" type="pres">
      <dgm:prSet presAssocID="{43577532-BA56-4202-A56E-88802703A460}" presName="rootComposite" presStyleCnt="0"/>
      <dgm:spPr/>
      <dgm:t>
        <a:bodyPr/>
        <a:lstStyle/>
        <a:p>
          <a:endParaRPr lang="es-ES"/>
        </a:p>
      </dgm:t>
    </dgm:pt>
    <dgm:pt modelId="{60CA95E6-D65C-4BD4-A7F2-09291837C294}" type="pres">
      <dgm:prSet presAssocID="{43577532-BA56-4202-A56E-88802703A460}" presName="rootText" presStyleLbl="node3" presStyleIdx="26" presStyleCnt="57" custScaleX="114934" custScaleY="133945" custLinFactNeighborY="-2306">
        <dgm:presLayoutVars>
          <dgm:chPref val="3"/>
        </dgm:presLayoutVars>
      </dgm:prSet>
      <dgm:spPr/>
      <dgm:t>
        <a:bodyPr/>
        <a:lstStyle/>
        <a:p>
          <a:endParaRPr lang="es-ES"/>
        </a:p>
      </dgm:t>
    </dgm:pt>
    <dgm:pt modelId="{121DC829-B890-4D46-ABF2-11F5C4D76049}" type="pres">
      <dgm:prSet presAssocID="{43577532-BA56-4202-A56E-88802703A460}" presName="rootConnector" presStyleLbl="node3" presStyleIdx="26" presStyleCnt="57"/>
      <dgm:spPr/>
      <dgm:t>
        <a:bodyPr/>
        <a:lstStyle/>
        <a:p>
          <a:endParaRPr lang="es-ES"/>
        </a:p>
      </dgm:t>
    </dgm:pt>
    <dgm:pt modelId="{9AAC9612-94BA-4A72-857F-70CD87A4F440}" type="pres">
      <dgm:prSet presAssocID="{43577532-BA56-4202-A56E-88802703A460}" presName="hierChild4" presStyleCnt="0"/>
      <dgm:spPr/>
      <dgm:t>
        <a:bodyPr/>
        <a:lstStyle/>
        <a:p>
          <a:endParaRPr lang="es-ES"/>
        </a:p>
      </dgm:t>
    </dgm:pt>
    <dgm:pt modelId="{D668F34E-B803-4CAA-A4EB-CA12AF74335E}" type="pres">
      <dgm:prSet presAssocID="{43577532-BA56-4202-A56E-88802703A460}" presName="hierChild5" presStyleCnt="0"/>
      <dgm:spPr/>
      <dgm:t>
        <a:bodyPr/>
        <a:lstStyle/>
        <a:p>
          <a:endParaRPr lang="es-ES"/>
        </a:p>
      </dgm:t>
    </dgm:pt>
    <dgm:pt modelId="{DECDD518-C5DE-40A2-9D2F-CD333F1288E6}" type="pres">
      <dgm:prSet presAssocID="{2FD45525-E121-41A0-9F46-7DDE87523CE7}" presName="Name50" presStyleLbl="parChTrans1D3" presStyleIdx="27" presStyleCnt="57"/>
      <dgm:spPr/>
      <dgm:t>
        <a:bodyPr/>
        <a:lstStyle/>
        <a:p>
          <a:endParaRPr lang="es-ES"/>
        </a:p>
      </dgm:t>
    </dgm:pt>
    <dgm:pt modelId="{1B261154-D8D9-4950-B788-8560C55C0F45}" type="pres">
      <dgm:prSet presAssocID="{95994C84-EF83-4BB5-8659-46C7100C5E4F}" presName="hierRoot2" presStyleCnt="0">
        <dgm:presLayoutVars>
          <dgm:hierBranch val="init"/>
        </dgm:presLayoutVars>
      </dgm:prSet>
      <dgm:spPr/>
      <dgm:t>
        <a:bodyPr/>
        <a:lstStyle/>
        <a:p>
          <a:endParaRPr lang="es-ES"/>
        </a:p>
      </dgm:t>
    </dgm:pt>
    <dgm:pt modelId="{02E42EA2-E2AD-4AF7-9C9C-B87A7B0E8300}" type="pres">
      <dgm:prSet presAssocID="{95994C84-EF83-4BB5-8659-46C7100C5E4F}" presName="rootComposite" presStyleCnt="0"/>
      <dgm:spPr/>
      <dgm:t>
        <a:bodyPr/>
        <a:lstStyle/>
        <a:p>
          <a:endParaRPr lang="es-ES"/>
        </a:p>
      </dgm:t>
    </dgm:pt>
    <dgm:pt modelId="{1BC5E3FD-82BA-496D-9A1A-5B03E97F1656}" type="pres">
      <dgm:prSet presAssocID="{95994C84-EF83-4BB5-8659-46C7100C5E4F}" presName="rootText" presStyleLbl="node3" presStyleIdx="27" presStyleCnt="57" custScaleX="114934" custScaleY="133945" custLinFactNeighborY="-5216">
        <dgm:presLayoutVars>
          <dgm:chPref val="3"/>
        </dgm:presLayoutVars>
      </dgm:prSet>
      <dgm:spPr/>
      <dgm:t>
        <a:bodyPr/>
        <a:lstStyle/>
        <a:p>
          <a:endParaRPr lang="es-ES"/>
        </a:p>
      </dgm:t>
    </dgm:pt>
    <dgm:pt modelId="{3FD69431-2A9C-4CA0-AF35-3C7B949F22C3}" type="pres">
      <dgm:prSet presAssocID="{95994C84-EF83-4BB5-8659-46C7100C5E4F}" presName="rootConnector" presStyleLbl="node3" presStyleIdx="27" presStyleCnt="57"/>
      <dgm:spPr/>
      <dgm:t>
        <a:bodyPr/>
        <a:lstStyle/>
        <a:p>
          <a:endParaRPr lang="es-ES"/>
        </a:p>
      </dgm:t>
    </dgm:pt>
    <dgm:pt modelId="{C668C9AA-BC9F-4703-B744-BA4061853FDA}" type="pres">
      <dgm:prSet presAssocID="{95994C84-EF83-4BB5-8659-46C7100C5E4F}" presName="hierChild4" presStyleCnt="0"/>
      <dgm:spPr/>
      <dgm:t>
        <a:bodyPr/>
        <a:lstStyle/>
        <a:p>
          <a:endParaRPr lang="es-ES"/>
        </a:p>
      </dgm:t>
    </dgm:pt>
    <dgm:pt modelId="{3EADE1A3-5B55-476A-BCDD-D8C59F588FEA}" type="pres">
      <dgm:prSet presAssocID="{95994C84-EF83-4BB5-8659-46C7100C5E4F}" presName="hierChild5" presStyleCnt="0"/>
      <dgm:spPr/>
      <dgm:t>
        <a:bodyPr/>
        <a:lstStyle/>
        <a:p>
          <a:endParaRPr lang="es-ES"/>
        </a:p>
      </dgm:t>
    </dgm:pt>
    <dgm:pt modelId="{21CB65A1-415D-433A-8A16-97F9872A5165}" type="pres">
      <dgm:prSet presAssocID="{139F82A1-9B13-44D7-92B3-744D1AEB48C5}" presName="Name50" presStyleLbl="parChTrans1D3" presStyleIdx="28" presStyleCnt="57"/>
      <dgm:spPr/>
      <dgm:t>
        <a:bodyPr/>
        <a:lstStyle/>
        <a:p>
          <a:endParaRPr lang="es-ES"/>
        </a:p>
      </dgm:t>
    </dgm:pt>
    <dgm:pt modelId="{6FE2E9A6-EAB0-4F60-9185-1925B52C5DF9}" type="pres">
      <dgm:prSet presAssocID="{F6C3AAE9-3B23-476B-B095-2A7164F111CB}" presName="hierRoot2" presStyleCnt="0">
        <dgm:presLayoutVars>
          <dgm:hierBranch val="init"/>
        </dgm:presLayoutVars>
      </dgm:prSet>
      <dgm:spPr/>
      <dgm:t>
        <a:bodyPr/>
        <a:lstStyle/>
        <a:p>
          <a:endParaRPr lang="es-ES"/>
        </a:p>
      </dgm:t>
    </dgm:pt>
    <dgm:pt modelId="{F7DC6965-65E1-459F-98C2-9BAF9A1CA5D0}" type="pres">
      <dgm:prSet presAssocID="{F6C3AAE9-3B23-476B-B095-2A7164F111CB}" presName="rootComposite" presStyleCnt="0"/>
      <dgm:spPr/>
      <dgm:t>
        <a:bodyPr/>
        <a:lstStyle/>
        <a:p>
          <a:endParaRPr lang="es-ES"/>
        </a:p>
      </dgm:t>
    </dgm:pt>
    <dgm:pt modelId="{3616EB4A-66D6-4A00-8A50-44D1F3BA7C7E}" type="pres">
      <dgm:prSet presAssocID="{F6C3AAE9-3B23-476B-B095-2A7164F111CB}" presName="rootText" presStyleLbl="node3" presStyleIdx="28" presStyleCnt="57" custScaleX="114934" custScaleY="133945" custLinFactNeighborY="-6972">
        <dgm:presLayoutVars>
          <dgm:chPref val="3"/>
        </dgm:presLayoutVars>
      </dgm:prSet>
      <dgm:spPr/>
      <dgm:t>
        <a:bodyPr/>
        <a:lstStyle/>
        <a:p>
          <a:endParaRPr lang="es-ES"/>
        </a:p>
      </dgm:t>
    </dgm:pt>
    <dgm:pt modelId="{D057DA82-9489-44E0-B71E-B6F5D3AAEAAD}" type="pres">
      <dgm:prSet presAssocID="{F6C3AAE9-3B23-476B-B095-2A7164F111CB}" presName="rootConnector" presStyleLbl="node3" presStyleIdx="28" presStyleCnt="57"/>
      <dgm:spPr/>
      <dgm:t>
        <a:bodyPr/>
        <a:lstStyle/>
        <a:p>
          <a:endParaRPr lang="es-ES"/>
        </a:p>
      </dgm:t>
    </dgm:pt>
    <dgm:pt modelId="{8A817D3B-75C2-4904-A7F6-1641E41364AC}" type="pres">
      <dgm:prSet presAssocID="{F6C3AAE9-3B23-476B-B095-2A7164F111CB}" presName="hierChild4" presStyleCnt="0"/>
      <dgm:spPr/>
      <dgm:t>
        <a:bodyPr/>
        <a:lstStyle/>
        <a:p>
          <a:endParaRPr lang="es-ES"/>
        </a:p>
      </dgm:t>
    </dgm:pt>
    <dgm:pt modelId="{489FD11F-A781-409D-B636-BBBDED6E663A}" type="pres">
      <dgm:prSet presAssocID="{F6C3AAE9-3B23-476B-B095-2A7164F111CB}" presName="hierChild5" presStyleCnt="0"/>
      <dgm:spPr/>
      <dgm:t>
        <a:bodyPr/>
        <a:lstStyle/>
        <a:p>
          <a:endParaRPr lang="es-ES"/>
        </a:p>
      </dgm:t>
    </dgm:pt>
    <dgm:pt modelId="{E38D42C6-A06F-4A16-BF3A-0870D2887B68}" type="pres">
      <dgm:prSet presAssocID="{903AA804-0B7D-40E6-9CEF-16F33A8E731E}" presName="Name50" presStyleLbl="parChTrans1D3" presStyleIdx="29" presStyleCnt="57"/>
      <dgm:spPr/>
      <dgm:t>
        <a:bodyPr/>
        <a:lstStyle/>
        <a:p>
          <a:endParaRPr lang="es-ES"/>
        </a:p>
      </dgm:t>
    </dgm:pt>
    <dgm:pt modelId="{9E4482BC-A0D2-4686-B87B-CE6BBF5DB55B}" type="pres">
      <dgm:prSet presAssocID="{561E24F0-1148-4F00-9003-59ED6948E86A}" presName="hierRoot2" presStyleCnt="0">
        <dgm:presLayoutVars>
          <dgm:hierBranch val="init"/>
        </dgm:presLayoutVars>
      </dgm:prSet>
      <dgm:spPr/>
      <dgm:t>
        <a:bodyPr/>
        <a:lstStyle/>
        <a:p>
          <a:endParaRPr lang="es-ES"/>
        </a:p>
      </dgm:t>
    </dgm:pt>
    <dgm:pt modelId="{73F0CAAB-FD17-4002-B1F9-E1107E20E388}" type="pres">
      <dgm:prSet presAssocID="{561E24F0-1148-4F00-9003-59ED6948E86A}" presName="rootComposite" presStyleCnt="0"/>
      <dgm:spPr/>
      <dgm:t>
        <a:bodyPr/>
        <a:lstStyle/>
        <a:p>
          <a:endParaRPr lang="es-ES"/>
        </a:p>
      </dgm:t>
    </dgm:pt>
    <dgm:pt modelId="{EF2C8641-9F0B-4203-87B3-FCBDD89E237A}" type="pres">
      <dgm:prSet presAssocID="{561E24F0-1148-4F00-9003-59ED6948E86A}" presName="rootText" presStyleLbl="node3" presStyleIdx="29" presStyleCnt="57" custScaleX="114934" custScaleY="133945">
        <dgm:presLayoutVars>
          <dgm:chPref val="3"/>
        </dgm:presLayoutVars>
      </dgm:prSet>
      <dgm:spPr/>
      <dgm:t>
        <a:bodyPr/>
        <a:lstStyle/>
        <a:p>
          <a:endParaRPr lang="es-ES"/>
        </a:p>
      </dgm:t>
    </dgm:pt>
    <dgm:pt modelId="{7C7C60FB-7068-4A08-9CFB-6E79FE1C7288}" type="pres">
      <dgm:prSet presAssocID="{561E24F0-1148-4F00-9003-59ED6948E86A}" presName="rootConnector" presStyleLbl="node3" presStyleIdx="29" presStyleCnt="57"/>
      <dgm:spPr/>
      <dgm:t>
        <a:bodyPr/>
        <a:lstStyle/>
        <a:p>
          <a:endParaRPr lang="es-ES"/>
        </a:p>
      </dgm:t>
    </dgm:pt>
    <dgm:pt modelId="{A0468926-E6A4-47D0-9BC2-4EB51D3765DD}" type="pres">
      <dgm:prSet presAssocID="{561E24F0-1148-4F00-9003-59ED6948E86A}" presName="hierChild4" presStyleCnt="0"/>
      <dgm:spPr/>
      <dgm:t>
        <a:bodyPr/>
        <a:lstStyle/>
        <a:p>
          <a:endParaRPr lang="es-ES"/>
        </a:p>
      </dgm:t>
    </dgm:pt>
    <dgm:pt modelId="{4996168F-1722-4B54-A5AF-302DCAA711DD}" type="pres">
      <dgm:prSet presAssocID="{561E24F0-1148-4F00-9003-59ED6948E86A}" presName="hierChild5" presStyleCnt="0"/>
      <dgm:spPr/>
      <dgm:t>
        <a:bodyPr/>
        <a:lstStyle/>
        <a:p>
          <a:endParaRPr lang="es-ES"/>
        </a:p>
      </dgm:t>
    </dgm:pt>
    <dgm:pt modelId="{BB81058A-3F0E-4D10-95DE-43BAD49CF5DB}" type="pres">
      <dgm:prSet presAssocID="{7205A9F7-D8B0-46B5-85C9-87384B00DC56}" presName="Name50" presStyleLbl="parChTrans1D3" presStyleIdx="30" presStyleCnt="57"/>
      <dgm:spPr/>
      <dgm:t>
        <a:bodyPr/>
        <a:lstStyle/>
        <a:p>
          <a:endParaRPr lang="es-ES"/>
        </a:p>
      </dgm:t>
    </dgm:pt>
    <dgm:pt modelId="{86B3B82B-1348-4D68-AAAF-CBD2870A378E}" type="pres">
      <dgm:prSet presAssocID="{0AACB556-9478-426B-9B7F-156D0E0F4B29}" presName="hierRoot2" presStyleCnt="0">
        <dgm:presLayoutVars>
          <dgm:hierBranch val="init"/>
        </dgm:presLayoutVars>
      </dgm:prSet>
      <dgm:spPr/>
      <dgm:t>
        <a:bodyPr/>
        <a:lstStyle/>
        <a:p>
          <a:endParaRPr lang="es-ES"/>
        </a:p>
      </dgm:t>
    </dgm:pt>
    <dgm:pt modelId="{596943AB-F7A6-4A17-9488-50060E9C85E9}" type="pres">
      <dgm:prSet presAssocID="{0AACB556-9478-426B-9B7F-156D0E0F4B29}" presName="rootComposite" presStyleCnt="0"/>
      <dgm:spPr/>
      <dgm:t>
        <a:bodyPr/>
        <a:lstStyle/>
        <a:p>
          <a:endParaRPr lang="es-ES"/>
        </a:p>
      </dgm:t>
    </dgm:pt>
    <dgm:pt modelId="{A0CC61B0-72B3-4135-8581-8793F0FDEDC8}" type="pres">
      <dgm:prSet presAssocID="{0AACB556-9478-426B-9B7F-156D0E0F4B29}" presName="rootText" presStyleLbl="node3" presStyleIdx="30" presStyleCnt="57" custScaleX="114934" custScaleY="133945">
        <dgm:presLayoutVars>
          <dgm:chPref val="3"/>
        </dgm:presLayoutVars>
      </dgm:prSet>
      <dgm:spPr/>
      <dgm:t>
        <a:bodyPr/>
        <a:lstStyle/>
        <a:p>
          <a:endParaRPr lang="es-ES"/>
        </a:p>
      </dgm:t>
    </dgm:pt>
    <dgm:pt modelId="{DF89B686-E4C3-4E98-A6DA-A3DB9713E96A}" type="pres">
      <dgm:prSet presAssocID="{0AACB556-9478-426B-9B7F-156D0E0F4B29}" presName="rootConnector" presStyleLbl="node3" presStyleIdx="30" presStyleCnt="57"/>
      <dgm:spPr/>
      <dgm:t>
        <a:bodyPr/>
        <a:lstStyle/>
        <a:p>
          <a:endParaRPr lang="es-ES"/>
        </a:p>
      </dgm:t>
    </dgm:pt>
    <dgm:pt modelId="{ADA13213-665C-4CEB-89FE-63B0C408CD2F}" type="pres">
      <dgm:prSet presAssocID="{0AACB556-9478-426B-9B7F-156D0E0F4B29}" presName="hierChild4" presStyleCnt="0"/>
      <dgm:spPr/>
      <dgm:t>
        <a:bodyPr/>
        <a:lstStyle/>
        <a:p>
          <a:endParaRPr lang="es-ES"/>
        </a:p>
      </dgm:t>
    </dgm:pt>
    <dgm:pt modelId="{F743A85D-9219-4004-8CB5-03CE7FF8FE39}" type="pres">
      <dgm:prSet presAssocID="{0AACB556-9478-426B-9B7F-156D0E0F4B29}" presName="hierChild5" presStyleCnt="0"/>
      <dgm:spPr/>
      <dgm:t>
        <a:bodyPr/>
        <a:lstStyle/>
        <a:p>
          <a:endParaRPr lang="es-ES"/>
        </a:p>
      </dgm:t>
    </dgm:pt>
    <dgm:pt modelId="{3D31E4B6-3AF7-45A0-99FE-D7588E56C29B}" type="pres">
      <dgm:prSet presAssocID="{F3ADA9E4-7B81-433A-B14A-A6D335317171}" presName="Name50" presStyleLbl="parChTrans1D3" presStyleIdx="31" presStyleCnt="57"/>
      <dgm:spPr/>
      <dgm:t>
        <a:bodyPr/>
        <a:lstStyle/>
        <a:p>
          <a:endParaRPr lang="es-ES"/>
        </a:p>
      </dgm:t>
    </dgm:pt>
    <dgm:pt modelId="{CAF1CFC6-EE67-4A4F-A028-4B321C81E89E}" type="pres">
      <dgm:prSet presAssocID="{938EC0CB-061D-4260-BDE9-0F1E69FF6CE3}" presName="hierRoot2" presStyleCnt="0">
        <dgm:presLayoutVars>
          <dgm:hierBranch val="init"/>
        </dgm:presLayoutVars>
      </dgm:prSet>
      <dgm:spPr/>
      <dgm:t>
        <a:bodyPr/>
        <a:lstStyle/>
        <a:p>
          <a:endParaRPr lang="es-ES"/>
        </a:p>
      </dgm:t>
    </dgm:pt>
    <dgm:pt modelId="{A06D9E2F-E768-4ECC-AC36-52B50175D2D5}" type="pres">
      <dgm:prSet presAssocID="{938EC0CB-061D-4260-BDE9-0F1E69FF6CE3}" presName="rootComposite" presStyleCnt="0"/>
      <dgm:spPr/>
      <dgm:t>
        <a:bodyPr/>
        <a:lstStyle/>
        <a:p>
          <a:endParaRPr lang="es-ES"/>
        </a:p>
      </dgm:t>
    </dgm:pt>
    <dgm:pt modelId="{708D5480-8F0D-4DA9-88C9-319342FEEF0E}" type="pres">
      <dgm:prSet presAssocID="{938EC0CB-061D-4260-BDE9-0F1E69FF6CE3}" presName="rootText" presStyleLbl="node3" presStyleIdx="31" presStyleCnt="57" custScaleX="114934" custScaleY="133945">
        <dgm:presLayoutVars>
          <dgm:chPref val="3"/>
        </dgm:presLayoutVars>
      </dgm:prSet>
      <dgm:spPr/>
      <dgm:t>
        <a:bodyPr/>
        <a:lstStyle/>
        <a:p>
          <a:endParaRPr lang="es-ES"/>
        </a:p>
      </dgm:t>
    </dgm:pt>
    <dgm:pt modelId="{EFE7FE6E-5020-4C40-80D2-93B2343ABDFB}" type="pres">
      <dgm:prSet presAssocID="{938EC0CB-061D-4260-BDE9-0F1E69FF6CE3}" presName="rootConnector" presStyleLbl="node3" presStyleIdx="31" presStyleCnt="57"/>
      <dgm:spPr/>
      <dgm:t>
        <a:bodyPr/>
        <a:lstStyle/>
        <a:p>
          <a:endParaRPr lang="es-ES"/>
        </a:p>
      </dgm:t>
    </dgm:pt>
    <dgm:pt modelId="{748EA87B-BE6D-4372-B932-9A023C1D9367}" type="pres">
      <dgm:prSet presAssocID="{938EC0CB-061D-4260-BDE9-0F1E69FF6CE3}" presName="hierChild4" presStyleCnt="0"/>
      <dgm:spPr/>
      <dgm:t>
        <a:bodyPr/>
        <a:lstStyle/>
        <a:p>
          <a:endParaRPr lang="es-ES"/>
        </a:p>
      </dgm:t>
    </dgm:pt>
    <dgm:pt modelId="{B45607D1-61BD-45A1-8878-E1328792A213}" type="pres">
      <dgm:prSet presAssocID="{938EC0CB-061D-4260-BDE9-0F1E69FF6CE3}" presName="hierChild5" presStyleCnt="0"/>
      <dgm:spPr/>
      <dgm:t>
        <a:bodyPr/>
        <a:lstStyle/>
        <a:p>
          <a:endParaRPr lang="es-ES"/>
        </a:p>
      </dgm:t>
    </dgm:pt>
    <dgm:pt modelId="{C3C15CA4-BC28-4BC1-9D93-192249924C69}" type="pres">
      <dgm:prSet presAssocID="{3C4FA875-7D03-404C-9DCB-B2AA5259CD6A}" presName="hierChild5" presStyleCnt="0"/>
      <dgm:spPr/>
      <dgm:t>
        <a:bodyPr/>
        <a:lstStyle/>
        <a:p>
          <a:endParaRPr lang="es-ES"/>
        </a:p>
      </dgm:t>
    </dgm:pt>
    <dgm:pt modelId="{BCDF61BE-6657-43BD-917D-5016EFCA1159}" type="pres">
      <dgm:prSet presAssocID="{BE133DAB-C2B2-4276-AF02-EEA34DE8A9E8}" presName="Name37" presStyleLbl="parChTrans1D2" presStyleIdx="7" presStyleCnt="13"/>
      <dgm:spPr/>
      <dgm:t>
        <a:bodyPr/>
        <a:lstStyle/>
        <a:p>
          <a:endParaRPr lang="es-ES"/>
        </a:p>
      </dgm:t>
    </dgm:pt>
    <dgm:pt modelId="{2AE2F917-55F6-4001-A309-B9BF6B5B3273}" type="pres">
      <dgm:prSet presAssocID="{21C872DB-790C-4A7B-A522-AC0EAC29961A}" presName="hierRoot2" presStyleCnt="0">
        <dgm:presLayoutVars>
          <dgm:hierBranch val="r"/>
        </dgm:presLayoutVars>
      </dgm:prSet>
      <dgm:spPr/>
      <dgm:t>
        <a:bodyPr/>
        <a:lstStyle/>
        <a:p>
          <a:endParaRPr lang="es-ES"/>
        </a:p>
      </dgm:t>
    </dgm:pt>
    <dgm:pt modelId="{51C9B19B-EA6B-4DFD-983B-38EDEF885813}" type="pres">
      <dgm:prSet presAssocID="{21C872DB-790C-4A7B-A522-AC0EAC29961A}" presName="rootComposite" presStyleCnt="0"/>
      <dgm:spPr/>
      <dgm:t>
        <a:bodyPr/>
        <a:lstStyle/>
        <a:p>
          <a:endParaRPr lang="es-ES"/>
        </a:p>
      </dgm:t>
    </dgm:pt>
    <dgm:pt modelId="{E67BB4EE-BBE7-4541-833F-F7D9AE943F40}" type="pres">
      <dgm:prSet presAssocID="{21C872DB-790C-4A7B-A522-AC0EAC29961A}" presName="rootText" presStyleLbl="node2" presStyleIdx="7" presStyleCnt="13" custScaleX="139008" custScaleY="223266">
        <dgm:presLayoutVars>
          <dgm:chPref val="3"/>
        </dgm:presLayoutVars>
      </dgm:prSet>
      <dgm:spPr/>
      <dgm:t>
        <a:bodyPr/>
        <a:lstStyle/>
        <a:p>
          <a:endParaRPr lang="es-ES"/>
        </a:p>
      </dgm:t>
    </dgm:pt>
    <dgm:pt modelId="{300A0E76-5A00-40A7-9D41-09D511306F7E}" type="pres">
      <dgm:prSet presAssocID="{21C872DB-790C-4A7B-A522-AC0EAC29961A}" presName="rootConnector" presStyleLbl="node2" presStyleIdx="7" presStyleCnt="13"/>
      <dgm:spPr/>
      <dgm:t>
        <a:bodyPr/>
        <a:lstStyle/>
        <a:p>
          <a:endParaRPr lang="es-ES"/>
        </a:p>
      </dgm:t>
    </dgm:pt>
    <dgm:pt modelId="{94D99E23-17A2-410A-A9C5-7D230D992971}" type="pres">
      <dgm:prSet presAssocID="{21C872DB-790C-4A7B-A522-AC0EAC29961A}" presName="hierChild4" presStyleCnt="0"/>
      <dgm:spPr/>
      <dgm:t>
        <a:bodyPr/>
        <a:lstStyle/>
        <a:p>
          <a:endParaRPr lang="es-ES"/>
        </a:p>
      </dgm:t>
    </dgm:pt>
    <dgm:pt modelId="{4E9F70C2-2CA3-4039-91EA-EA02F0B4E44D}" type="pres">
      <dgm:prSet presAssocID="{15DC2BDC-DFC4-4D77-BB83-C7612082A9F2}" presName="Name50" presStyleLbl="parChTrans1D3" presStyleIdx="32" presStyleCnt="57"/>
      <dgm:spPr/>
      <dgm:t>
        <a:bodyPr/>
        <a:lstStyle/>
        <a:p>
          <a:endParaRPr lang="es-ES"/>
        </a:p>
      </dgm:t>
    </dgm:pt>
    <dgm:pt modelId="{AEEE4350-9D79-44D4-ABB9-3FF6D59948E1}" type="pres">
      <dgm:prSet presAssocID="{1AA4516D-F2AC-4491-BDC7-F020A4F7D0A5}" presName="hierRoot2" presStyleCnt="0">
        <dgm:presLayoutVars>
          <dgm:hierBranch val="init"/>
        </dgm:presLayoutVars>
      </dgm:prSet>
      <dgm:spPr/>
      <dgm:t>
        <a:bodyPr/>
        <a:lstStyle/>
        <a:p>
          <a:endParaRPr lang="es-ES"/>
        </a:p>
      </dgm:t>
    </dgm:pt>
    <dgm:pt modelId="{D41F2ADE-1E31-4008-B6AD-B77A117A81EB}" type="pres">
      <dgm:prSet presAssocID="{1AA4516D-F2AC-4491-BDC7-F020A4F7D0A5}" presName="rootComposite" presStyleCnt="0"/>
      <dgm:spPr/>
      <dgm:t>
        <a:bodyPr/>
        <a:lstStyle/>
        <a:p>
          <a:endParaRPr lang="es-ES"/>
        </a:p>
      </dgm:t>
    </dgm:pt>
    <dgm:pt modelId="{462D3D98-DAB1-4320-ABA5-F257E9F7AC1D}" type="pres">
      <dgm:prSet presAssocID="{1AA4516D-F2AC-4491-BDC7-F020A4F7D0A5}" presName="rootText" presStyleLbl="node3" presStyleIdx="32" presStyleCnt="57" custScaleX="139474" custScaleY="159637" custLinFactNeighborX="-5665">
        <dgm:presLayoutVars>
          <dgm:chPref val="3"/>
        </dgm:presLayoutVars>
      </dgm:prSet>
      <dgm:spPr/>
      <dgm:t>
        <a:bodyPr/>
        <a:lstStyle/>
        <a:p>
          <a:endParaRPr lang="es-ES"/>
        </a:p>
      </dgm:t>
    </dgm:pt>
    <dgm:pt modelId="{CB8C2D62-120B-459B-B439-F8E27A26B568}" type="pres">
      <dgm:prSet presAssocID="{1AA4516D-F2AC-4491-BDC7-F020A4F7D0A5}" presName="rootConnector" presStyleLbl="node3" presStyleIdx="32" presStyleCnt="57"/>
      <dgm:spPr/>
      <dgm:t>
        <a:bodyPr/>
        <a:lstStyle/>
        <a:p>
          <a:endParaRPr lang="es-ES"/>
        </a:p>
      </dgm:t>
    </dgm:pt>
    <dgm:pt modelId="{203770C9-D534-4510-A2F2-738524698905}" type="pres">
      <dgm:prSet presAssocID="{1AA4516D-F2AC-4491-BDC7-F020A4F7D0A5}" presName="hierChild4" presStyleCnt="0"/>
      <dgm:spPr/>
      <dgm:t>
        <a:bodyPr/>
        <a:lstStyle/>
        <a:p>
          <a:endParaRPr lang="es-ES"/>
        </a:p>
      </dgm:t>
    </dgm:pt>
    <dgm:pt modelId="{7170DC81-C2E7-45BD-800D-CE48989B5C37}" type="pres">
      <dgm:prSet presAssocID="{A0241637-3C3E-4A88-8F50-7E0CB609B82D}" presName="Name37" presStyleLbl="parChTrans1D4" presStyleIdx="36" presStyleCnt="54"/>
      <dgm:spPr/>
      <dgm:t>
        <a:bodyPr/>
        <a:lstStyle/>
        <a:p>
          <a:endParaRPr lang="es-ES"/>
        </a:p>
      </dgm:t>
    </dgm:pt>
    <dgm:pt modelId="{A6AAA429-0F54-4275-A5C3-38C2F737BC6C}" type="pres">
      <dgm:prSet presAssocID="{871C2675-3F4B-42AE-97B8-EC84B1F2D19C}" presName="hierRoot2" presStyleCnt="0">
        <dgm:presLayoutVars>
          <dgm:hierBranch val="init"/>
        </dgm:presLayoutVars>
      </dgm:prSet>
      <dgm:spPr/>
      <dgm:t>
        <a:bodyPr/>
        <a:lstStyle/>
        <a:p>
          <a:endParaRPr lang="es-ES"/>
        </a:p>
      </dgm:t>
    </dgm:pt>
    <dgm:pt modelId="{89A8C1A9-683D-4DA8-9BF0-62BC61267FD5}" type="pres">
      <dgm:prSet presAssocID="{871C2675-3F4B-42AE-97B8-EC84B1F2D19C}" presName="rootComposite" presStyleCnt="0"/>
      <dgm:spPr/>
      <dgm:t>
        <a:bodyPr/>
        <a:lstStyle/>
        <a:p>
          <a:endParaRPr lang="es-ES"/>
        </a:p>
      </dgm:t>
    </dgm:pt>
    <dgm:pt modelId="{F29688B4-7305-4220-ABD7-AF153F0E7E87}" type="pres">
      <dgm:prSet presAssocID="{871C2675-3F4B-42AE-97B8-EC84B1F2D19C}" presName="rootText" presStyleLbl="node4" presStyleIdx="36" presStyleCnt="54" custScaleX="126477" custScaleY="152104" custLinFactNeighborX="-15415">
        <dgm:presLayoutVars>
          <dgm:chPref val="3"/>
        </dgm:presLayoutVars>
      </dgm:prSet>
      <dgm:spPr/>
      <dgm:t>
        <a:bodyPr/>
        <a:lstStyle/>
        <a:p>
          <a:endParaRPr lang="es-ES"/>
        </a:p>
      </dgm:t>
    </dgm:pt>
    <dgm:pt modelId="{F57BA565-4DD7-431B-91A3-3B544B438D87}" type="pres">
      <dgm:prSet presAssocID="{871C2675-3F4B-42AE-97B8-EC84B1F2D19C}" presName="rootConnector" presStyleLbl="node4" presStyleIdx="36" presStyleCnt="54"/>
      <dgm:spPr/>
      <dgm:t>
        <a:bodyPr/>
        <a:lstStyle/>
        <a:p>
          <a:endParaRPr lang="es-ES"/>
        </a:p>
      </dgm:t>
    </dgm:pt>
    <dgm:pt modelId="{90DA1AA2-B639-4E26-BBBE-EC70F2809DC7}" type="pres">
      <dgm:prSet presAssocID="{871C2675-3F4B-42AE-97B8-EC84B1F2D19C}" presName="hierChild4" presStyleCnt="0"/>
      <dgm:spPr/>
      <dgm:t>
        <a:bodyPr/>
        <a:lstStyle/>
        <a:p>
          <a:endParaRPr lang="es-ES"/>
        </a:p>
      </dgm:t>
    </dgm:pt>
    <dgm:pt modelId="{E3C77BD1-57B9-4F4E-94C4-3DC8BAFB619E}" type="pres">
      <dgm:prSet presAssocID="{871C2675-3F4B-42AE-97B8-EC84B1F2D19C}" presName="hierChild5" presStyleCnt="0"/>
      <dgm:spPr/>
      <dgm:t>
        <a:bodyPr/>
        <a:lstStyle/>
        <a:p>
          <a:endParaRPr lang="es-ES"/>
        </a:p>
      </dgm:t>
    </dgm:pt>
    <dgm:pt modelId="{49CFB87B-84B2-4B97-98F0-A0A39A4EFD1D}" type="pres">
      <dgm:prSet presAssocID="{50F6E70B-0452-4FC3-A5E5-D008984DD306}" presName="Name37" presStyleLbl="parChTrans1D4" presStyleIdx="37" presStyleCnt="54"/>
      <dgm:spPr/>
      <dgm:t>
        <a:bodyPr/>
        <a:lstStyle/>
        <a:p>
          <a:endParaRPr lang="es-ES"/>
        </a:p>
      </dgm:t>
    </dgm:pt>
    <dgm:pt modelId="{2E381534-D2D5-4A79-A257-A94D4A111B14}" type="pres">
      <dgm:prSet presAssocID="{570239FF-A3F7-43D4-9AF2-A65972B83343}" presName="hierRoot2" presStyleCnt="0">
        <dgm:presLayoutVars>
          <dgm:hierBranch val="init"/>
        </dgm:presLayoutVars>
      </dgm:prSet>
      <dgm:spPr/>
      <dgm:t>
        <a:bodyPr/>
        <a:lstStyle/>
        <a:p>
          <a:endParaRPr lang="es-ES"/>
        </a:p>
      </dgm:t>
    </dgm:pt>
    <dgm:pt modelId="{8ECB39F8-D81A-4FB4-84FB-FDEC1AC62CB9}" type="pres">
      <dgm:prSet presAssocID="{570239FF-A3F7-43D4-9AF2-A65972B83343}" presName="rootComposite" presStyleCnt="0"/>
      <dgm:spPr/>
      <dgm:t>
        <a:bodyPr/>
        <a:lstStyle/>
        <a:p>
          <a:endParaRPr lang="es-ES"/>
        </a:p>
      </dgm:t>
    </dgm:pt>
    <dgm:pt modelId="{5E825479-11F6-4EC9-A289-9D1B9F0046C9}" type="pres">
      <dgm:prSet presAssocID="{570239FF-A3F7-43D4-9AF2-A65972B83343}" presName="rootText" presStyleLbl="node4" presStyleIdx="37" presStyleCnt="54" custScaleY="116576" custLinFactNeighborX="-15415">
        <dgm:presLayoutVars>
          <dgm:chPref val="3"/>
        </dgm:presLayoutVars>
      </dgm:prSet>
      <dgm:spPr/>
      <dgm:t>
        <a:bodyPr/>
        <a:lstStyle/>
        <a:p>
          <a:endParaRPr lang="es-ES"/>
        </a:p>
      </dgm:t>
    </dgm:pt>
    <dgm:pt modelId="{EAB2049F-EB29-430C-9BE3-3340E0CDE063}" type="pres">
      <dgm:prSet presAssocID="{570239FF-A3F7-43D4-9AF2-A65972B83343}" presName="rootConnector" presStyleLbl="node4" presStyleIdx="37" presStyleCnt="54"/>
      <dgm:spPr/>
      <dgm:t>
        <a:bodyPr/>
        <a:lstStyle/>
        <a:p>
          <a:endParaRPr lang="es-ES"/>
        </a:p>
      </dgm:t>
    </dgm:pt>
    <dgm:pt modelId="{1D062696-F1E0-40CB-B987-23C0D3999EF1}" type="pres">
      <dgm:prSet presAssocID="{570239FF-A3F7-43D4-9AF2-A65972B83343}" presName="hierChild4" presStyleCnt="0"/>
      <dgm:spPr/>
      <dgm:t>
        <a:bodyPr/>
        <a:lstStyle/>
        <a:p>
          <a:endParaRPr lang="es-ES"/>
        </a:p>
      </dgm:t>
    </dgm:pt>
    <dgm:pt modelId="{08839E1A-2778-4147-9050-1E67BC3A2FCA}" type="pres">
      <dgm:prSet presAssocID="{570239FF-A3F7-43D4-9AF2-A65972B83343}" presName="hierChild5" presStyleCnt="0"/>
      <dgm:spPr/>
      <dgm:t>
        <a:bodyPr/>
        <a:lstStyle/>
        <a:p>
          <a:endParaRPr lang="es-ES"/>
        </a:p>
      </dgm:t>
    </dgm:pt>
    <dgm:pt modelId="{05EB56EC-A623-44B8-B99C-2D0524163EA3}" type="pres">
      <dgm:prSet presAssocID="{5FCAA472-F00B-4BBE-94D5-074C64BEF83A}" presName="Name37" presStyleLbl="parChTrans1D4" presStyleIdx="38" presStyleCnt="54"/>
      <dgm:spPr/>
      <dgm:t>
        <a:bodyPr/>
        <a:lstStyle/>
        <a:p>
          <a:endParaRPr lang="es-ES"/>
        </a:p>
      </dgm:t>
    </dgm:pt>
    <dgm:pt modelId="{223DCBDD-D163-40A4-929D-8A0FDE036844}" type="pres">
      <dgm:prSet presAssocID="{DB88D176-473F-4C49-B8E9-8B9B3BE6D1F7}" presName="hierRoot2" presStyleCnt="0">
        <dgm:presLayoutVars>
          <dgm:hierBranch val="init"/>
        </dgm:presLayoutVars>
      </dgm:prSet>
      <dgm:spPr/>
      <dgm:t>
        <a:bodyPr/>
        <a:lstStyle/>
        <a:p>
          <a:endParaRPr lang="es-ES"/>
        </a:p>
      </dgm:t>
    </dgm:pt>
    <dgm:pt modelId="{F89067D3-88C5-4569-8B2B-9A8F161458EC}" type="pres">
      <dgm:prSet presAssocID="{DB88D176-473F-4C49-B8E9-8B9B3BE6D1F7}" presName="rootComposite" presStyleCnt="0"/>
      <dgm:spPr/>
      <dgm:t>
        <a:bodyPr/>
        <a:lstStyle/>
        <a:p>
          <a:endParaRPr lang="es-ES"/>
        </a:p>
      </dgm:t>
    </dgm:pt>
    <dgm:pt modelId="{98F41D45-8B2C-414D-8E85-C7E9420EBDD8}" type="pres">
      <dgm:prSet presAssocID="{DB88D176-473F-4C49-B8E9-8B9B3BE6D1F7}" presName="rootText" presStyleLbl="node4" presStyleIdx="38" presStyleCnt="54" custScaleY="116576" custLinFactNeighborX="-15415">
        <dgm:presLayoutVars>
          <dgm:chPref val="3"/>
        </dgm:presLayoutVars>
      </dgm:prSet>
      <dgm:spPr/>
      <dgm:t>
        <a:bodyPr/>
        <a:lstStyle/>
        <a:p>
          <a:endParaRPr lang="es-ES"/>
        </a:p>
      </dgm:t>
    </dgm:pt>
    <dgm:pt modelId="{16EDC461-A8C4-4464-AA21-B5DD304C2F65}" type="pres">
      <dgm:prSet presAssocID="{DB88D176-473F-4C49-B8E9-8B9B3BE6D1F7}" presName="rootConnector" presStyleLbl="node4" presStyleIdx="38" presStyleCnt="54"/>
      <dgm:spPr/>
      <dgm:t>
        <a:bodyPr/>
        <a:lstStyle/>
        <a:p>
          <a:endParaRPr lang="es-ES"/>
        </a:p>
      </dgm:t>
    </dgm:pt>
    <dgm:pt modelId="{23B7A03B-277D-4D0E-BFE4-6DC553980461}" type="pres">
      <dgm:prSet presAssocID="{DB88D176-473F-4C49-B8E9-8B9B3BE6D1F7}" presName="hierChild4" presStyleCnt="0"/>
      <dgm:spPr/>
      <dgm:t>
        <a:bodyPr/>
        <a:lstStyle/>
        <a:p>
          <a:endParaRPr lang="es-ES"/>
        </a:p>
      </dgm:t>
    </dgm:pt>
    <dgm:pt modelId="{C21ED702-8FC2-4503-A62B-C87578ED79AF}" type="pres">
      <dgm:prSet presAssocID="{DB88D176-473F-4C49-B8E9-8B9B3BE6D1F7}" presName="hierChild5" presStyleCnt="0"/>
      <dgm:spPr/>
      <dgm:t>
        <a:bodyPr/>
        <a:lstStyle/>
        <a:p>
          <a:endParaRPr lang="es-ES"/>
        </a:p>
      </dgm:t>
    </dgm:pt>
    <dgm:pt modelId="{77B286CD-B37A-4EA2-979A-74B08DDEA618}" type="pres">
      <dgm:prSet presAssocID="{1AA4516D-F2AC-4491-BDC7-F020A4F7D0A5}" presName="hierChild5" presStyleCnt="0"/>
      <dgm:spPr/>
      <dgm:t>
        <a:bodyPr/>
        <a:lstStyle/>
        <a:p>
          <a:endParaRPr lang="es-ES"/>
        </a:p>
      </dgm:t>
    </dgm:pt>
    <dgm:pt modelId="{D32803D8-7640-45B8-AC74-46D3717F3BD8}" type="pres">
      <dgm:prSet presAssocID="{B5E52014-40A1-45F8-85FE-32F9F853F620}" presName="Name50" presStyleLbl="parChTrans1D3" presStyleIdx="33" presStyleCnt="57"/>
      <dgm:spPr/>
      <dgm:t>
        <a:bodyPr/>
        <a:lstStyle/>
        <a:p>
          <a:endParaRPr lang="es-ES"/>
        </a:p>
      </dgm:t>
    </dgm:pt>
    <dgm:pt modelId="{0DE5F15D-1E7F-4C75-B53F-982441358660}" type="pres">
      <dgm:prSet presAssocID="{7A67A5E7-794D-4635-869A-AB1DE35DFF46}" presName="hierRoot2" presStyleCnt="0">
        <dgm:presLayoutVars>
          <dgm:hierBranch val="init"/>
        </dgm:presLayoutVars>
      </dgm:prSet>
      <dgm:spPr/>
      <dgm:t>
        <a:bodyPr/>
        <a:lstStyle/>
        <a:p>
          <a:endParaRPr lang="es-ES"/>
        </a:p>
      </dgm:t>
    </dgm:pt>
    <dgm:pt modelId="{A6AE97D3-A6D5-4E4E-BF63-61E9043522A3}" type="pres">
      <dgm:prSet presAssocID="{7A67A5E7-794D-4635-869A-AB1DE35DFF46}" presName="rootComposite" presStyleCnt="0"/>
      <dgm:spPr/>
      <dgm:t>
        <a:bodyPr/>
        <a:lstStyle/>
        <a:p>
          <a:endParaRPr lang="es-ES"/>
        </a:p>
      </dgm:t>
    </dgm:pt>
    <dgm:pt modelId="{5FA55205-F6D8-4D16-BD5D-F4AEB46A168F}" type="pres">
      <dgm:prSet presAssocID="{7A67A5E7-794D-4635-869A-AB1DE35DFF46}" presName="rootText" presStyleLbl="node3" presStyleIdx="33" presStyleCnt="57" custScaleX="128163" custScaleY="137560" custLinFactNeighborX="-5666">
        <dgm:presLayoutVars>
          <dgm:chPref val="3"/>
        </dgm:presLayoutVars>
      </dgm:prSet>
      <dgm:spPr/>
      <dgm:t>
        <a:bodyPr/>
        <a:lstStyle/>
        <a:p>
          <a:endParaRPr lang="es-ES"/>
        </a:p>
      </dgm:t>
    </dgm:pt>
    <dgm:pt modelId="{370A755C-3245-4096-9696-9B0654BD1205}" type="pres">
      <dgm:prSet presAssocID="{7A67A5E7-794D-4635-869A-AB1DE35DFF46}" presName="rootConnector" presStyleLbl="node3" presStyleIdx="33" presStyleCnt="57"/>
      <dgm:spPr/>
      <dgm:t>
        <a:bodyPr/>
        <a:lstStyle/>
        <a:p>
          <a:endParaRPr lang="es-ES"/>
        </a:p>
      </dgm:t>
    </dgm:pt>
    <dgm:pt modelId="{D8088155-8D91-4102-A3DC-45EE0EF87F22}" type="pres">
      <dgm:prSet presAssocID="{7A67A5E7-794D-4635-869A-AB1DE35DFF46}" presName="hierChild4" presStyleCnt="0"/>
      <dgm:spPr/>
      <dgm:t>
        <a:bodyPr/>
        <a:lstStyle/>
        <a:p>
          <a:endParaRPr lang="es-ES"/>
        </a:p>
      </dgm:t>
    </dgm:pt>
    <dgm:pt modelId="{A91E5264-A0D7-40AF-A606-482A16B1FB77}" type="pres">
      <dgm:prSet presAssocID="{B858A35F-E72A-439E-9DBC-895D0498DF06}" presName="Name37" presStyleLbl="parChTrans1D4" presStyleIdx="39" presStyleCnt="54"/>
      <dgm:spPr/>
      <dgm:t>
        <a:bodyPr/>
        <a:lstStyle/>
        <a:p>
          <a:endParaRPr lang="es-ES"/>
        </a:p>
      </dgm:t>
    </dgm:pt>
    <dgm:pt modelId="{229CCB13-5597-4EFB-8FAB-DF4B0986F2BE}" type="pres">
      <dgm:prSet presAssocID="{A008D8AC-B57A-43A4-891C-B6FF0239E172}" presName="hierRoot2" presStyleCnt="0">
        <dgm:presLayoutVars>
          <dgm:hierBranch val="init"/>
        </dgm:presLayoutVars>
      </dgm:prSet>
      <dgm:spPr/>
      <dgm:t>
        <a:bodyPr/>
        <a:lstStyle/>
        <a:p>
          <a:endParaRPr lang="es-ES"/>
        </a:p>
      </dgm:t>
    </dgm:pt>
    <dgm:pt modelId="{107D90CF-4DDA-4463-9AEE-AFBA3861E931}" type="pres">
      <dgm:prSet presAssocID="{A008D8AC-B57A-43A4-891C-B6FF0239E172}" presName="rootComposite" presStyleCnt="0"/>
      <dgm:spPr/>
      <dgm:t>
        <a:bodyPr/>
        <a:lstStyle/>
        <a:p>
          <a:endParaRPr lang="es-ES"/>
        </a:p>
      </dgm:t>
    </dgm:pt>
    <dgm:pt modelId="{AB6DEC0C-49D5-42A9-8C69-2BA99972D332}" type="pres">
      <dgm:prSet presAssocID="{A008D8AC-B57A-43A4-891C-B6FF0239E172}" presName="rootText" presStyleLbl="node4" presStyleIdx="39" presStyleCnt="54" custScaleY="116576" custLinFactNeighborX="-15415">
        <dgm:presLayoutVars>
          <dgm:chPref val="3"/>
        </dgm:presLayoutVars>
      </dgm:prSet>
      <dgm:spPr/>
      <dgm:t>
        <a:bodyPr/>
        <a:lstStyle/>
        <a:p>
          <a:endParaRPr lang="es-ES"/>
        </a:p>
      </dgm:t>
    </dgm:pt>
    <dgm:pt modelId="{1FEFD989-2DCE-4F1B-A030-82A9681BC326}" type="pres">
      <dgm:prSet presAssocID="{A008D8AC-B57A-43A4-891C-B6FF0239E172}" presName="rootConnector" presStyleLbl="node4" presStyleIdx="39" presStyleCnt="54"/>
      <dgm:spPr/>
      <dgm:t>
        <a:bodyPr/>
        <a:lstStyle/>
        <a:p>
          <a:endParaRPr lang="es-ES"/>
        </a:p>
      </dgm:t>
    </dgm:pt>
    <dgm:pt modelId="{1FC64204-6123-453D-8268-7B79DA5D1E8C}" type="pres">
      <dgm:prSet presAssocID="{A008D8AC-B57A-43A4-891C-B6FF0239E172}" presName="hierChild4" presStyleCnt="0"/>
      <dgm:spPr/>
      <dgm:t>
        <a:bodyPr/>
        <a:lstStyle/>
        <a:p>
          <a:endParaRPr lang="es-ES"/>
        </a:p>
      </dgm:t>
    </dgm:pt>
    <dgm:pt modelId="{8441E80F-9634-49C2-B4D6-2D5AAACB3CEC}" type="pres">
      <dgm:prSet presAssocID="{A008D8AC-B57A-43A4-891C-B6FF0239E172}" presName="hierChild5" presStyleCnt="0"/>
      <dgm:spPr/>
      <dgm:t>
        <a:bodyPr/>
        <a:lstStyle/>
        <a:p>
          <a:endParaRPr lang="es-ES"/>
        </a:p>
      </dgm:t>
    </dgm:pt>
    <dgm:pt modelId="{CB7102CF-FB0E-41DA-8394-99647246BA50}" type="pres">
      <dgm:prSet presAssocID="{A64195DB-6505-491F-B09D-F0DE7AE7404E}" presName="Name37" presStyleLbl="parChTrans1D4" presStyleIdx="40" presStyleCnt="54"/>
      <dgm:spPr/>
      <dgm:t>
        <a:bodyPr/>
        <a:lstStyle/>
        <a:p>
          <a:endParaRPr lang="es-ES"/>
        </a:p>
      </dgm:t>
    </dgm:pt>
    <dgm:pt modelId="{98C79F04-C098-4E79-AD14-3086E316A137}" type="pres">
      <dgm:prSet presAssocID="{2B25BBB8-6E09-4F5F-B3FF-22ABE37CAEEB}" presName="hierRoot2" presStyleCnt="0">
        <dgm:presLayoutVars>
          <dgm:hierBranch val="init"/>
        </dgm:presLayoutVars>
      </dgm:prSet>
      <dgm:spPr/>
      <dgm:t>
        <a:bodyPr/>
        <a:lstStyle/>
        <a:p>
          <a:endParaRPr lang="es-ES"/>
        </a:p>
      </dgm:t>
    </dgm:pt>
    <dgm:pt modelId="{6EDFDA56-2816-4DCE-A444-8F4B5C210F56}" type="pres">
      <dgm:prSet presAssocID="{2B25BBB8-6E09-4F5F-B3FF-22ABE37CAEEB}" presName="rootComposite" presStyleCnt="0"/>
      <dgm:spPr/>
      <dgm:t>
        <a:bodyPr/>
        <a:lstStyle/>
        <a:p>
          <a:endParaRPr lang="es-ES"/>
        </a:p>
      </dgm:t>
    </dgm:pt>
    <dgm:pt modelId="{5849E4FC-96BA-4025-9D27-A0FFD800C857}" type="pres">
      <dgm:prSet presAssocID="{2B25BBB8-6E09-4F5F-B3FF-22ABE37CAEEB}" presName="rootText" presStyleLbl="node4" presStyleIdx="40" presStyleCnt="54" custScaleY="116576" custLinFactNeighborX="-15415">
        <dgm:presLayoutVars>
          <dgm:chPref val="3"/>
        </dgm:presLayoutVars>
      </dgm:prSet>
      <dgm:spPr/>
      <dgm:t>
        <a:bodyPr/>
        <a:lstStyle/>
        <a:p>
          <a:endParaRPr lang="es-ES"/>
        </a:p>
      </dgm:t>
    </dgm:pt>
    <dgm:pt modelId="{79726219-7E7C-4C46-9A9D-7FF3E3EB9D38}" type="pres">
      <dgm:prSet presAssocID="{2B25BBB8-6E09-4F5F-B3FF-22ABE37CAEEB}" presName="rootConnector" presStyleLbl="node4" presStyleIdx="40" presStyleCnt="54"/>
      <dgm:spPr/>
      <dgm:t>
        <a:bodyPr/>
        <a:lstStyle/>
        <a:p>
          <a:endParaRPr lang="es-ES"/>
        </a:p>
      </dgm:t>
    </dgm:pt>
    <dgm:pt modelId="{68DF1073-A282-428C-A0E7-2113382FF89C}" type="pres">
      <dgm:prSet presAssocID="{2B25BBB8-6E09-4F5F-B3FF-22ABE37CAEEB}" presName="hierChild4" presStyleCnt="0"/>
      <dgm:spPr/>
      <dgm:t>
        <a:bodyPr/>
        <a:lstStyle/>
        <a:p>
          <a:endParaRPr lang="es-ES"/>
        </a:p>
      </dgm:t>
    </dgm:pt>
    <dgm:pt modelId="{47710824-D8D8-4C44-A40A-EF213084A359}" type="pres">
      <dgm:prSet presAssocID="{2B25BBB8-6E09-4F5F-B3FF-22ABE37CAEEB}" presName="hierChild5" presStyleCnt="0"/>
      <dgm:spPr/>
      <dgm:t>
        <a:bodyPr/>
        <a:lstStyle/>
        <a:p>
          <a:endParaRPr lang="es-ES"/>
        </a:p>
      </dgm:t>
    </dgm:pt>
    <dgm:pt modelId="{AC909A49-8CC0-40EC-AAF8-72089A2BDEED}" type="pres">
      <dgm:prSet presAssocID="{7A67A5E7-794D-4635-869A-AB1DE35DFF46}" presName="hierChild5" presStyleCnt="0"/>
      <dgm:spPr/>
      <dgm:t>
        <a:bodyPr/>
        <a:lstStyle/>
        <a:p>
          <a:endParaRPr lang="es-ES"/>
        </a:p>
      </dgm:t>
    </dgm:pt>
    <dgm:pt modelId="{EB34FA99-30E2-4187-B98B-BCAE857DDFD2}" type="pres">
      <dgm:prSet presAssocID="{A9BDD72D-277C-4B35-9AE3-0366E10DDB35}" presName="Name50" presStyleLbl="parChTrans1D3" presStyleIdx="34" presStyleCnt="57"/>
      <dgm:spPr/>
      <dgm:t>
        <a:bodyPr/>
        <a:lstStyle/>
        <a:p>
          <a:endParaRPr lang="es-ES"/>
        </a:p>
      </dgm:t>
    </dgm:pt>
    <dgm:pt modelId="{46765CE8-4B16-4B11-87A8-03E7D28EE28E}" type="pres">
      <dgm:prSet presAssocID="{600FD1B6-7F4B-45E1-B9A0-5B38D020C11F}" presName="hierRoot2" presStyleCnt="0">
        <dgm:presLayoutVars>
          <dgm:hierBranch val="init"/>
        </dgm:presLayoutVars>
      </dgm:prSet>
      <dgm:spPr/>
      <dgm:t>
        <a:bodyPr/>
        <a:lstStyle/>
        <a:p>
          <a:endParaRPr lang="es-ES"/>
        </a:p>
      </dgm:t>
    </dgm:pt>
    <dgm:pt modelId="{07FB97A6-EB09-4506-BB1B-216CAF0A5E88}" type="pres">
      <dgm:prSet presAssocID="{600FD1B6-7F4B-45E1-B9A0-5B38D020C11F}" presName="rootComposite" presStyleCnt="0"/>
      <dgm:spPr/>
      <dgm:t>
        <a:bodyPr/>
        <a:lstStyle/>
        <a:p>
          <a:endParaRPr lang="es-ES"/>
        </a:p>
      </dgm:t>
    </dgm:pt>
    <dgm:pt modelId="{2DF8FB04-7DDF-45D2-8CEA-AE1934227C96}" type="pres">
      <dgm:prSet presAssocID="{600FD1B6-7F4B-45E1-B9A0-5B38D020C11F}" presName="rootText" presStyleLbl="node3" presStyleIdx="34" presStyleCnt="57" custScaleX="128163" custScaleY="137560" custLinFactNeighborX="-5666">
        <dgm:presLayoutVars>
          <dgm:chPref val="3"/>
        </dgm:presLayoutVars>
      </dgm:prSet>
      <dgm:spPr/>
      <dgm:t>
        <a:bodyPr/>
        <a:lstStyle/>
        <a:p>
          <a:endParaRPr lang="es-ES"/>
        </a:p>
      </dgm:t>
    </dgm:pt>
    <dgm:pt modelId="{A0365AC5-D3F0-4769-ACB6-275E788A1A31}" type="pres">
      <dgm:prSet presAssocID="{600FD1B6-7F4B-45E1-B9A0-5B38D020C11F}" presName="rootConnector" presStyleLbl="node3" presStyleIdx="34" presStyleCnt="57"/>
      <dgm:spPr/>
      <dgm:t>
        <a:bodyPr/>
        <a:lstStyle/>
        <a:p>
          <a:endParaRPr lang="es-ES"/>
        </a:p>
      </dgm:t>
    </dgm:pt>
    <dgm:pt modelId="{EE51812B-0EAF-4F4E-A3D4-6ACCDD9E03CD}" type="pres">
      <dgm:prSet presAssocID="{600FD1B6-7F4B-45E1-B9A0-5B38D020C11F}" presName="hierChild4" presStyleCnt="0"/>
      <dgm:spPr/>
      <dgm:t>
        <a:bodyPr/>
        <a:lstStyle/>
        <a:p>
          <a:endParaRPr lang="es-ES"/>
        </a:p>
      </dgm:t>
    </dgm:pt>
    <dgm:pt modelId="{02E781B7-14A5-4F45-8513-60AEB215D584}" type="pres">
      <dgm:prSet presAssocID="{0E619852-58ED-463F-AB96-5E7967013307}" presName="Name37" presStyleLbl="parChTrans1D4" presStyleIdx="41" presStyleCnt="54"/>
      <dgm:spPr/>
      <dgm:t>
        <a:bodyPr/>
        <a:lstStyle/>
        <a:p>
          <a:endParaRPr lang="es-ES"/>
        </a:p>
      </dgm:t>
    </dgm:pt>
    <dgm:pt modelId="{07EB2174-0668-4656-8AE3-4DA53BDF05A0}" type="pres">
      <dgm:prSet presAssocID="{B0C85FF5-3241-404F-B506-3E427D86E340}" presName="hierRoot2" presStyleCnt="0">
        <dgm:presLayoutVars>
          <dgm:hierBranch val="init"/>
        </dgm:presLayoutVars>
      </dgm:prSet>
      <dgm:spPr/>
      <dgm:t>
        <a:bodyPr/>
        <a:lstStyle/>
        <a:p>
          <a:endParaRPr lang="es-ES"/>
        </a:p>
      </dgm:t>
    </dgm:pt>
    <dgm:pt modelId="{360E9B91-FA8C-4741-89F9-73986E1A0032}" type="pres">
      <dgm:prSet presAssocID="{B0C85FF5-3241-404F-B506-3E427D86E340}" presName="rootComposite" presStyleCnt="0"/>
      <dgm:spPr/>
      <dgm:t>
        <a:bodyPr/>
        <a:lstStyle/>
        <a:p>
          <a:endParaRPr lang="es-ES"/>
        </a:p>
      </dgm:t>
    </dgm:pt>
    <dgm:pt modelId="{6021112B-E7FE-439E-ADA3-4B7006106A79}" type="pres">
      <dgm:prSet presAssocID="{B0C85FF5-3241-404F-B506-3E427D86E340}" presName="rootText" presStyleLbl="node4" presStyleIdx="41" presStyleCnt="54" custScaleY="116576" custLinFactNeighborX="-15415">
        <dgm:presLayoutVars>
          <dgm:chPref val="3"/>
        </dgm:presLayoutVars>
      </dgm:prSet>
      <dgm:spPr/>
      <dgm:t>
        <a:bodyPr/>
        <a:lstStyle/>
        <a:p>
          <a:endParaRPr lang="es-ES"/>
        </a:p>
      </dgm:t>
    </dgm:pt>
    <dgm:pt modelId="{22195F29-3D70-439B-88FD-3B64BC279579}" type="pres">
      <dgm:prSet presAssocID="{B0C85FF5-3241-404F-B506-3E427D86E340}" presName="rootConnector" presStyleLbl="node4" presStyleIdx="41" presStyleCnt="54"/>
      <dgm:spPr/>
      <dgm:t>
        <a:bodyPr/>
        <a:lstStyle/>
        <a:p>
          <a:endParaRPr lang="es-ES"/>
        </a:p>
      </dgm:t>
    </dgm:pt>
    <dgm:pt modelId="{F5455BAF-5900-4039-99FC-ECFE62211C3A}" type="pres">
      <dgm:prSet presAssocID="{B0C85FF5-3241-404F-B506-3E427D86E340}" presName="hierChild4" presStyleCnt="0"/>
      <dgm:spPr/>
      <dgm:t>
        <a:bodyPr/>
        <a:lstStyle/>
        <a:p>
          <a:endParaRPr lang="es-ES"/>
        </a:p>
      </dgm:t>
    </dgm:pt>
    <dgm:pt modelId="{1BDF931C-B7EA-4AFB-AE2D-689694E7710B}" type="pres">
      <dgm:prSet presAssocID="{B0C85FF5-3241-404F-B506-3E427D86E340}" presName="hierChild5" presStyleCnt="0"/>
      <dgm:spPr/>
      <dgm:t>
        <a:bodyPr/>
        <a:lstStyle/>
        <a:p>
          <a:endParaRPr lang="es-ES"/>
        </a:p>
      </dgm:t>
    </dgm:pt>
    <dgm:pt modelId="{0A08B0F2-8157-4465-8859-9433F82A30BA}" type="pres">
      <dgm:prSet presAssocID="{500C7D07-58A1-43DD-9162-A7D7E38B84C3}" presName="Name37" presStyleLbl="parChTrans1D4" presStyleIdx="42" presStyleCnt="54"/>
      <dgm:spPr/>
      <dgm:t>
        <a:bodyPr/>
        <a:lstStyle/>
        <a:p>
          <a:endParaRPr lang="es-ES"/>
        </a:p>
      </dgm:t>
    </dgm:pt>
    <dgm:pt modelId="{BA0B6DB9-98D6-49CA-B7D8-8F5442A4FFF3}" type="pres">
      <dgm:prSet presAssocID="{17D0BDE2-7A69-4F73-901E-2DD507F3B34F}" presName="hierRoot2" presStyleCnt="0">
        <dgm:presLayoutVars>
          <dgm:hierBranch val="init"/>
        </dgm:presLayoutVars>
      </dgm:prSet>
      <dgm:spPr/>
      <dgm:t>
        <a:bodyPr/>
        <a:lstStyle/>
        <a:p>
          <a:endParaRPr lang="es-ES"/>
        </a:p>
      </dgm:t>
    </dgm:pt>
    <dgm:pt modelId="{9F516866-E1DB-4D69-8C0B-8B658EAE29CD}" type="pres">
      <dgm:prSet presAssocID="{17D0BDE2-7A69-4F73-901E-2DD507F3B34F}" presName="rootComposite" presStyleCnt="0"/>
      <dgm:spPr/>
      <dgm:t>
        <a:bodyPr/>
        <a:lstStyle/>
        <a:p>
          <a:endParaRPr lang="es-ES"/>
        </a:p>
      </dgm:t>
    </dgm:pt>
    <dgm:pt modelId="{28506834-C9CA-4F9B-BE32-BFA8902AD151}" type="pres">
      <dgm:prSet presAssocID="{17D0BDE2-7A69-4F73-901E-2DD507F3B34F}" presName="rootText" presStyleLbl="node4" presStyleIdx="42" presStyleCnt="54" custScaleY="116576" custLinFactNeighborX="-15415">
        <dgm:presLayoutVars>
          <dgm:chPref val="3"/>
        </dgm:presLayoutVars>
      </dgm:prSet>
      <dgm:spPr/>
      <dgm:t>
        <a:bodyPr/>
        <a:lstStyle/>
        <a:p>
          <a:endParaRPr lang="es-ES"/>
        </a:p>
      </dgm:t>
    </dgm:pt>
    <dgm:pt modelId="{9CB27BA3-B44E-4E07-A80E-F120B8E1D667}" type="pres">
      <dgm:prSet presAssocID="{17D0BDE2-7A69-4F73-901E-2DD507F3B34F}" presName="rootConnector" presStyleLbl="node4" presStyleIdx="42" presStyleCnt="54"/>
      <dgm:spPr/>
      <dgm:t>
        <a:bodyPr/>
        <a:lstStyle/>
        <a:p>
          <a:endParaRPr lang="es-ES"/>
        </a:p>
      </dgm:t>
    </dgm:pt>
    <dgm:pt modelId="{1B623A47-84F5-4C2C-AB0C-5CFAC4624683}" type="pres">
      <dgm:prSet presAssocID="{17D0BDE2-7A69-4F73-901E-2DD507F3B34F}" presName="hierChild4" presStyleCnt="0"/>
      <dgm:spPr/>
      <dgm:t>
        <a:bodyPr/>
        <a:lstStyle/>
        <a:p>
          <a:endParaRPr lang="es-ES"/>
        </a:p>
      </dgm:t>
    </dgm:pt>
    <dgm:pt modelId="{9EC5ABE4-BA69-4A59-A0CA-872F6AA86CB7}" type="pres">
      <dgm:prSet presAssocID="{17D0BDE2-7A69-4F73-901E-2DD507F3B34F}" presName="hierChild5" presStyleCnt="0"/>
      <dgm:spPr/>
      <dgm:t>
        <a:bodyPr/>
        <a:lstStyle/>
        <a:p>
          <a:endParaRPr lang="es-ES"/>
        </a:p>
      </dgm:t>
    </dgm:pt>
    <dgm:pt modelId="{03F01A27-8B9B-4653-94A2-24E8AD409AE6}" type="pres">
      <dgm:prSet presAssocID="{D9067D29-C413-4FB7-AAFC-1909E8373BD1}" presName="Name37" presStyleLbl="parChTrans1D4" presStyleIdx="43" presStyleCnt="54"/>
      <dgm:spPr/>
      <dgm:t>
        <a:bodyPr/>
        <a:lstStyle/>
        <a:p>
          <a:endParaRPr lang="es-ES"/>
        </a:p>
      </dgm:t>
    </dgm:pt>
    <dgm:pt modelId="{D40EB29E-2B21-418C-A04F-06074B6CCBBF}" type="pres">
      <dgm:prSet presAssocID="{3AE0E752-37B0-4B00-BD61-99EE7186278B}" presName="hierRoot2" presStyleCnt="0">
        <dgm:presLayoutVars>
          <dgm:hierBranch val="init"/>
        </dgm:presLayoutVars>
      </dgm:prSet>
      <dgm:spPr/>
      <dgm:t>
        <a:bodyPr/>
        <a:lstStyle/>
        <a:p>
          <a:endParaRPr lang="es-ES"/>
        </a:p>
      </dgm:t>
    </dgm:pt>
    <dgm:pt modelId="{CBCB0873-E389-496D-BD3F-2EB04CA93A8A}" type="pres">
      <dgm:prSet presAssocID="{3AE0E752-37B0-4B00-BD61-99EE7186278B}" presName="rootComposite" presStyleCnt="0"/>
      <dgm:spPr/>
      <dgm:t>
        <a:bodyPr/>
        <a:lstStyle/>
        <a:p>
          <a:endParaRPr lang="es-ES"/>
        </a:p>
      </dgm:t>
    </dgm:pt>
    <dgm:pt modelId="{7A6DEB35-0AC7-4847-812D-0F29825F5FA6}" type="pres">
      <dgm:prSet presAssocID="{3AE0E752-37B0-4B00-BD61-99EE7186278B}" presName="rootText" presStyleLbl="node4" presStyleIdx="43" presStyleCnt="54" custScaleY="116576" custLinFactNeighborX="-15415">
        <dgm:presLayoutVars>
          <dgm:chPref val="3"/>
        </dgm:presLayoutVars>
      </dgm:prSet>
      <dgm:spPr/>
      <dgm:t>
        <a:bodyPr/>
        <a:lstStyle/>
        <a:p>
          <a:endParaRPr lang="es-ES"/>
        </a:p>
      </dgm:t>
    </dgm:pt>
    <dgm:pt modelId="{A076EB6A-32E4-4562-A0AD-B9080FD1E3FD}" type="pres">
      <dgm:prSet presAssocID="{3AE0E752-37B0-4B00-BD61-99EE7186278B}" presName="rootConnector" presStyleLbl="node4" presStyleIdx="43" presStyleCnt="54"/>
      <dgm:spPr/>
      <dgm:t>
        <a:bodyPr/>
        <a:lstStyle/>
        <a:p>
          <a:endParaRPr lang="es-ES"/>
        </a:p>
      </dgm:t>
    </dgm:pt>
    <dgm:pt modelId="{A9DF3D95-FAD7-4CC6-87DF-E6154735CC5D}" type="pres">
      <dgm:prSet presAssocID="{3AE0E752-37B0-4B00-BD61-99EE7186278B}" presName="hierChild4" presStyleCnt="0"/>
      <dgm:spPr/>
      <dgm:t>
        <a:bodyPr/>
        <a:lstStyle/>
        <a:p>
          <a:endParaRPr lang="es-ES"/>
        </a:p>
      </dgm:t>
    </dgm:pt>
    <dgm:pt modelId="{AD7A068A-0315-43ED-8887-4D7FAA5E6B06}" type="pres">
      <dgm:prSet presAssocID="{3AE0E752-37B0-4B00-BD61-99EE7186278B}" presName="hierChild5" presStyleCnt="0"/>
      <dgm:spPr/>
      <dgm:t>
        <a:bodyPr/>
        <a:lstStyle/>
        <a:p>
          <a:endParaRPr lang="es-ES"/>
        </a:p>
      </dgm:t>
    </dgm:pt>
    <dgm:pt modelId="{DC00B6AF-4883-4771-B1BA-2D83D894D092}" type="pres">
      <dgm:prSet presAssocID="{600FD1B6-7F4B-45E1-B9A0-5B38D020C11F}" presName="hierChild5" presStyleCnt="0"/>
      <dgm:spPr/>
      <dgm:t>
        <a:bodyPr/>
        <a:lstStyle/>
        <a:p>
          <a:endParaRPr lang="es-ES"/>
        </a:p>
      </dgm:t>
    </dgm:pt>
    <dgm:pt modelId="{A4842BFF-429A-42E7-B59E-A899BF8C1671}" type="pres">
      <dgm:prSet presAssocID="{02787467-703F-40C4-8192-556C0494A15F}" presName="Name50" presStyleLbl="parChTrans1D3" presStyleIdx="35" presStyleCnt="57"/>
      <dgm:spPr/>
      <dgm:t>
        <a:bodyPr/>
        <a:lstStyle/>
        <a:p>
          <a:endParaRPr lang="es-ES"/>
        </a:p>
      </dgm:t>
    </dgm:pt>
    <dgm:pt modelId="{E144FE64-88A8-4DE3-8380-C7DF911BAC8F}" type="pres">
      <dgm:prSet presAssocID="{7F70957E-A888-4989-9219-BA2EA546A97B}" presName="hierRoot2" presStyleCnt="0">
        <dgm:presLayoutVars>
          <dgm:hierBranch val="init"/>
        </dgm:presLayoutVars>
      </dgm:prSet>
      <dgm:spPr/>
      <dgm:t>
        <a:bodyPr/>
        <a:lstStyle/>
        <a:p>
          <a:endParaRPr lang="es-ES"/>
        </a:p>
      </dgm:t>
    </dgm:pt>
    <dgm:pt modelId="{48C591CB-2541-41C9-A466-C7ECD087625B}" type="pres">
      <dgm:prSet presAssocID="{7F70957E-A888-4989-9219-BA2EA546A97B}" presName="rootComposite" presStyleCnt="0"/>
      <dgm:spPr/>
      <dgm:t>
        <a:bodyPr/>
        <a:lstStyle/>
        <a:p>
          <a:endParaRPr lang="es-ES"/>
        </a:p>
      </dgm:t>
    </dgm:pt>
    <dgm:pt modelId="{30EA7D1C-B56E-4A29-A205-828879F5DB0A}" type="pres">
      <dgm:prSet presAssocID="{7F70957E-A888-4989-9219-BA2EA546A97B}" presName="rootText" presStyleLbl="node3" presStyleIdx="35" presStyleCnt="57" custScaleX="128163" custScaleY="137560">
        <dgm:presLayoutVars>
          <dgm:chPref val="3"/>
        </dgm:presLayoutVars>
      </dgm:prSet>
      <dgm:spPr/>
      <dgm:t>
        <a:bodyPr/>
        <a:lstStyle/>
        <a:p>
          <a:endParaRPr lang="es-ES"/>
        </a:p>
      </dgm:t>
    </dgm:pt>
    <dgm:pt modelId="{CA7B121A-27D7-4C21-86E3-E525A6019EB1}" type="pres">
      <dgm:prSet presAssocID="{7F70957E-A888-4989-9219-BA2EA546A97B}" presName="rootConnector" presStyleLbl="node3" presStyleIdx="35" presStyleCnt="57"/>
      <dgm:spPr/>
      <dgm:t>
        <a:bodyPr/>
        <a:lstStyle/>
        <a:p>
          <a:endParaRPr lang="es-ES"/>
        </a:p>
      </dgm:t>
    </dgm:pt>
    <dgm:pt modelId="{44CA8C5F-9691-403A-8D43-ECDBDA880DEF}" type="pres">
      <dgm:prSet presAssocID="{7F70957E-A888-4989-9219-BA2EA546A97B}" presName="hierChild4" presStyleCnt="0"/>
      <dgm:spPr/>
      <dgm:t>
        <a:bodyPr/>
        <a:lstStyle/>
        <a:p>
          <a:endParaRPr lang="es-ES"/>
        </a:p>
      </dgm:t>
    </dgm:pt>
    <dgm:pt modelId="{81415E13-3E8D-4506-BAA2-C0CA385D4F59}" type="pres">
      <dgm:prSet presAssocID="{7F70957E-A888-4989-9219-BA2EA546A97B}" presName="hierChild5" presStyleCnt="0"/>
      <dgm:spPr/>
      <dgm:t>
        <a:bodyPr/>
        <a:lstStyle/>
        <a:p>
          <a:endParaRPr lang="es-ES"/>
        </a:p>
      </dgm:t>
    </dgm:pt>
    <dgm:pt modelId="{0A27AE45-85C5-41CA-985C-36BCEAF1B9AC}" type="pres">
      <dgm:prSet presAssocID="{21C872DB-790C-4A7B-A522-AC0EAC29961A}" presName="hierChild5" presStyleCnt="0"/>
      <dgm:spPr/>
      <dgm:t>
        <a:bodyPr/>
        <a:lstStyle/>
        <a:p>
          <a:endParaRPr lang="es-ES"/>
        </a:p>
      </dgm:t>
    </dgm:pt>
    <dgm:pt modelId="{EF3F8DB5-C8E3-4F99-A7D7-BCABA3968CE3}" type="pres">
      <dgm:prSet presAssocID="{ABB08D4E-FD90-4E68-A226-46CF2D087949}" presName="Name37" presStyleLbl="parChTrans1D2" presStyleIdx="8" presStyleCnt="13"/>
      <dgm:spPr/>
      <dgm:t>
        <a:bodyPr/>
        <a:lstStyle/>
        <a:p>
          <a:endParaRPr lang="es-ES"/>
        </a:p>
      </dgm:t>
    </dgm:pt>
    <dgm:pt modelId="{181C2314-29FD-41BF-90C9-A96D8F7D609D}" type="pres">
      <dgm:prSet presAssocID="{985C754E-A342-4E3B-A763-7B71A2468FAB}" presName="hierRoot2" presStyleCnt="0">
        <dgm:presLayoutVars>
          <dgm:hierBranch val="r"/>
        </dgm:presLayoutVars>
      </dgm:prSet>
      <dgm:spPr/>
      <dgm:t>
        <a:bodyPr/>
        <a:lstStyle/>
        <a:p>
          <a:endParaRPr lang="es-ES"/>
        </a:p>
      </dgm:t>
    </dgm:pt>
    <dgm:pt modelId="{9F0FCCC3-D759-4657-BBEA-165C01172B4D}" type="pres">
      <dgm:prSet presAssocID="{985C754E-A342-4E3B-A763-7B71A2468FAB}" presName="rootComposite" presStyleCnt="0"/>
      <dgm:spPr/>
      <dgm:t>
        <a:bodyPr/>
        <a:lstStyle/>
        <a:p>
          <a:endParaRPr lang="es-ES"/>
        </a:p>
      </dgm:t>
    </dgm:pt>
    <dgm:pt modelId="{0BCFBE12-781B-4143-9407-833F9B770CE1}" type="pres">
      <dgm:prSet presAssocID="{985C754E-A342-4E3B-A763-7B71A2468FAB}" presName="rootText" presStyleLbl="node2" presStyleIdx="8" presStyleCnt="13" custScaleX="128163" custScaleY="223266" custLinFactNeighborX="21272">
        <dgm:presLayoutVars>
          <dgm:chPref val="3"/>
        </dgm:presLayoutVars>
      </dgm:prSet>
      <dgm:spPr/>
      <dgm:t>
        <a:bodyPr/>
        <a:lstStyle/>
        <a:p>
          <a:endParaRPr lang="es-ES"/>
        </a:p>
      </dgm:t>
    </dgm:pt>
    <dgm:pt modelId="{F7AD8543-A096-42BF-A62C-453FA4940199}" type="pres">
      <dgm:prSet presAssocID="{985C754E-A342-4E3B-A763-7B71A2468FAB}" presName="rootConnector" presStyleLbl="node2" presStyleIdx="8" presStyleCnt="13"/>
      <dgm:spPr/>
      <dgm:t>
        <a:bodyPr/>
        <a:lstStyle/>
        <a:p>
          <a:endParaRPr lang="es-ES"/>
        </a:p>
      </dgm:t>
    </dgm:pt>
    <dgm:pt modelId="{98932CEF-5297-44D4-A7CE-7644A63E3996}" type="pres">
      <dgm:prSet presAssocID="{985C754E-A342-4E3B-A763-7B71A2468FAB}" presName="hierChild4" presStyleCnt="0"/>
      <dgm:spPr/>
      <dgm:t>
        <a:bodyPr/>
        <a:lstStyle/>
        <a:p>
          <a:endParaRPr lang="es-ES"/>
        </a:p>
      </dgm:t>
    </dgm:pt>
    <dgm:pt modelId="{D8C402A1-2AF8-4568-84D4-50051119BA54}" type="pres">
      <dgm:prSet presAssocID="{3786DFBE-F14A-4660-8E20-25CBB1B708C8}" presName="Name50" presStyleLbl="parChTrans1D3" presStyleIdx="36" presStyleCnt="57"/>
      <dgm:spPr/>
      <dgm:t>
        <a:bodyPr/>
        <a:lstStyle/>
        <a:p>
          <a:endParaRPr lang="es-ES"/>
        </a:p>
      </dgm:t>
    </dgm:pt>
    <dgm:pt modelId="{1ED2D589-3F42-45FA-A460-309DAA17F053}" type="pres">
      <dgm:prSet presAssocID="{8CD7B082-53C2-4821-942D-BCCE7D8A0802}" presName="hierRoot2" presStyleCnt="0">
        <dgm:presLayoutVars>
          <dgm:hierBranch val="init"/>
        </dgm:presLayoutVars>
      </dgm:prSet>
      <dgm:spPr/>
      <dgm:t>
        <a:bodyPr/>
        <a:lstStyle/>
        <a:p>
          <a:endParaRPr lang="es-ES"/>
        </a:p>
      </dgm:t>
    </dgm:pt>
    <dgm:pt modelId="{A48CB1A5-CD34-4771-99C1-32DD64708152}" type="pres">
      <dgm:prSet presAssocID="{8CD7B082-53C2-4821-942D-BCCE7D8A0802}" presName="rootComposite" presStyleCnt="0"/>
      <dgm:spPr/>
      <dgm:t>
        <a:bodyPr/>
        <a:lstStyle/>
        <a:p>
          <a:endParaRPr lang="es-ES"/>
        </a:p>
      </dgm:t>
    </dgm:pt>
    <dgm:pt modelId="{7962AA10-EE2D-4B3A-BEE3-1449BB716C25}" type="pres">
      <dgm:prSet presAssocID="{8CD7B082-53C2-4821-942D-BCCE7D8A0802}" presName="rootText" presStyleLbl="node3" presStyleIdx="36" presStyleCnt="57" custScaleX="122590" custScaleY="133945" custLinFactNeighborX="11851">
        <dgm:presLayoutVars>
          <dgm:chPref val="3"/>
        </dgm:presLayoutVars>
      </dgm:prSet>
      <dgm:spPr/>
      <dgm:t>
        <a:bodyPr/>
        <a:lstStyle/>
        <a:p>
          <a:endParaRPr lang="es-ES"/>
        </a:p>
      </dgm:t>
    </dgm:pt>
    <dgm:pt modelId="{EC48748C-A4C3-45EF-A3E9-35E0A6FDC42C}" type="pres">
      <dgm:prSet presAssocID="{8CD7B082-53C2-4821-942D-BCCE7D8A0802}" presName="rootConnector" presStyleLbl="node3" presStyleIdx="36" presStyleCnt="57"/>
      <dgm:spPr/>
      <dgm:t>
        <a:bodyPr/>
        <a:lstStyle/>
        <a:p>
          <a:endParaRPr lang="es-ES"/>
        </a:p>
      </dgm:t>
    </dgm:pt>
    <dgm:pt modelId="{3D1401DE-9D0C-477E-9A53-F037036396F9}" type="pres">
      <dgm:prSet presAssocID="{8CD7B082-53C2-4821-942D-BCCE7D8A0802}" presName="hierChild4" presStyleCnt="0"/>
      <dgm:spPr/>
      <dgm:t>
        <a:bodyPr/>
        <a:lstStyle/>
        <a:p>
          <a:endParaRPr lang="es-ES"/>
        </a:p>
      </dgm:t>
    </dgm:pt>
    <dgm:pt modelId="{537B660E-A4C1-417A-96AE-3034266F0D83}" type="pres">
      <dgm:prSet presAssocID="{8C87F44C-8844-4DC5-8882-2F3DCE912C23}" presName="Name37" presStyleLbl="parChTrans1D4" presStyleIdx="44" presStyleCnt="54"/>
      <dgm:spPr/>
      <dgm:t>
        <a:bodyPr/>
        <a:lstStyle/>
        <a:p>
          <a:endParaRPr lang="es-ES"/>
        </a:p>
      </dgm:t>
    </dgm:pt>
    <dgm:pt modelId="{619A3571-DDC1-4D7E-A383-D29213D1B33B}" type="pres">
      <dgm:prSet presAssocID="{9B7AA3FE-BFFC-4899-B31D-A7B39F58FBE6}" presName="hierRoot2" presStyleCnt="0">
        <dgm:presLayoutVars>
          <dgm:hierBranch val="init"/>
        </dgm:presLayoutVars>
      </dgm:prSet>
      <dgm:spPr/>
      <dgm:t>
        <a:bodyPr/>
        <a:lstStyle/>
        <a:p>
          <a:endParaRPr lang="es-ES"/>
        </a:p>
      </dgm:t>
    </dgm:pt>
    <dgm:pt modelId="{1ECB81EF-C057-4BC2-BD1D-8E6B5E9B8CA3}" type="pres">
      <dgm:prSet presAssocID="{9B7AA3FE-BFFC-4899-B31D-A7B39F58FBE6}" presName="rootComposite" presStyleCnt="0"/>
      <dgm:spPr/>
      <dgm:t>
        <a:bodyPr/>
        <a:lstStyle/>
        <a:p>
          <a:endParaRPr lang="es-ES"/>
        </a:p>
      </dgm:t>
    </dgm:pt>
    <dgm:pt modelId="{5A4899A0-2A41-47DD-8E0F-5CDB979B7836}" type="pres">
      <dgm:prSet presAssocID="{9B7AA3FE-BFFC-4899-B31D-A7B39F58FBE6}" presName="rootText" presStyleLbl="node4" presStyleIdx="44" presStyleCnt="54" custScaleX="111446" custScaleY="133945" custLinFactNeighborX="1766">
        <dgm:presLayoutVars>
          <dgm:chPref val="3"/>
        </dgm:presLayoutVars>
      </dgm:prSet>
      <dgm:spPr/>
      <dgm:t>
        <a:bodyPr/>
        <a:lstStyle/>
        <a:p>
          <a:endParaRPr lang="es-ES"/>
        </a:p>
      </dgm:t>
    </dgm:pt>
    <dgm:pt modelId="{F5F1EBFD-2C94-4F47-8F88-9FB8764B7860}" type="pres">
      <dgm:prSet presAssocID="{9B7AA3FE-BFFC-4899-B31D-A7B39F58FBE6}" presName="rootConnector" presStyleLbl="node4" presStyleIdx="44" presStyleCnt="54"/>
      <dgm:spPr/>
      <dgm:t>
        <a:bodyPr/>
        <a:lstStyle/>
        <a:p>
          <a:endParaRPr lang="es-ES"/>
        </a:p>
      </dgm:t>
    </dgm:pt>
    <dgm:pt modelId="{AA8A8955-E55D-4C12-8F6E-B2478B94D283}" type="pres">
      <dgm:prSet presAssocID="{9B7AA3FE-BFFC-4899-B31D-A7B39F58FBE6}" presName="hierChild4" presStyleCnt="0"/>
      <dgm:spPr/>
      <dgm:t>
        <a:bodyPr/>
        <a:lstStyle/>
        <a:p>
          <a:endParaRPr lang="es-ES"/>
        </a:p>
      </dgm:t>
    </dgm:pt>
    <dgm:pt modelId="{55A0BE47-9B04-4135-8AD6-BB616CC9C4AF}" type="pres">
      <dgm:prSet presAssocID="{9B7AA3FE-BFFC-4899-B31D-A7B39F58FBE6}" presName="hierChild5" presStyleCnt="0"/>
      <dgm:spPr/>
      <dgm:t>
        <a:bodyPr/>
        <a:lstStyle/>
        <a:p>
          <a:endParaRPr lang="es-ES"/>
        </a:p>
      </dgm:t>
    </dgm:pt>
    <dgm:pt modelId="{4A713DB2-46EA-437E-BD17-CFCA3D5E75F4}" type="pres">
      <dgm:prSet presAssocID="{8035BEB1-0147-4084-BF5B-4FB100A09043}" presName="Name37" presStyleLbl="parChTrans1D4" presStyleIdx="45" presStyleCnt="54"/>
      <dgm:spPr/>
      <dgm:t>
        <a:bodyPr/>
        <a:lstStyle/>
        <a:p>
          <a:endParaRPr lang="es-ES"/>
        </a:p>
      </dgm:t>
    </dgm:pt>
    <dgm:pt modelId="{CD665F84-AA6F-4ECC-A30F-6312D13BB452}" type="pres">
      <dgm:prSet presAssocID="{EF900E52-C7AD-4555-A458-165E196CE949}" presName="hierRoot2" presStyleCnt="0">
        <dgm:presLayoutVars>
          <dgm:hierBranch val="init"/>
        </dgm:presLayoutVars>
      </dgm:prSet>
      <dgm:spPr/>
      <dgm:t>
        <a:bodyPr/>
        <a:lstStyle/>
        <a:p>
          <a:endParaRPr lang="es-ES"/>
        </a:p>
      </dgm:t>
    </dgm:pt>
    <dgm:pt modelId="{E967035B-948D-4563-9762-6FEE19BF9BE5}" type="pres">
      <dgm:prSet presAssocID="{EF900E52-C7AD-4555-A458-165E196CE949}" presName="rootComposite" presStyleCnt="0"/>
      <dgm:spPr/>
      <dgm:t>
        <a:bodyPr/>
        <a:lstStyle/>
        <a:p>
          <a:endParaRPr lang="es-ES"/>
        </a:p>
      </dgm:t>
    </dgm:pt>
    <dgm:pt modelId="{3B176A43-78BA-44C2-B426-C78A021490C2}" type="pres">
      <dgm:prSet presAssocID="{EF900E52-C7AD-4555-A458-165E196CE949}" presName="rootText" presStyleLbl="node4" presStyleIdx="45" presStyleCnt="54" custScaleX="111446" custScaleY="133945" custLinFactNeighborX="1766">
        <dgm:presLayoutVars>
          <dgm:chPref val="3"/>
        </dgm:presLayoutVars>
      </dgm:prSet>
      <dgm:spPr/>
      <dgm:t>
        <a:bodyPr/>
        <a:lstStyle/>
        <a:p>
          <a:endParaRPr lang="es-ES"/>
        </a:p>
      </dgm:t>
    </dgm:pt>
    <dgm:pt modelId="{2CC7E9FD-657C-4FDA-B32E-201E0FEB4837}" type="pres">
      <dgm:prSet presAssocID="{EF900E52-C7AD-4555-A458-165E196CE949}" presName="rootConnector" presStyleLbl="node4" presStyleIdx="45" presStyleCnt="54"/>
      <dgm:spPr/>
      <dgm:t>
        <a:bodyPr/>
        <a:lstStyle/>
        <a:p>
          <a:endParaRPr lang="es-ES"/>
        </a:p>
      </dgm:t>
    </dgm:pt>
    <dgm:pt modelId="{FD948FD9-7F7C-4150-9719-9828EC6937EA}" type="pres">
      <dgm:prSet presAssocID="{EF900E52-C7AD-4555-A458-165E196CE949}" presName="hierChild4" presStyleCnt="0"/>
      <dgm:spPr/>
      <dgm:t>
        <a:bodyPr/>
        <a:lstStyle/>
        <a:p>
          <a:endParaRPr lang="es-ES"/>
        </a:p>
      </dgm:t>
    </dgm:pt>
    <dgm:pt modelId="{120FE6AD-9769-45BF-A824-D64CB9882E9E}" type="pres">
      <dgm:prSet presAssocID="{EF900E52-C7AD-4555-A458-165E196CE949}" presName="hierChild5" presStyleCnt="0"/>
      <dgm:spPr/>
      <dgm:t>
        <a:bodyPr/>
        <a:lstStyle/>
        <a:p>
          <a:endParaRPr lang="es-ES"/>
        </a:p>
      </dgm:t>
    </dgm:pt>
    <dgm:pt modelId="{603F6948-AEA2-4492-B7D8-BDAC8ACDE466}" type="pres">
      <dgm:prSet presAssocID="{8CD7B082-53C2-4821-942D-BCCE7D8A0802}" presName="hierChild5" presStyleCnt="0"/>
      <dgm:spPr/>
      <dgm:t>
        <a:bodyPr/>
        <a:lstStyle/>
        <a:p>
          <a:endParaRPr lang="es-ES"/>
        </a:p>
      </dgm:t>
    </dgm:pt>
    <dgm:pt modelId="{77CCEFDB-5F02-4BCA-93A6-C2DCF92494BF}" type="pres">
      <dgm:prSet presAssocID="{927B6593-9AC1-4EA7-8F05-D8924AA88D9F}" presName="Name50" presStyleLbl="parChTrans1D3" presStyleIdx="37" presStyleCnt="57"/>
      <dgm:spPr/>
      <dgm:t>
        <a:bodyPr/>
        <a:lstStyle/>
        <a:p>
          <a:endParaRPr lang="es-ES"/>
        </a:p>
      </dgm:t>
    </dgm:pt>
    <dgm:pt modelId="{6A6C6A44-D56A-472F-897D-05799FE68E6B}" type="pres">
      <dgm:prSet presAssocID="{D25A2034-4E3B-4ADB-99B1-CF431666851B}" presName="hierRoot2" presStyleCnt="0">
        <dgm:presLayoutVars>
          <dgm:hierBranch val="init"/>
        </dgm:presLayoutVars>
      </dgm:prSet>
      <dgm:spPr/>
      <dgm:t>
        <a:bodyPr/>
        <a:lstStyle/>
        <a:p>
          <a:endParaRPr lang="es-ES"/>
        </a:p>
      </dgm:t>
    </dgm:pt>
    <dgm:pt modelId="{7576AD44-6F18-42D2-881A-140381230AF4}" type="pres">
      <dgm:prSet presAssocID="{D25A2034-4E3B-4ADB-99B1-CF431666851B}" presName="rootComposite" presStyleCnt="0"/>
      <dgm:spPr/>
      <dgm:t>
        <a:bodyPr/>
        <a:lstStyle/>
        <a:p>
          <a:endParaRPr lang="es-ES"/>
        </a:p>
      </dgm:t>
    </dgm:pt>
    <dgm:pt modelId="{7F191830-94C8-4104-95E7-67B3CEC4BF27}" type="pres">
      <dgm:prSet presAssocID="{D25A2034-4E3B-4ADB-99B1-CF431666851B}" presName="rootText" presStyleLbl="node3" presStyleIdx="37" presStyleCnt="57" custScaleX="122591" custScaleY="133945" custLinFactNeighborX="11851">
        <dgm:presLayoutVars>
          <dgm:chPref val="3"/>
        </dgm:presLayoutVars>
      </dgm:prSet>
      <dgm:spPr/>
      <dgm:t>
        <a:bodyPr/>
        <a:lstStyle/>
        <a:p>
          <a:endParaRPr lang="es-ES"/>
        </a:p>
      </dgm:t>
    </dgm:pt>
    <dgm:pt modelId="{ECDF0BD2-CA3B-4439-92AB-AE57A2EB18DE}" type="pres">
      <dgm:prSet presAssocID="{D25A2034-4E3B-4ADB-99B1-CF431666851B}" presName="rootConnector" presStyleLbl="node3" presStyleIdx="37" presStyleCnt="57"/>
      <dgm:spPr/>
      <dgm:t>
        <a:bodyPr/>
        <a:lstStyle/>
        <a:p>
          <a:endParaRPr lang="es-ES"/>
        </a:p>
      </dgm:t>
    </dgm:pt>
    <dgm:pt modelId="{EF6C52F5-4CBD-437F-8119-A3F46C617DDA}" type="pres">
      <dgm:prSet presAssocID="{D25A2034-4E3B-4ADB-99B1-CF431666851B}" presName="hierChild4" presStyleCnt="0"/>
      <dgm:spPr/>
      <dgm:t>
        <a:bodyPr/>
        <a:lstStyle/>
        <a:p>
          <a:endParaRPr lang="es-ES"/>
        </a:p>
      </dgm:t>
    </dgm:pt>
    <dgm:pt modelId="{7999DAAF-0853-43BC-84E9-9FD811551823}" type="pres">
      <dgm:prSet presAssocID="{D25A2034-4E3B-4ADB-99B1-CF431666851B}" presName="hierChild5" presStyleCnt="0"/>
      <dgm:spPr/>
      <dgm:t>
        <a:bodyPr/>
        <a:lstStyle/>
        <a:p>
          <a:endParaRPr lang="es-ES"/>
        </a:p>
      </dgm:t>
    </dgm:pt>
    <dgm:pt modelId="{FE2C35D9-9884-48BE-987B-883DF2DDB0E1}" type="pres">
      <dgm:prSet presAssocID="{57311828-4DBA-4341-9A56-60FC4203E54A}" presName="Name50" presStyleLbl="parChTrans1D3" presStyleIdx="38" presStyleCnt="57"/>
      <dgm:spPr/>
      <dgm:t>
        <a:bodyPr/>
        <a:lstStyle/>
        <a:p>
          <a:endParaRPr lang="es-ES"/>
        </a:p>
      </dgm:t>
    </dgm:pt>
    <dgm:pt modelId="{5DFBA079-3578-4454-A2C3-7264E8B5C8B5}" type="pres">
      <dgm:prSet presAssocID="{AD3DD3B3-9EE3-4587-9323-D4DC726EF985}" presName="hierRoot2" presStyleCnt="0">
        <dgm:presLayoutVars>
          <dgm:hierBranch val="init"/>
        </dgm:presLayoutVars>
      </dgm:prSet>
      <dgm:spPr/>
      <dgm:t>
        <a:bodyPr/>
        <a:lstStyle/>
        <a:p>
          <a:endParaRPr lang="es-ES"/>
        </a:p>
      </dgm:t>
    </dgm:pt>
    <dgm:pt modelId="{2C48B1D6-7A21-41E7-B76B-A02046F15139}" type="pres">
      <dgm:prSet presAssocID="{AD3DD3B3-9EE3-4587-9323-D4DC726EF985}" presName="rootComposite" presStyleCnt="0"/>
      <dgm:spPr/>
      <dgm:t>
        <a:bodyPr/>
        <a:lstStyle/>
        <a:p>
          <a:endParaRPr lang="es-ES"/>
        </a:p>
      </dgm:t>
    </dgm:pt>
    <dgm:pt modelId="{09142732-1E81-484B-ADD8-DE05915B1430}" type="pres">
      <dgm:prSet presAssocID="{AD3DD3B3-9EE3-4587-9323-D4DC726EF985}" presName="rootText" presStyleLbl="node3" presStyleIdx="38" presStyleCnt="57" custScaleX="122591" custScaleY="133945" custLinFactNeighborX="11851">
        <dgm:presLayoutVars>
          <dgm:chPref val="3"/>
        </dgm:presLayoutVars>
      </dgm:prSet>
      <dgm:spPr/>
      <dgm:t>
        <a:bodyPr/>
        <a:lstStyle/>
        <a:p>
          <a:endParaRPr lang="es-ES"/>
        </a:p>
      </dgm:t>
    </dgm:pt>
    <dgm:pt modelId="{05B44DDA-4942-4625-8E6A-456034CD2B85}" type="pres">
      <dgm:prSet presAssocID="{AD3DD3B3-9EE3-4587-9323-D4DC726EF985}" presName="rootConnector" presStyleLbl="node3" presStyleIdx="38" presStyleCnt="57"/>
      <dgm:spPr/>
      <dgm:t>
        <a:bodyPr/>
        <a:lstStyle/>
        <a:p>
          <a:endParaRPr lang="es-ES"/>
        </a:p>
      </dgm:t>
    </dgm:pt>
    <dgm:pt modelId="{3EA5D2D1-F287-48A9-8AA0-CB910F4CAEAF}" type="pres">
      <dgm:prSet presAssocID="{AD3DD3B3-9EE3-4587-9323-D4DC726EF985}" presName="hierChild4" presStyleCnt="0"/>
      <dgm:spPr/>
      <dgm:t>
        <a:bodyPr/>
        <a:lstStyle/>
        <a:p>
          <a:endParaRPr lang="es-ES"/>
        </a:p>
      </dgm:t>
    </dgm:pt>
    <dgm:pt modelId="{ECF98A64-B3D1-480A-ADD5-13C04BC6EBBD}" type="pres">
      <dgm:prSet presAssocID="{AD3DD3B3-9EE3-4587-9323-D4DC726EF985}" presName="hierChild5" presStyleCnt="0"/>
      <dgm:spPr/>
      <dgm:t>
        <a:bodyPr/>
        <a:lstStyle/>
        <a:p>
          <a:endParaRPr lang="es-ES"/>
        </a:p>
      </dgm:t>
    </dgm:pt>
    <dgm:pt modelId="{D70252DC-7BD2-47E2-9A94-B7A83DCF244F}" type="pres">
      <dgm:prSet presAssocID="{529F4D97-3B24-4641-8D1A-A882F226F469}" presName="Name50" presStyleLbl="parChTrans1D3" presStyleIdx="39" presStyleCnt="57"/>
      <dgm:spPr/>
      <dgm:t>
        <a:bodyPr/>
        <a:lstStyle/>
        <a:p>
          <a:endParaRPr lang="es-ES"/>
        </a:p>
      </dgm:t>
    </dgm:pt>
    <dgm:pt modelId="{03AD87A8-DD23-4993-9812-10F7245322B0}" type="pres">
      <dgm:prSet presAssocID="{AB275CE5-5569-4C3C-8788-02900C23085C}" presName="hierRoot2" presStyleCnt="0">
        <dgm:presLayoutVars>
          <dgm:hierBranch val="init"/>
        </dgm:presLayoutVars>
      </dgm:prSet>
      <dgm:spPr/>
      <dgm:t>
        <a:bodyPr/>
        <a:lstStyle/>
        <a:p>
          <a:endParaRPr lang="es-ES"/>
        </a:p>
      </dgm:t>
    </dgm:pt>
    <dgm:pt modelId="{1C5EFDCD-7772-4411-9E5F-6D84CBE86AF5}" type="pres">
      <dgm:prSet presAssocID="{AB275CE5-5569-4C3C-8788-02900C23085C}" presName="rootComposite" presStyleCnt="0"/>
      <dgm:spPr/>
      <dgm:t>
        <a:bodyPr/>
        <a:lstStyle/>
        <a:p>
          <a:endParaRPr lang="es-ES"/>
        </a:p>
      </dgm:t>
    </dgm:pt>
    <dgm:pt modelId="{7F2BC44D-CC9E-408F-8593-C0D20EB2D012}" type="pres">
      <dgm:prSet presAssocID="{AB275CE5-5569-4C3C-8788-02900C23085C}" presName="rootText" presStyleLbl="node3" presStyleIdx="39" presStyleCnt="57" custScaleX="122591" custScaleY="133945" custLinFactNeighborX="11851">
        <dgm:presLayoutVars>
          <dgm:chPref val="3"/>
        </dgm:presLayoutVars>
      </dgm:prSet>
      <dgm:spPr/>
      <dgm:t>
        <a:bodyPr/>
        <a:lstStyle/>
        <a:p>
          <a:endParaRPr lang="es-ES"/>
        </a:p>
      </dgm:t>
    </dgm:pt>
    <dgm:pt modelId="{47478A04-D4A7-4EEF-961B-5E71F9A3FEE7}" type="pres">
      <dgm:prSet presAssocID="{AB275CE5-5569-4C3C-8788-02900C23085C}" presName="rootConnector" presStyleLbl="node3" presStyleIdx="39" presStyleCnt="57"/>
      <dgm:spPr/>
      <dgm:t>
        <a:bodyPr/>
        <a:lstStyle/>
        <a:p>
          <a:endParaRPr lang="es-ES"/>
        </a:p>
      </dgm:t>
    </dgm:pt>
    <dgm:pt modelId="{B2763E9C-9B33-4DC2-9053-E9E4F278DD51}" type="pres">
      <dgm:prSet presAssocID="{AB275CE5-5569-4C3C-8788-02900C23085C}" presName="hierChild4" presStyleCnt="0"/>
      <dgm:spPr/>
      <dgm:t>
        <a:bodyPr/>
        <a:lstStyle/>
        <a:p>
          <a:endParaRPr lang="es-ES"/>
        </a:p>
      </dgm:t>
    </dgm:pt>
    <dgm:pt modelId="{DBF6E73F-3D0C-4807-BD84-642254BE881B}" type="pres">
      <dgm:prSet presAssocID="{AB275CE5-5569-4C3C-8788-02900C23085C}" presName="hierChild5" presStyleCnt="0"/>
      <dgm:spPr/>
      <dgm:t>
        <a:bodyPr/>
        <a:lstStyle/>
        <a:p>
          <a:endParaRPr lang="es-ES"/>
        </a:p>
      </dgm:t>
    </dgm:pt>
    <dgm:pt modelId="{44EEAC0D-F746-47FA-A085-601D39A008AA}" type="pres">
      <dgm:prSet presAssocID="{985C754E-A342-4E3B-A763-7B71A2468FAB}" presName="hierChild5" presStyleCnt="0"/>
      <dgm:spPr/>
      <dgm:t>
        <a:bodyPr/>
        <a:lstStyle/>
        <a:p>
          <a:endParaRPr lang="es-ES"/>
        </a:p>
      </dgm:t>
    </dgm:pt>
    <dgm:pt modelId="{DC0618BD-7403-422F-A7D4-1C835E762D68}" type="pres">
      <dgm:prSet presAssocID="{8E0047E2-611B-45E2-8EA1-3B0274F5CCB7}" presName="Name37" presStyleLbl="parChTrans1D2" presStyleIdx="9" presStyleCnt="13"/>
      <dgm:spPr/>
      <dgm:t>
        <a:bodyPr/>
        <a:lstStyle/>
        <a:p>
          <a:endParaRPr lang="es-ES"/>
        </a:p>
      </dgm:t>
    </dgm:pt>
    <dgm:pt modelId="{91FB2E78-8E2B-40EB-971A-0D6593C7B2D0}" type="pres">
      <dgm:prSet presAssocID="{44713899-BFD1-4D9C-9F4E-79F573D093A4}" presName="hierRoot2" presStyleCnt="0">
        <dgm:presLayoutVars>
          <dgm:hierBranch val="r"/>
        </dgm:presLayoutVars>
      </dgm:prSet>
      <dgm:spPr/>
      <dgm:t>
        <a:bodyPr/>
        <a:lstStyle/>
        <a:p>
          <a:endParaRPr lang="es-ES"/>
        </a:p>
      </dgm:t>
    </dgm:pt>
    <dgm:pt modelId="{588D6269-89ED-45AD-A8A1-CF96640465E9}" type="pres">
      <dgm:prSet presAssocID="{44713899-BFD1-4D9C-9F4E-79F573D093A4}" presName="rootComposite" presStyleCnt="0"/>
      <dgm:spPr/>
      <dgm:t>
        <a:bodyPr/>
        <a:lstStyle/>
        <a:p>
          <a:endParaRPr lang="es-ES"/>
        </a:p>
      </dgm:t>
    </dgm:pt>
    <dgm:pt modelId="{D95D01BF-3579-4806-A3AB-77BE60F789C5}" type="pres">
      <dgm:prSet presAssocID="{44713899-BFD1-4D9C-9F4E-79F573D093A4}" presName="rootText" presStyleLbl="node2" presStyleIdx="9" presStyleCnt="13" custScaleX="148790" custScaleY="223266" custLinFactNeighborX="35229">
        <dgm:presLayoutVars>
          <dgm:chPref val="3"/>
        </dgm:presLayoutVars>
      </dgm:prSet>
      <dgm:spPr/>
      <dgm:t>
        <a:bodyPr/>
        <a:lstStyle/>
        <a:p>
          <a:endParaRPr lang="es-ES"/>
        </a:p>
      </dgm:t>
    </dgm:pt>
    <dgm:pt modelId="{ADEAB166-D389-4167-A346-0078685D0368}" type="pres">
      <dgm:prSet presAssocID="{44713899-BFD1-4D9C-9F4E-79F573D093A4}" presName="rootConnector" presStyleLbl="node2" presStyleIdx="9" presStyleCnt="13"/>
      <dgm:spPr/>
      <dgm:t>
        <a:bodyPr/>
        <a:lstStyle/>
        <a:p>
          <a:endParaRPr lang="es-ES"/>
        </a:p>
      </dgm:t>
    </dgm:pt>
    <dgm:pt modelId="{E8F8BCE8-E86E-41F6-91B1-FC3593930E32}" type="pres">
      <dgm:prSet presAssocID="{44713899-BFD1-4D9C-9F4E-79F573D093A4}" presName="hierChild4" presStyleCnt="0"/>
      <dgm:spPr/>
      <dgm:t>
        <a:bodyPr/>
        <a:lstStyle/>
        <a:p>
          <a:endParaRPr lang="es-ES"/>
        </a:p>
      </dgm:t>
    </dgm:pt>
    <dgm:pt modelId="{5D3F5F9D-3BF2-4669-A99C-CC3E1FC9DB93}" type="pres">
      <dgm:prSet presAssocID="{7BE6B6BC-1E53-46FB-868E-3C4CB2555B45}" presName="Name50" presStyleLbl="parChTrans1D3" presStyleIdx="40" presStyleCnt="57"/>
      <dgm:spPr/>
      <dgm:t>
        <a:bodyPr/>
        <a:lstStyle/>
        <a:p>
          <a:endParaRPr lang="es-ES"/>
        </a:p>
      </dgm:t>
    </dgm:pt>
    <dgm:pt modelId="{C5E8E729-37E1-41BD-8A93-0A34B3B8649C}" type="pres">
      <dgm:prSet presAssocID="{A3066820-8140-4F0D-9845-C5180A16CAF0}" presName="hierRoot2" presStyleCnt="0">
        <dgm:presLayoutVars>
          <dgm:hierBranch val="init"/>
        </dgm:presLayoutVars>
      </dgm:prSet>
      <dgm:spPr/>
      <dgm:t>
        <a:bodyPr/>
        <a:lstStyle/>
        <a:p>
          <a:endParaRPr lang="es-ES"/>
        </a:p>
      </dgm:t>
    </dgm:pt>
    <dgm:pt modelId="{2AA03F6F-A2B8-4EEA-9938-E46D8DE1A74F}" type="pres">
      <dgm:prSet presAssocID="{A3066820-8140-4F0D-9845-C5180A16CAF0}" presName="rootComposite" presStyleCnt="0"/>
      <dgm:spPr/>
      <dgm:t>
        <a:bodyPr/>
        <a:lstStyle/>
        <a:p>
          <a:endParaRPr lang="es-ES"/>
        </a:p>
      </dgm:t>
    </dgm:pt>
    <dgm:pt modelId="{E2BCE37F-0AAC-4663-A440-57A729C5F14B}" type="pres">
      <dgm:prSet presAssocID="{A3066820-8140-4F0D-9845-C5180A16CAF0}" presName="rootText" presStyleLbl="node3" presStyleIdx="40" presStyleCnt="57" custScaleX="122590" custScaleY="134347" custLinFactNeighborX="31921">
        <dgm:presLayoutVars>
          <dgm:chPref val="3"/>
        </dgm:presLayoutVars>
      </dgm:prSet>
      <dgm:spPr/>
      <dgm:t>
        <a:bodyPr/>
        <a:lstStyle/>
        <a:p>
          <a:endParaRPr lang="es-ES"/>
        </a:p>
      </dgm:t>
    </dgm:pt>
    <dgm:pt modelId="{385E402C-A1DC-4DF6-AD41-5A5D6388F2A0}" type="pres">
      <dgm:prSet presAssocID="{A3066820-8140-4F0D-9845-C5180A16CAF0}" presName="rootConnector" presStyleLbl="node3" presStyleIdx="40" presStyleCnt="57"/>
      <dgm:spPr/>
      <dgm:t>
        <a:bodyPr/>
        <a:lstStyle/>
        <a:p>
          <a:endParaRPr lang="es-ES"/>
        </a:p>
      </dgm:t>
    </dgm:pt>
    <dgm:pt modelId="{731152F5-E018-4EA9-8417-539D6AB9CC53}" type="pres">
      <dgm:prSet presAssocID="{A3066820-8140-4F0D-9845-C5180A16CAF0}" presName="hierChild4" presStyleCnt="0"/>
      <dgm:spPr/>
      <dgm:t>
        <a:bodyPr/>
        <a:lstStyle/>
        <a:p>
          <a:endParaRPr lang="es-ES"/>
        </a:p>
      </dgm:t>
    </dgm:pt>
    <dgm:pt modelId="{08227ECA-A49E-44D3-A1CD-79628CF9A610}" type="pres">
      <dgm:prSet presAssocID="{D7B1F14C-EF60-49AA-A5D9-7840707A656F}" presName="Name37" presStyleLbl="parChTrans1D4" presStyleIdx="46" presStyleCnt="54"/>
      <dgm:spPr/>
      <dgm:t>
        <a:bodyPr/>
        <a:lstStyle/>
        <a:p>
          <a:endParaRPr lang="es-ES"/>
        </a:p>
      </dgm:t>
    </dgm:pt>
    <dgm:pt modelId="{489B1702-91B7-46C4-9FEF-BE44481C37CF}" type="pres">
      <dgm:prSet presAssocID="{CC76E62D-A860-419A-B623-0DEEA7767BBC}" presName="hierRoot2" presStyleCnt="0">
        <dgm:presLayoutVars>
          <dgm:hierBranch val="init"/>
        </dgm:presLayoutVars>
      </dgm:prSet>
      <dgm:spPr/>
      <dgm:t>
        <a:bodyPr/>
        <a:lstStyle/>
        <a:p>
          <a:endParaRPr lang="es-ES"/>
        </a:p>
      </dgm:t>
    </dgm:pt>
    <dgm:pt modelId="{6E5D0367-D8C8-40BF-A1AD-E1D1AFCE7456}" type="pres">
      <dgm:prSet presAssocID="{CC76E62D-A860-419A-B623-0DEEA7767BBC}" presName="rootComposite" presStyleCnt="0"/>
      <dgm:spPr/>
      <dgm:t>
        <a:bodyPr/>
        <a:lstStyle/>
        <a:p>
          <a:endParaRPr lang="es-ES"/>
        </a:p>
      </dgm:t>
    </dgm:pt>
    <dgm:pt modelId="{48526770-9E80-4D81-BA40-6077140C4390}" type="pres">
      <dgm:prSet presAssocID="{CC76E62D-A860-419A-B623-0DEEA7767BBC}" presName="rootText" presStyleLbl="node4" presStyleIdx="46" presStyleCnt="54" custScaleY="113513" custLinFactNeighborX="34661">
        <dgm:presLayoutVars>
          <dgm:chPref val="3"/>
        </dgm:presLayoutVars>
      </dgm:prSet>
      <dgm:spPr/>
      <dgm:t>
        <a:bodyPr/>
        <a:lstStyle/>
        <a:p>
          <a:endParaRPr lang="es-ES"/>
        </a:p>
      </dgm:t>
    </dgm:pt>
    <dgm:pt modelId="{74C49F91-5933-4DD7-8E3E-20B8C505F211}" type="pres">
      <dgm:prSet presAssocID="{CC76E62D-A860-419A-B623-0DEEA7767BBC}" presName="rootConnector" presStyleLbl="node4" presStyleIdx="46" presStyleCnt="54"/>
      <dgm:spPr/>
      <dgm:t>
        <a:bodyPr/>
        <a:lstStyle/>
        <a:p>
          <a:endParaRPr lang="es-ES"/>
        </a:p>
      </dgm:t>
    </dgm:pt>
    <dgm:pt modelId="{6220DCCE-4CD4-410C-9D51-D7D07A678F0F}" type="pres">
      <dgm:prSet presAssocID="{CC76E62D-A860-419A-B623-0DEEA7767BBC}" presName="hierChild4" presStyleCnt="0"/>
      <dgm:spPr/>
      <dgm:t>
        <a:bodyPr/>
        <a:lstStyle/>
        <a:p>
          <a:endParaRPr lang="es-ES"/>
        </a:p>
      </dgm:t>
    </dgm:pt>
    <dgm:pt modelId="{2FE1209A-7B91-4EF0-A4FF-BE79E7667A0D}" type="pres">
      <dgm:prSet presAssocID="{CC76E62D-A860-419A-B623-0DEEA7767BBC}" presName="hierChild5" presStyleCnt="0"/>
      <dgm:spPr/>
      <dgm:t>
        <a:bodyPr/>
        <a:lstStyle/>
        <a:p>
          <a:endParaRPr lang="es-ES"/>
        </a:p>
      </dgm:t>
    </dgm:pt>
    <dgm:pt modelId="{5CE5D6CC-9BE7-4EFA-88B7-D4516E981D83}" type="pres">
      <dgm:prSet presAssocID="{AD9E8838-DA5E-4855-A1A5-30D606AA9568}" presName="Name37" presStyleLbl="parChTrans1D4" presStyleIdx="47" presStyleCnt="54"/>
      <dgm:spPr/>
      <dgm:t>
        <a:bodyPr/>
        <a:lstStyle/>
        <a:p>
          <a:endParaRPr lang="es-ES"/>
        </a:p>
      </dgm:t>
    </dgm:pt>
    <dgm:pt modelId="{60B42946-61BC-41AD-AD2B-0E109EFC3A6A}" type="pres">
      <dgm:prSet presAssocID="{349615FF-3FA3-44C8-911D-A3EAE43C9F58}" presName="hierRoot2" presStyleCnt="0">
        <dgm:presLayoutVars>
          <dgm:hierBranch val="init"/>
        </dgm:presLayoutVars>
      </dgm:prSet>
      <dgm:spPr/>
      <dgm:t>
        <a:bodyPr/>
        <a:lstStyle/>
        <a:p>
          <a:endParaRPr lang="es-ES"/>
        </a:p>
      </dgm:t>
    </dgm:pt>
    <dgm:pt modelId="{25A683BF-5414-4695-B3C6-38FE989D8386}" type="pres">
      <dgm:prSet presAssocID="{349615FF-3FA3-44C8-911D-A3EAE43C9F58}" presName="rootComposite" presStyleCnt="0"/>
      <dgm:spPr/>
      <dgm:t>
        <a:bodyPr/>
        <a:lstStyle/>
        <a:p>
          <a:endParaRPr lang="es-ES"/>
        </a:p>
      </dgm:t>
    </dgm:pt>
    <dgm:pt modelId="{44E9FD46-4522-4870-8F75-DBF4911748B9}" type="pres">
      <dgm:prSet presAssocID="{349615FF-3FA3-44C8-911D-A3EAE43C9F58}" presName="rootText" presStyleLbl="node4" presStyleIdx="47" presStyleCnt="54" custScaleY="113513" custLinFactNeighborX="34661">
        <dgm:presLayoutVars>
          <dgm:chPref val="3"/>
        </dgm:presLayoutVars>
      </dgm:prSet>
      <dgm:spPr/>
      <dgm:t>
        <a:bodyPr/>
        <a:lstStyle/>
        <a:p>
          <a:endParaRPr lang="es-ES"/>
        </a:p>
      </dgm:t>
    </dgm:pt>
    <dgm:pt modelId="{EC915BEE-131E-4D25-8A01-8FDBCE2D1158}" type="pres">
      <dgm:prSet presAssocID="{349615FF-3FA3-44C8-911D-A3EAE43C9F58}" presName="rootConnector" presStyleLbl="node4" presStyleIdx="47" presStyleCnt="54"/>
      <dgm:spPr/>
      <dgm:t>
        <a:bodyPr/>
        <a:lstStyle/>
        <a:p>
          <a:endParaRPr lang="es-ES"/>
        </a:p>
      </dgm:t>
    </dgm:pt>
    <dgm:pt modelId="{65D4D749-8001-490B-95B3-4CD7A1A33D4E}" type="pres">
      <dgm:prSet presAssocID="{349615FF-3FA3-44C8-911D-A3EAE43C9F58}" presName="hierChild4" presStyleCnt="0"/>
      <dgm:spPr/>
      <dgm:t>
        <a:bodyPr/>
        <a:lstStyle/>
        <a:p>
          <a:endParaRPr lang="es-ES"/>
        </a:p>
      </dgm:t>
    </dgm:pt>
    <dgm:pt modelId="{D99171EE-E26F-4276-94DF-B639148F50A5}" type="pres">
      <dgm:prSet presAssocID="{349615FF-3FA3-44C8-911D-A3EAE43C9F58}" presName="hierChild5" presStyleCnt="0"/>
      <dgm:spPr/>
      <dgm:t>
        <a:bodyPr/>
        <a:lstStyle/>
        <a:p>
          <a:endParaRPr lang="es-ES"/>
        </a:p>
      </dgm:t>
    </dgm:pt>
    <dgm:pt modelId="{36073BD0-98F0-4340-9D53-6F08F11B6871}" type="pres">
      <dgm:prSet presAssocID="{245691AD-D2EF-4F5D-9172-E18473DA042E}" presName="Name37" presStyleLbl="parChTrans1D4" presStyleIdx="48" presStyleCnt="54"/>
      <dgm:spPr/>
      <dgm:t>
        <a:bodyPr/>
        <a:lstStyle/>
        <a:p>
          <a:endParaRPr lang="es-ES"/>
        </a:p>
      </dgm:t>
    </dgm:pt>
    <dgm:pt modelId="{F1527C34-7845-4370-924F-41E24FCFE7FF}" type="pres">
      <dgm:prSet presAssocID="{A033D83F-10E8-4965-AC1F-1F23F5E6BA17}" presName="hierRoot2" presStyleCnt="0">
        <dgm:presLayoutVars>
          <dgm:hierBranch val="init"/>
        </dgm:presLayoutVars>
      </dgm:prSet>
      <dgm:spPr/>
      <dgm:t>
        <a:bodyPr/>
        <a:lstStyle/>
        <a:p>
          <a:endParaRPr lang="es-ES"/>
        </a:p>
      </dgm:t>
    </dgm:pt>
    <dgm:pt modelId="{64AA77CE-2CE5-442C-B8A0-560F06C7E33E}" type="pres">
      <dgm:prSet presAssocID="{A033D83F-10E8-4965-AC1F-1F23F5E6BA17}" presName="rootComposite" presStyleCnt="0"/>
      <dgm:spPr/>
      <dgm:t>
        <a:bodyPr/>
        <a:lstStyle/>
        <a:p>
          <a:endParaRPr lang="es-ES"/>
        </a:p>
      </dgm:t>
    </dgm:pt>
    <dgm:pt modelId="{788F56BE-A252-4EF6-AAF7-0512B26B5989}" type="pres">
      <dgm:prSet presAssocID="{A033D83F-10E8-4965-AC1F-1F23F5E6BA17}" presName="rootText" presStyleLbl="node4" presStyleIdx="48" presStyleCnt="54" custScaleY="113513" custLinFactNeighborX="34661">
        <dgm:presLayoutVars>
          <dgm:chPref val="3"/>
        </dgm:presLayoutVars>
      </dgm:prSet>
      <dgm:spPr/>
      <dgm:t>
        <a:bodyPr/>
        <a:lstStyle/>
        <a:p>
          <a:endParaRPr lang="es-ES"/>
        </a:p>
      </dgm:t>
    </dgm:pt>
    <dgm:pt modelId="{D7D3DA86-D135-4016-AC39-55D7E41A65B5}" type="pres">
      <dgm:prSet presAssocID="{A033D83F-10E8-4965-AC1F-1F23F5E6BA17}" presName="rootConnector" presStyleLbl="node4" presStyleIdx="48" presStyleCnt="54"/>
      <dgm:spPr/>
      <dgm:t>
        <a:bodyPr/>
        <a:lstStyle/>
        <a:p>
          <a:endParaRPr lang="es-ES"/>
        </a:p>
      </dgm:t>
    </dgm:pt>
    <dgm:pt modelId="{042163D0-F859-40D3-96F1-E34788D8556D}" type="pres">
      <dgm:prSet presAssocID="{A033D83F-10E8-4965-AC1F-1F23F5E6BA17}" presName="hierChild4" presStyleCnt="0"/>
      <dgm:spPr/>
      <dgm:t>
        <a:bodyPr/>
        <a:lstStyle/>
        <a:p>
          <a:endParaRPr lang="es-ES"/>
        </a:p>
      </dgm:t>
    </dgm:pt>
    <dgm:pt modelId="{E954212C-A62E-43C9-9F84-7318E28B86F5}" type="pres">
      <dgm:prSet presAssocID="{A033D83F-10E8-4965-AC1F-1F23F5E6BA17}" presName="hierChild5" presStyleCnt="0"/>
      <dgm:spPr/>
      <dgm:t>
        <a:bodyPr/>
        <a:lstStyle/>
        <a:p>
          <a:endParaRPr lang="es-ES"/>
        </a:p>
      </dgm:t>
    </dgm:pt>
    <dgm:pt modelId="{BA1CB6A1-32A8-4CE7-8751-FE01D31BEA87}" type="pres">
      <dgm:prSet presAssocID="{A3066820-8140-4F0D-9845-C5180A16CAF0}" presName="hierChild5" presStyleCnt="0"/>
      <dgm:spPr/>
      <dgm:t>
        <a:bodyPr/>
        <a:lstStyle/>
        <a:p>
          <a:endParaRPr lang="es-ES"/>
        </a:p>
      </dgm:t>
    </dgm:pt>
    <dgm:pt modelId="{A73914E5-0795-4EA8-8465-81A11DB85CCD}" type="pres">
      <dgm:prSet presAssocID="{C12F2406-E799-465B-BF16-C78281F37739}" presName="Name50" presStyleLbl="parChTrans1D3" presStyleIdx="41" presStyleCnt="57"/>
      <dgm:spPr/>
      <dgm:t>
        <a:bodyPr/>
        <a:lstStyle/>
        <a:p>
          <a:endParaRPr lang="es-ES"/>
        </a:p>
      </dgm:t>
    </dgm:pt>
    <dgm:pt modelId="{7ED58C64-42AD-418E-8516-3A920DA79BA7}" type="pres">
      <dgm:prSet presAssocID="{8BD0DACB-D9F0-4563-BF57-80236795081B}" presName="hierRoot2" presStyleCnt="0">
        <dgm:presLayoutVars>
          <dgm:hierBranch val="init"/>
        </dgm:presLayoutVars>
      </dgm:prSet>
      <dgm:spPr/>
      <dgm:t>
        <a:bodyPr/>
        <a:lstStyle/>
        <a:p>
          <a:endParaRPr lang="es-ES"/>
        </a:p>
      </dgm:t>
    </dgm:pt>
    <dgm:pt modelId="{274325F6-DE23-44F5-8435-002C9FE03EF6}" type="pres">
      <dgm:prSet presAssocID="{8BD0DACB-D9F0-4563-BF57-80236795081B}" presName="rootComposite" presStyleCnt="0"/>
      <dgm:spPr/>
      <dgm:t>
        <a:bodyPr/>
        <a:lstStyle/>
        <a:p>
          <a:endParaRPr lang="es-ES"/>
        </a:p>
      </dgm:t>
    </dgm:pt>
    <dgm:pt modelId="{820BD362-AC05-4E49-ABF7-C1E634CBDF49}" type="pres">
      <dgm:prSet presAssocID="{8BD0DACB-D9F0-4563-BF57-80236795081B}" presName="rootText" presStyleLbl="node3" presStyleIdx="41" presStyleCnt="57" custScaleX="130935" custScaleY="133945" custLinFactNeighborX="31921">
        <dgm:presLayoutVars>
          <dgm:chPref val="3"/>
        </dgm:presLayoutVars>
      </dgm:prSet>
      <dgm:spPr/>
      <dgm:t>
        <a:bodyPr/>
        <a:lstStyle/>
        <a:p>
          <a:endParaRPr lang="es-ES"/>
        </a:p>
      </dgm:t>
    </dgm:pt>
    <dgm:pt modelId="{71FD361A-0C23-4352-BA39-18CDEADB5791}" type="pres">
      <dgm:prSet presAssocID="{8BD0DACB-D9F0-4563-BF57-80236795081B}" presName="rootConnector" presStyleLbl="node3" presStyleIdx="41" presStyleCnt="57"/>
      <dgm:spPr/>
      <dgm:t>
        <a:bodyPr/>
        <a:lstStyle/>
        <a:p>
          <a:endParaRPr lang="es-ES"/>
        </a:p>
      </dgm:t>
    </dgm:pt>
    <dgm:pt modelId="{18774A00-D737-4D18-91E5-5FB09D145133}" type="pres">
      <dgm:prSet presAssocID="{8BD0DACB-D9F0-4563-BF57-80236795081B}" presName="hierChild4" presStyleCnt="0"/>
      <dgm:spPr/>
      <dgm:t>
        <a:bodyPr/>
        <a:lstStyle/>
        <a:p>
          <a:endParaRPr lang="es-ES"/>
        </a:p>
      </dgm:t>
    </dgm:pt>
    <dgm:pt modelId="{E38CBD5D-B0B2-4F11-A3E2-F84EDC5FFF8C}" type="pres">
      <dgm:prSet presAssocID="{8BD0DACB-D9F0-4563-BF57-80236795081B}" presName="hierChild5" presStyleCnt="0"/>
      <dgm:spPr/>
      <dgm:t>
        <a:bodyPr/>
        <a:lstStyle/>
        <a:p>
          <a:endParaRPr lang="es-ES"/>
        </a:p>
      </dgm:t>
    </dgm:pt>
    <dgm:pt modelId="{26191094-76C7-4237-8993-989A6B48F424}" type="pres">
      <dgm:prSet presAssocID="{A3F8E0A1-4126-4206-BA80-B224C71FA62A}" presName="Name50" presStyleLbl="parChTrans1D3" presStyleIdx="42" presStyleCnt="57"/>
      <dgm:spPr/>
      <dgm:t>
        <a:bodyPr/>
        <a:lstStyle/>
        <a:p>
          <a:endParaRPr lang="es-ES"/>
        </a:p>
      </dgm:t>
    </dgm:pt>
    <dgm:pt modelId="{86E6BCDF-4A51-4197-9C07-CE16BEA46257}" type="pres">
      <dgm:prSet presAssocID="{0146CDF6-680B-430B-A8A7-8C85AF75E739}" presName="hierRoot2" presStyleCnt="0">
        <dgm:presLayoutVars>
          <dgm:hierBranch val="init"/>
        </dgm:presLayoutVars>
      </dgm:prSet>
      <dgm:spPr/>
      <dgm:t>
        <a:bodyPr/>
        <a:lstStyle/>
        <a:p>
          <a:endParaRPr lang="es-ES"/>
        </a:p>
      </dgm:t>
    </dgm:pt>
    <dgm:pt modelId="{8D653903-7981-41C6-92A7-4A365D73E1EC}" type="pres">
      <dgm:prSet presAssocID="{0146CDF6-680B-430B-A8A7-8C85AF75E739}" presName="rootComposite" presStyleCnt="0"/>
      <dgm:spPr/>
      <dgm:t>
        <a:bodyPr/>
        <a:lstStyle/>
        <a:p>
          <a:endParaRPr lang="es-ES"/>
        </a:p>
      </dgm:t>
    </dgm:pt>
    <dgm:pt modelId="{8A4E71B8-D0B5-49B0-B6A4-BF644215280C}" type="pres">
      <dgm:prSet presAssocID="{0146CDF6-680B-430B-A8A7-8C85AF75E739}" presName="rootText" presStyleLbl="node3" presStyleIdx="42" presStyleCnt="57" custScaleX="130935" custScaleY="133945" custLinFactNeighborX="31921">
        <dgm:presLayoutVars>
          <dgm:chPref val="3"/>
        </dgm:presLayoutVars>
      </dgm:prSet>
      <dgm:spPr/>
      <dgm:t>
        <a:bodyPr/>
        <a:lstStyle/>
        <a:p>
          <a:endParaRPr lang="es-ES"/>
        </a:p>
      </dgm:t>
    </dgm:pt>
    <dgm:pt modelId="{3F988293-D488-45A4-A173-CE06C1DC39EA}" type="pres">
      <dgm:prSet presAssocID="{0146CDF6-680B-430B-A8A7-8C85AF75E739}" presName="rootConnector" presStyleLbl="node3" presStyleIdx="42" presStyleCnt="57"/>
      <dgm:spPr/>
      <dgm:t>
        <a:bodyPr/>
        <a:lstStyle/>
        <a:p>
          <a:endParaRPr lang="es-ES"/>
        </a:p>
      </dgm:t>
    </dgm:pt>
    <dgm:pt modelId="{2730FE5D-0D4C-49AB-A2B2-A8E08A17E7F4}" type="pres">
      <dgm:prSet presAssocID="{0146CDF6-680B-430B-A8A7-8C85AF75E739}" presName="hierChild4" presStyleCnt="0"/>
      <dgm:spPr/>
      <dgm:t>
        <a:bodyPr/>
        <a:lstStyle/>
        <a:p>
          <a:endParaRPr lang="es-ES"/>
        </a:p>
      </dgm:t>
    </dgm:pt>
    <dgm:pt modelId="{26D601A5-2433-49B9-9994-881AFB6D3A8A}" type="pres">
      <dgm:prSet presAssocID="{0146CDF6-680B-430B-A8A7-8C85AF75E739}" presName="hierChild5" presStyleCnt="0"/>
      <dgm:spPr/>
      <dgm:t>
        <a:bodyPr/>
        <a:lstStyle/>
        <a:p>
          <a:endParaRPr lang="es-ES"/>
        </a:p>
      </dgm:t>
    </dgm:pt>
    <dgm:pt modelId="{ABCFDD1C-B999-4F90-AEA8-A6286C59A5EB}" type="pres">
      <dgm:prSet presAssocID="{0DFF4902-C781-4533-877A-9867094B4DB2}" presName="Name50" presStyleLbl="parChTrans1D3" presStyleIdx="43" presStyleCnt="57"/>
      <dgm:spPr/>
      <dgm:t>
        <a:bodyPr/>
        <a:lstStyle/>
        <a:p>
          <a:endParaRPr lang="es-ES"/>
        </a:p>
      </dgm:t>
    </dgm:pt>
    <dgm:pt modelId="{0917A294-CA64-4A1D-8B2A-5D86F666A877}" type="pres">
      <dgm:prSet presAssocID="{4274EF35-3970-48A2-BEC2-495B1B7D5676}" presName="hierRoot2" presStyleCnt="0">
        <dgm:presLayoutVars>
          <dgm:hierBranch val="init"/>
        </dgm:presLayoutVars>
      </dgm:prSet>
      <dgm:spPr/>
      <dgm:t>
        <a:bodyPr/>
        <a:lstStyle/>
        <a:p>
          <a:endParaRPr lang="es-ES"/>
        </a:p>
      </dgm:t>
    </dgm:pt>
    <dgm:pt modelId="{5F409AA2-A68A-4323-9A84-41189AA65350}" type="pres">
      <dgm:prSet presAssocID="{4274EF35-3970-48A2-BEC2-495B1B7D5676}" presName="rootComposite" presStyleCnt="0"/>
      <dgm:spPr/>
      <dgm:t>
        <a:bodyPr/>
        <a:lstStyle/>
        <a:p>
          <a:endParaRPr lang="es-ES"/>
        </a:p>
      </dgm:t>
    </dgm:pt>
    <dgm:pt modelId="{D149468F-52D8-44B5-AF7D-1FB2585D643E}" type="pres">
      <dgm:prSet presAssocID="{4274EF35-3970-48A2-BEC2-495B1B7D5676}" presName="rootText" presStyleLbl="node3" presStyleIdx="43" presStyleCnt="57" custScaleX="130935" custScaleY="133945" custLinFactNeighborX="31921">
        <dgm:presLayoutVars>
          <dgm:chPref val="3"/>
        </dgm:presLayoutVars>
      </dgm:prSet>
      <dgm:spPr/>
      <dgm:t>
        <a:bodyPr/>
        <a:lstStyle/>
        <a:p>
          <a:endParaRPr lang="es-ES"/>
        </a:p>
      </dgm:t>
    </dgm:pt>
    <dgm:pt modelId="{0BC46AF7-1EEB-4FF6-BAD3-588C5566D741}" type="pres">
      <dgm:prSet presAssocID="{4274EF35-3970-48A2-BEC2-495B1B7D5676}" presName="rootConnector" presStyleLbl="node3" presStyleIdx="43" presStyleCnt="57"/>
      <dgm:spPr/>
      <dgm:t>
        <a:bodyPr/>
        <a:lstStyle/>
        <a:p>
          <a:endParaRPr lang="es-ES"/>
        </a:p>
      </dgm:t>
    </dgm:pt>
    <dgm:pt modelId="{B1BBDD9A-DF72-4977-93B3-EA8A1DEB3805}" type="pres">
      <dgm:prSet presAssocID="{4274EF35-3970-48A2-BEC2-495B1B7D5676}" presName="hierChild4" presStyleCnt="0"/>
      <dgm:spPr/>
      <dgm:t>
        <a:bodyPr/>
        <a:lstStyle/>
        <a:p>
          <a:endParaRPr lang="es-ES"/>
        </a:p>
      </dgm:t>
    </dgm:pt>
    <dgm:pt modelId="{9CB819A5-BC40-47FD-BA72-3C8232ECC56C}" type="pres">
      <dgm:prSet presAssocID="{4274EF35-3970-48A2-BEC2-495B1B7D5676}" presName="hierChild5" presStyleCnt="0"/>
      <dgm:spPr/>
      <dgm:t>
        <a:bodyPr/>
        <a:lstStyle/>
        <a:p>
          <a:endParaRPr lang="es-ES"/>
        </a:p>
      </dgm:t>
    </dgm:pt>
    <dgm:pt modelId="{03FC2B8F-84CE-449C-B394-3C46CC184DD6}" type="pres">
      <dgm:prSet presAssocID="{44713899-BFD1-4D9C-9F4E-79F573D093A4}" presName="hierChild5" presStyleCnt="0"/>
      <dgm:spPr/>
      <dgm:t>
        <a:bodyPr/>
        <a:lstStyle/>
        <a:p>
          <a:endParaRPr lang="es-ES"/>
        </a:p>
      </dgm:t>
    </dgm:pt>
    <dgm:pt modelId="{247A330B-6DFA-47DE-A28F-09A9FE14F562}" type="pres">
      <dgm:prSet presAssocID="{9740D003-CEAC-448D-A571-84BC268909A8}" presName="Name37" presStyleLbl="parChTrans1D2" presStyleIdx="10" presStyleCnt="13"/>
      <dgm:spPr/>
      <dgm:t>
        <a:bodyPr/>
        <a:lstStyle/>
        <a:p>
          <a:endParaRPr lang="es-ES"/>
        </a:p>
      </dgm:t>
    </dgm:pt>
    <dgm:pt modelId="{37D1D873-6338-48DD-AB7C-194C824DA0CF}" type="pres">
      <dgm:prSet presAssocID="{04EA7DF8-AE89-4CB4-AC5E-C64A4A7C65FA}" presName="hierRoot2" presStyleCnt="0">
        <dgm:presLayoutVars>
          <dgm:hierBranch val="r"/>
        </dgm:presLayoutVars>
      </dgm:prSet>
      <dgm:spPr/>
      <dgm:t>
        <a:bodyPr/>
        <a:lstStyle/>
        <a:p>
          <a:endParaRPr lang="es-ES"/>
        </a:p>
      </dgm:t>
    </dgm:pt>
    <dgm:pt modelId="{B8B270F5-FAC6-43E1-8653-FA08FA30FCF3}" type="pres">
      <dgm:prSet presAssocID="{04EA7DF8-AE89-4CB4-AC5E-C64A4A7C65FA}" presName="rootComposite" presStyleCnt="0"/>
      <dgm:spPr/>
      <dgm:t>
        <a:bodyPr/>
        <a:lstStyle/>
        <a:p>
          <a:endParaRPr lang="es-ES"/>
        </a:p>
      </dgm:t>
    </dgm:pt>
    <dgm:pt modelId="{16D7E4EF-8140-4316-BD69-44DEC4F8DADF}" type="pres">
      <dgm:prSet presAssocID="{04EA7DF8-AE89-4CB4-AC5E-C64A4A7C65FA}" presName="rootText" presStyleLbl="node2" presStyleIdx="10" presStyleCnt="13" custScaleX="156024" custScaleY="223266" custLinFactNeighborX="58902">
        <dgm:presLayoutVars>
          <dgm:chPref val="3"/>
        </dgm:presLayoutVars>
      </dgm:prSet>
      <dgm:spPr/>
      <dgm:t>
        <a:bodyPr/>
        <a:lstStyle/>
        <a:p>
          <a:endParaRPr lang="es-ES"/>
        </a:p>
      </dgm:t>
    </dgm:pt>
    <dgm:pt modelId="{AE18CB51-E4B8-4A18-85EB-7E9C1DC6BC1F}" type="pres">
      <dgm:prSet presAssocID="{04EA7DF8-AE89-4CB4-AC5E-C64A4A7C65FA}" presName="rootConnector" presStyleLbl="node2" presStyleIdx="10" presStyleCnt="13"/>
      <dgm:spPr/>
      <dgm:t>
        <a:bodyPr/>
        <a:lstStyle/>
        <a:p>
          <a:endParaRPr lang="es-ES"/>
        </a:p>
      </dgm:t>
    </dgm:pt>
    <dgm:pt modelId="{3656109B-4FC2-4F64-9239-E9AF166D5E74}" type="pres">
      <dgm:prSet presAssocID="{04EA7DF8-AE89-4CB4-AC5E-C64A4A7C65FA}" presName="hierChild4" presStyleCnt="0"/>
      <dgm:spPr/>
      <dgm:t>
        <a:bodyPr/>
        <a:lstStyle/>
        <a:p>
          <a:endParaRPr lang="es-ES"/>
        </a:p>
      </dgm:t>
    </dgm:pt>
    <dgm:pt modelId="{B7E36645-7EEC-4FF1-B811-ABAE9BD93DCE}" type="pres">
      <dgm:prSet presAssocID="{10CB845D-4E1D-4F08-B1D7-BF0337B79B5F}" presName="Name50" presStyleLbl="parChTrans1D3" presStyleIdx="44" presStyleCnt="57"/>
      <dgm:spPr/>
      <dgm:t>
        <a:bodyPr/>
        <a:lstStyle/>
        <a:p>
          <a:endParaRPr lang="es-ES"/>
        </a:p>
      </dgm:t>
    </dgm:pt>
    <dgm:pt modelId="{1103BCDD-2D13-4263-A569-F35869A11562}" type="pres">
      <dgm:prSet presAssocID="{E7A67E27-5428-49E5-862F-B67BEF77631B}" presName="hierRoot2" presStyleCnt="0">
        <dgm:presLayoutVars>
          <dgm:hierBranch val="init"/>
        </dgm:presLayoutVars>
      </dgm:prSet>
      <dgm:spPr/>
      <dgm:t>
        <a:bodyPr/>
        <a:lstStyle/>
        <a:p>
          <a:endParaRPr lang="es-ES"/>
        </a:p>
      </dgm:t>
    </dgm:pt>
    <dgm:pt modelId="{BDB23D5F-FE88-4285-AFDC-51FE4573F3FD}" type="pres">
      <dgm:prSet presAssocID="{E7A67E27-5428-49E5-862F-B67BEF77631B}" presName="rootComposite" presStyleCnt="0"/>
      <dgm:spPr/>
      <dgm:t>
        <a:bodyPr/>
        <a:lstStyle/>
        <a:p>
          <a:endParaRPr lang="es-ES"/>
        </a:p>
      </dgm:t>
    </dgm:pt>
    <dgm:pt modelId="{6FB10C45-ECD7-4DB2-981D-FD875AEB3D2A}" type="pres">
      <dgm:prSet presAssocID="{E7A67E27-5428-49E5-862F-B67BEF77631B}" presName="rootText" presStyleLbl="node3" presStyleIdx="44" presStyleCnt="57" custScaleX="122590" custScaleY="133945" custLinFactNeighborX="51894">
        <dgm:presLayoutVars>
          <dgm:chPref val="3"/>
        </dgm:presLayoutVars>
      </dgm:prSet>
      <dgm:spPr/>
      <dgm:t>
        <a:bodyPr/>
        <a:lstStyle/>
        <a:p>
          <a:endParaRPr lang="es-ES"/>
        </a:p>
      </dgm:t>
    </dgm:pt>
    <dgm:pt modelId="{776D316B-E6C2-413E-A1BB-24D9AAAADFE4}" type="pres">
      <dgm:prSet presAssocID="{E7A67E27-5428-49E5-862F-B67BEF77631B}" presName="rootConnector" presStyleLbl="node3" presStyleIdx="44" presStyleCnt="57"/>
      <dgm:spPr/>
      <dgm:t>
        <a:bodyPr/>
        <a:lstStyle/>
        <a:p>
          <a:endParaRPr lang="es-ES"/>
        </a:p>
      </dgm:t>
    </dgm:pt>
    <dgm:pt modelId="{B71A9656-F158-4F67-BB11-CC53A1B8244C}" type="pres">
      <dgm:prSet presAssocID="{E7A67E27-5428-49E5-862F-B67BEF77631B}" presName="hierChild4" presStyleCnt="0"/>
      <dgm:spPr/>
      <dgm:t>
        <a:bodyPr/>
        <a:lstStyle/>
        <a:p>
          <a:endParaRPr lang="es-ES"/>
        </a:p>
      </dgm:t>
    </dgm:pt>
    <dgm:pt modelId="{5580166D-D53B-45E1-ADB3-DB4CE6CCEE74}" type="pres">
      <dgm:prSet presAssocID="{E7A67E27-5428-49E5-862F-B67BEF77631B}" presName="hierChild5" presStyleCnt="0"/>
      <dgm:spPr/>
      <dgm:t>
        <a:bodyPr/>
        <a:lstStyle/>
        <a:p>
          <a:endParaRPr lang="es-ES"/>
        </a:p>
      </dgm:t>
    </dgm:pt>
    <dgm:pt modelId="{0A19F619-A5D9-4140-AE67-58F922E584CD}" type="pres">
      <dgm:prSet presAssocID="{D1C3A97C-A857-4545-B4EC-1FDECA796742}" presName="Name50" presStyleLbl="parChTrans1D3" presStyleIdx="45" presStyleCnt="57"/>
      <dgm:spPr/>
      <dgm:t>
        <a:bodyPr/>
        <a:lstStyle/>
        <a:p>
          <a:endParaRPr lang="es-ES"/>
        </a:p>
      </dgm:t>
    </dgm:pt>
    <dgm:pt modelId="{F5B4880E-2036-4299-8C14-4044DFCB47C8}" type="pres">
      <dgm:prSet presAssocID="{70DFE430-8FFC-44AC-8BC7-D17B11FC2449}" presName="hierRoot2" presStyleCnt="0">
        <dgm:presLayoutVars>
          <dgm:hierBranch val="init"/>
        </dgm:presLayoutVars>
      </dgm:prSet>
      <dgm:spPr/>
      <dgm:t>
        <a:bodyPr/>
        <a:lstStyle/>
        <a:p>
          <a:endParaRPr lang="es-ES"/>
        </a:p>
      </dgm:t>
    </dgm:pt>
    <dgm:pt modelId="{616D63CC-6009-44D2-9A22-8A63ACD189D3}" type="pres">
      <dgm:prSet presAssocID="{70DFE430-8FFC-44AC-8BC7-D17B11FC2449}" presName="rootComposite" presStyleCnt="0"/>
      <dgm:spPr/>
      <dgm:t>
        <a:bodyPr/>
        <a:lstStyle/>
        <a:p>
          <a:endParaRPr lang="es-ES"/>
        </a:p>
      </dgm:t>
    </dgm:pt>
    <dgm:pt modelId="{443CCF2A-BC8C-423D-9B17-35EDA7B38607}" type="pres">
      <dgm:prSet presAssocID="{70DFE430-8FFC-44AC-8BC7-D17B11FC2449}" presName="rootText" presStyleLbl="node3" presStyleIdx="45" presStyleCnt="57" custScaleX="122590" custScaleY="133945" custLinFactNeighborX="51894">
        <dgm:presLayoutVars>
          <dgm:chPref val="3"/>
        </dgm:presLayoutVars>
      </dgm:prSet>
      <dgm:spPr/>
      <dgm:t>
        <a:bodyPr/>
        <a:lstStyle/>
        <a:p>
          <a:endParaRPr lang="es-ES"/>
        </a:p>
      </dgm:t>
    </dgm:pt>
    <dgm:pt modelId="{76EF3220-02E2-456A-B38F-8E4DEDBC0964}" type="pres">
      <dgm:prSet presAssocID="{70DFE430-8FFC-44AC-8BC7-D17B11FC2449}" presName="rootConnector" presStyleLbl="node3" presStyleIdx="45" presStyleCnt="57"/>
      <dgm:spPr/>
      <dgm:t>
        <a:bodyPr/>
        <a:lstStyle/>
        <a:p>
          <a:endParaRPr lang="es-ES"/>
        </a:p>
      </dgm:t>
    </dgm:pt>
    <dgm:pt modelId="{B2444D99-6CF8-473B-BECA-C53F85F491D7}" type="pres">
      <dgm:prSet presAssocID="{70DFE430-8FFC-44AC-8BC7-D17B11FC2449}" presName="hierChild4" presStyleCnt="0"/>
      <dgm:spPr/>
      <dgm:t>
        <a:bodyPr/>
        <a:lstStyle/>
        <a:p>
          <a:endParaRPr lang="es-ES"/>
        </a:p>
      </dgm:t>
    </dgm:pt>
    <dgm:pt modelId="{5A913631-1EF3-4451-9D4C-3B0540878187}" type="pres">
      <dgm:prSet presAssocID="{70DFE430-8FFC-44AC-8BC7-D17B11FC2449}" presName="hierChild5" presStyleCnt="0"/>
      <dgm:spPr/>
      <dgm:t>
        <a:bodyPr/>
        <a:lstStyle/>
        <a:p>
          <a:endParaRPr lang="es-ES"/>
        </a:p>
      </dgm:t>
    </dgm:pt>
    <dgm:pt modelId="{A190BC6A-730B-425B-AE41-C4ABB5324256}" type="pres">
      <dgm:prSet presAssocID="{59FE077A-F394-471C-BA6D-69A6790C66E2}" presName="Name50" presStyleLbl="parChTrans1D3" presStyleIdx="46" presStyleCnt="57"/>
      <dgm:spPr/>
      <dgm:t>
        <a:bodyPr/>
        <a:lstStyle/>
        <a:p>
          <a:endParaRPr lang="es-ES"/>
        </a:p>
      </dgm:t>
    </dgm:pt>
    <dgm:pt modelId="{7B3DC240-5699-4484-9D9E-49C32C22D8F5}" type="pres">
      <dgm:prSet presAssocID="{2FA27A3D-A27F-414F-8A83-0C7C45251BD7}" presName="hierRoot2" presStyleCnt="0">
        <dgm:presLayoutVars>
          <dgm:hierBranch val="init"/>
        </dgm:presLayoutVars>
      </dgm:prSet>
      <dgm:spPr/>
      <dgm:t>
        <a:bodyPr/>
        <a:lstStyle/>
        <a:p>
          <a:endParaRPr lang="es-ES"/>
        </a:p>
      </dgm:t>
    </dgm:pt>
    <dgm:pt modelId="{D2D9F215-5DD6-48E5-BBE6-31C90BAE77FA}" type="pres">
      <dgm:prSet presAssocID="{2FA27A3D-A27F-414F-8A83-0C7C45251BD7}" presName="rootComposite" presStyleCnt="0"/>
      <dgm:spPr/>
      <dgm:t>
        <a:bodyPr/>
        <a:lstStyle/>
        <a:p>
          <a:endParaRPr lang="es-ES"/>
        </a:p>
      </dgm:t>
    </dgm:pt>
    <dgm:pt modelId="{93215A64-48CB-4F7A-896F-CC05F96E1444}" type="pres">
      <dgm:prSet presAssocID="{2FA27A3D-A27F-414F-8A83-0C7C45251BD7}" presName="rootText" presStyleLbl="node3" presStyleIdx="46" presStyleCnt="57" custScaleX="122590" custScaleY="133945" custLinFactNeighborX="51894">
        <dgm:presLayoutVars>
          <dgm:chPref val="3"/>
        </dgm:presLayoutVars>
      </dgm:prSet>
      <dgm:spPr/>
      <dgm:t>
        <a:bodyPr/>
        <a:lstStyle/>
        <a:p>
          <a:endParaRPr lang="es-ES"/>
        </a:p>
      </dgm:t>
    </dgm:pt>
    <dgm:pt modelId="{2ACB1B36-5D8A-4116-94EE-DA6C4BF4957C}" type="pres">
      <dgm:prSet presAssocID="{2FA27A3D-A27F-414F-8A83-0C7C45251BD7}" presName="rootConnector" presStyleLbl="node3" presStyleIdx="46" presStyleCnt="57"/>
      <dgm:spPr/>
      <dgm:t>
        <a:bodyPr/>
        <a:lstStyle/>
        <a:p>
          <a:endParaRPr lang="es-ES"/>
        </a:p>
      </dgm:t>
    </dgm:pt>
    <dgm:pt modelId="{F956A8EB-75DB-47FE-9FFE-6088A9CC6EC6}" type="pres">
      <dgm:prSet presAssocID="{2FA27A3D-A27F-414F-8A83-0C7C45251BD7}" presName="hierChild4" presStyleCnt="0"/>
      <dgm:spPr/>
      <dgm:t>
        <a:bodyPr/>
        <a:lstStyle/>
        <a:p>
          <a:endParaRPr lang="es-ES"/>
        </a:p>
      </dgm:t>
    </dgm:pt>
    <dgm:pt modelId="{CEF518B7-268E-4F7F-A53E-ADD270A15CF5}" type="pres">
      <dgm:prSet presAssocID="{2FA27A3D-A27F-414F-8A83-0C7C45251BD7}" presName="hierChild5" presStyleCnt="0"/>
      <dgm:spPr/>
      <dgm:t>
        <a:bodyPr/>
        <a:lstStyle/>
        <a:p>
          <a:endParaRPr lang="es-ES"/>
        </a:p>
      </dgm:t>
    </dgm:pt>
    <dgm:pt modelId="{44BE75F6-1C7E-45D4-94E8-6FD29FD05F53}" type="pres">
      <dgm:prSet presAssocID="{08154EDB-675E-4353-AC6D-6E41EC722D82}" presName="Name50" presStyleLbl="parChTrans1D3" presStyleIdx="47" presStyleCnt="57"/>
      <dgm:spPr/>
      <dgm:t>
        <a:bodyPr/>
        <a:lstStyle/>
        <a:p>
          <a:endParaRPr lang="es-ES"/>
        </a:p>
      </dgm:t>
    </dgm:pt>
    <dgm:pt modelId="{A55B85A0-E1AD-4374-AB81-41ACDD441E05}" type="pres">
      <dgm:prSet presAssocID="{D786D9FE-4DD9-4D90-859B-FB2D5EB53948}" presName="hierRoot2" presStyleCnt="0">
        <dgm:presLayoutVars>
          <dgm:hierBranch val="init"/>
        </dgm:presLayoutVars>
      </dgm:prSet>
      <dgm:spPr/>
      <dgm:t>
        <a:bodyPr/>
        <a:lstStyle/>
        <a:p>
          <a:endParaRPr lang="es-ES"/>
        </a:p>
      </dgm:t>
    </dgm:pt>
    <dgm:pt modelId="{A60B71A7-8C7C-438C-A12E-B4CC0853E8D4}" type="pres">
      <dgm:prSet presAssocID="{D786D9FE-4DD9-4D90-859B-FB2D5EB53948}" presName="rootComposite" presStyleCnt="0"/>
      <dgm:spPr/>
      <dgm:t>
        <a:bodyPr/>
        <a:lstStyle/>
        <a:p>
          <a:endParaRPr lang="es-ES"/>
        </a:p>
      </dgm:t>
    </dgm:pt>
    <dgm:pt modelId="{80C06517-C509-4015-A87E-E30AD70EE87F}" type="pres">
      <dgm:prSet presAssocID="{D786D9FE-4DD9-4D90-859B-FB2D5EB53948}" presName="rootText" presStyleLbl="node3" presStyleIdx="47" presStyleCnt="57" custScaleX="122590" custScaleY="133945" custLinFactNeighborX="51894">
        <dgm:presLayoutVars>
          <dgm:chPref val="3"/>
        </dgm:presLayoutVars>
      </dgm:prSet>
      <dgm:spPr/>
      <dgm:t>
        <a:bodyPr/>
        <a:lstStyle/>
        <a:p>
          <a:endParaRPr lang="es-ES"/>
        </a:p>
      </dgm:t>
    </dgm:pt>
    <dgm:pt modelId="{F930D7E4-BC98-4290-9B0C-A9B9C0773FF4}" type="pres">
      <dgm:prSet presAssocID="{D786D9FE-4DD9-4D90-859B-FB2D5EB53948}" presName="rootConnector" presStyleLbl="node3" presStyleIdx="47" presStyleCnt="57"/>
      <dgm:spPr/>
      <dgm:t>
        <a:bodyPr/>
        <a:lstStyle/>
        <a:p>
          <a:endParaRPr lang="es-ES"/>
        </a:p>
      </dgm:t>
    </dgm:pt>
    <dgm:pt modelId="{F8073A75-B048-4347-83FB-B1B2224BFD3E}" type="pres">
      <dgm:prSet presAssocID="{D786D9FE-4DD9-4D90-859B-FB2D5EB53948}" presName="hierChild4" presStyleCnt="0"/>
      <dgm:spPr/>
      <dgm:t>
        <a:bodyPr/>
        <a:lstStyle/>
        <a:p>
          <a:endParaRPr lang="es-ES"/>
        </a:p>
      </dgm:t>
    </dgm:pt>
    <dgm:pt modelId="{0C37A011-31A6-4DCA-97DA-FA0FB8F0EE21}" type="pres">
      <dgm:prSet presAssocID="{D786D9FE-4DD9-4D90-859B-FB2D5EB53948}" presName="hierChild5" presStyleCnt="0"/>
      <dgm:spPr/>
      <dgm:t>
        <a:bodyPr/>
        <a:lstStyle/>
        <a:p>
          <a:endParaRPr lang="es-ES"/>
        </a:p>
      </dgm:t>
    </dgm:pt>
    <dgm:pt modelId="{B1A40E29-2884-432F-B977-D314C4DBA9AC}" type="pres">
      <dgm:prSet presAssocID="{EC0E12EF-B9B4-48A3-A26B-1DDF6D1BDFE1}" presName="Name50" presStyleLbl="parChTrans1D3" presStyleIdx="48" presStyleCnt="57"/>
      <dgm:spPr/>
      <dgm:t>
        <a:bodyPr/>
        <a:lstStyle/>
        <a:p>
          <a:endParaRPr lang="es-ES"/>
        </a:p>
      </dgm:t>
    </dgm:pt>
    <dgm:pt modelId="{7BBA9077-91B8-4C6C-9E81-C75FCF88E697}" type="pres">
      <dgm:prSet presAssocID="{8BCA9B01-B8A6-4C41-9D48-BA6D7B95D783}" presName="hierRoot2" presStyleCnt="0">
        <dgm:presLayoutVars>
          <dgm:hierBranch val="init"/>
        </dgm:presLayoutVars>
      </dgm:prSet>
      <dgm:spPr/>
      <dgm:t>
        <a:bodyPr/>
        <a:lstStyle/>
        <a:p>
          <a:endParaRPr lang="es-ES"/>
        </a:p>
      </dgm:t>
    </dgm:pt>
    <dgm:pt modelId="{BABD7049-70ED-4EA4-AA55-7AF96135ED9A}" type="pres">
      <dgm:prSet presAssocID="{8BCA9B01-B8A6-4C41-9D48-BA6D7B95D783}" presName="rootComposite" presStyleCnt="0"/>
      <dgm:spPr/>
      <dgm:t>
        <a:bodyPr/>
        <a:lstStyle/>
        <a:p>
          <a:endParaRPr lang="es-ES"/>
        </a:p>
      </dgm:t>
    </dgm:pt>
    <dgm:pt modelId="{A4CE83D0-78E1-4F16-9452-6AD300F62ADA}" type="pres">
      <dgm:prSet presAssocID="{8BCA9B01-B8A6-4C41-9D48-BA6D7B95D783}" presName="rootText" presStyleLbl="node3" presStyleIdx="48" presStyleCnt="57" custScaleX="122590" custScaleY="133945" custLinFactNeighborX="51894">
        <dgm:presLayoutVars>
          <dgm:chPref val="3"/>
        </dgm:presLayoutVars>
      </dgm:prSet>
      <dgm:spPr/>
      <dgm:t>
        <a:bodyPr/>
        <a:lstStyle/>
        <a:p>
          <a:endParaRPr lang="es-ES"/>
        </a:p>
      </dgm:t>
    </dgm:pt>
    <dgm:pt modelId="{4FFC555D-468D-4988-980F-E5040CDD2D0D}" type="pres">
      <dgm:prSet presAssocID="{8BCA9B01-B8A6-4C41-9D48-BA6D7B95D783}" presName="rootConnector" presStyleLbl="node3" presStyleIdx="48" presStyleCnt="57"/>
      <dgm:spPr/>
      <dgm:t>
        <a:bodyPr/>
        <a:lstStyle/>
        <a:p>
          <a:endParaRPr lang="es-ES"/>
        </a:p>
      </dgm:t>
    </dgm:pt>
    <dgm:pt modelId="{F737B711-1B99-4A98-8B8E-1F913BD04C4D}" type="pres">
      <dgm:prSet presAssocID="{8BCA9B01-B8A6-4C41-9D48-BA6D7B95D783}" presName="hierChild4" presStyleCnt="0"/>
      <dgm:spPr/>
      <dgm:t>
        <a:bodyPr/>
        <a:lstStyle/>
        <a:p>
          <a:endParaRPr lang="es-ES"/>
        </a:p>
      </dgm:t>
    </dgm:pt>
    <dgm:pt modelId="{C1594D54-0620-47D8-8506-1624B9E2E991}" type="pres">
      <dgm:prSet presAssocID="{8BCA9B01-B8A6-4C41-9D48-BA6D7B95D783}" presName="hierChild5" presStyleCnt="0"/>
      <dgm:spPr/>
      <dgm:t>
        <a:bodyPr/>
        <a:lstStyle/>
        <a:p>
          <a:endParaRPr lang="es-ES"/>
        </a:p>
      </dgm:t>
    </dgm:pt>
    <dgm:pt modelId="{8F512773-B70D-4C28-9414-EB635842B97D}" type="pres">
      <dgm:prSet presAssocID="{04EA7DF8-AE89-4CB4-AC5E-C64A4A7C65FA}" presName="hierChild5" presStyleCnt="0"/>
      <dgm:spPr/>
      <dgm:t>
        <a:bodyPr/>
        <a:lstStyle/>
        <a:p>
          <a:endParaRPr lang="es-ES"/>
        </a:p>
      </dgm:t>
    </dgm:pt>
    <dgm:pt modelId="{E05BD122-73D2-4BBB-B56C-AE8495DFD3BD}" type="pres">
      <dgm:prSet presAssocID="{2F9F6297-90BF-410C-8D6A-22A7008CCA8C}" presName="Name37" presStyleLbl="parChTrans1D2" presStyleIdx="11" presStyleCnt="13"/>
      <dgm:spPr/>
      <dgm:t>
        <a:bodyPr/>
        <a:lstStyle/>
        <a:p>
          <a:endParaRPr lang="es-ES"/>
        </a:p>
      </dgm:t>
    </dgm:pt>
    <dgm:pt modelId="{7CC89B37-EC57-4C2A-87EB-E085F8B06DE3}" type="pres">
      <dgm:prSet presAssocID="{CB8AAF06-2DE3-4A23-A77A-EE3DC024BE38}" presName="hierRoot2" presStyleCnt="0">
        <dgm:presLayoutVars>
          <dgm:hierBranch val="r"/>
        </dgm:presLayoutVars>
      </dgm:prSet>
      <dgm:spPr/>
      <dgm:t>
        <a:bodyPr/>
        <a:lstStyle/>
        <a:p>
          <a:endParaRPr lang="es-ES"/>
        </a:p>
      </dgm:t>
    </dgm:pt>
    <dgm:pt modelId="{36AA4CD6-6111-43B8-820D-BD5EEBA0B2EC}" type="pres">
      <dgm:prSet presAssocID="{CB8AAF06-2DE3-4A23-A77A-EE3DC024BE38}" presName="rootComposite" presStyleCnt="0"/>
      <dgm:spPr/>
      <dgm:t>
        <a:bodyPr/>
        <a:lstStyle/>
        <a:p>
          <a:endParaRPr lang="es-ES"/>
        </a:p>
      </dgm:t>
    </dgm:pt>
    <dgm:pt modelId="{878F67B8-1161-4E65-979B-332D2B74BF98}" type="pres">
      <dgm:prSet presAssocID="{CB8AAF06-2DE3-4A23-A77A-EE3DC024BE38}" presName="rootText" presStyleLbl="node2" presStyleIdx="11" presStyleCnt="13" custScaleX="156783" custScaleY="223266" custLinFactNeighborX="66237">
        <dgm:presLayoutVars>
          <dgm:chPref val="3"/>
        </dgm:presLayoutVars>
      </dgm:prSet>
      <dgm:spPr/>
      <dgm:t>
        <a:bodyPr/>
        <a:lstStyle/>
        <a:p>
          <a:endParaRPr lang="es-ES"/>
        </a:p>
      </dgm:t>
    </dgm:pt>
    <dgm:pt modelId="{6A1E45D9-B61C-4790-AE8B-F97D8C55C065}" type="pres">
      <dgm:prSet presAssocID="{CB8AAF06-2DE3-4A23-A77A-EE3DC024BE38}" presName="rootConnector" presStyleLbl="node2" presStyleIdx="11" presStyleCnt="13"/>
      <dgm:spPr/>
      <dgm:t>
        <a:bodyPr/>
        <a:lstStyle/>
        <a:p>
          <a:endParaRPr lang="es-ES"/>
        </a:p>
      </dgm:t>
    </dgm:pt>
    <dgm:pt modelId="{8A439F19-8D44-4EB9-80B3-0E19315833C1}" type="pres">
      <dgm:prSet presAssocID="{CB8AAF06-2DE3-4A23-A77A-EE3DC024BE38}" presName="hierChild4" presStyleCnt="0"/>
      <dgm:spPr/>
      <dgm:t>
        <a:bodyPr/>
        <a:lstStyle/>
        <a:p>
          <a:endParaRPr lang="es-ES"/>
        </a:p>
      </dgm:t>
    </dgm:pt>
    <dgm:pt modelId="{48155863-8540-4A52-BE3F-5EA1ED262597}" type="pres">
      <dgm:prSet presAssocID="{68F234B6-ECBA-4173-A73C-0382D7EA01CC}" presName="Name50" presStyleLbl="parChTrans1D3" presStyleIdx="49" presStyleCnt="57"/>
      <dgm:spPr/>
      <dgm:t>
        <a:bodyPr/>
        <a:lstStyle/>
        <a:p>
          <a:endParaRPr lang="es-ES"/>
        </a:p>
      </dgm:t>
    </dgm:pt>
    <dgm:pt modelId="{D7008C1F-2F41-4108-83DC-A39E9B5E4801}" type="pres">
      <dgm:prSet presAssocID="{94B8077C-7752-4285-BF0D-371D0D081B50}" presName="hierRoot2" presStyleCnt="0">
        <dgm:presLayoutVars>
          <dgm:hierBranch val="init"/>
        </dgm:presLayoutVars>
      </dgm:prSet>
      <dgm:spPr/>
      <dgm:t>
        <a:bodyPr/>
        <a:lstStyle/>
        <a:p>
          <a:endParaRPr lang="es-ES"/>
        </a:p>
      </dgm:t>
    </dgm:pt>
    <dgm:pt modelId="{03EAABEE-0959-4888-B4CA-F150BDF50BDE}" type="pres">
      <dgm:prSet presAssocID="{94B8077C-7752-4285-BF0D-371D0D081B50}" presName="rootComposite" presStyleCnt="0"/>
      <dgm:spPr/>
      <dgm:t>
        <a:bodyPr/>
        <a:lstStyle/>
        <a:p>
          <a:endParaRPr lang="es-ES"/>
        </a:p>
      </dgm:t>
    </dgm:pt>
    <dgm:pt modelId="{FD5F9405-9D2F-46C7-A6BB-D382BBCC9A8B}" type="pres">
      <dgm:prSet presAssocID="{94B8077C-7752-4285-BF0D-371D0D081B50}" presName="rootText" presStyleLbl="node3" presStyleIdx="49" presStyleCnt="57" custScaleX="128749" custScaleY="134347" custLinFactNeighborX="58287">
        <dgm:presLayoutVars>
          <dgm:chPref val="3"/>
        </dgm:presLayoutVars>
      </dgm:prSet>
      <dgm:spPr/>
      <dgm:t>
        <a:bodyPr/>
        <a:lstStyle/>
        <a:p>
          <a:endParaRPr lang="es-ES"/>
        </a:p>
      </dgm:t>
    </dgm:pt>
    <dgm:pt modelId="{B33B2421-4D9C-47A2-AAEF-5377D0C08E76}" type="pres">
      <dgm:prSet presAssocID="{94B8077C-7752-4285-BF0D-371D0D081B50}" presName="rootConnector" presStyleLbl="node3" presStyleIdx="49" presStyleCnt="57"/>
      <dgm:spPr/>
      <dgm:t>
        <a:bodyPr/>
        <a:lstStyle/>
        <a:p>
          <a:endParaRPr lang="es-ES"/>
        </a:p>
      </dgm:t>
    </dgm:pt>
    <dgm:pt modelId="{7E0F2166-4BCA-4E1B-8033-B99D81F321FA}" type="pres">
      <dgm:prSet presAssocID="{94B8077C-7752-4285-BF0D-371D0D081B50}" presName="hierChild4" presStyleCnt="0"/>
      <dgm:spPr/>
      <dgm:t>
        <a:bodyPr/>
        <a:lstStyle/>
        <a:p>
          <a:endParaRPr lang="es-ES"/>
        </a:p>
      </dgm:t>
    </dgm:pt>
    <dgm:pt modelId="{EEFD227B-543B-4F7E-A137-FCCD3CD2E92A}" type="pres">
      <dgm:prSet presAssocID="{94B8077C-7752-4285-BF0D-371D0D081B50}" presName="hierChild5" presStyleCnt="0"/>
      <dgm:spPr/>
      <dgm:t>
        <a:bodyPr/>
        <a:lstStyle/>
        <a:p>
          <a:endParaRPr lang="es-ES"/>
        </a:p>
      </dgm:t>
    </dgm:pt>
    <dgm:pt modelId="{1CB41DC4-E2CB-4439-A201-7BCF7227C145}" type="pres">
      <dgm:prSet presAssocID="{776DAF78-F0C5-4293-BC45-FE94107921B2}" presName="Name50" presStyleLbl="parChTrans1D3" presStyleIdx="50" presStyleCnt="57"/>
      <dgm:spPr/>
      <dgm:t>
        <a:bodyPr/>
        <a:lstStyle/>
        <a:p>
          <a:endParaRPr lang="es-ES"/>
        </a:p>
      </dgm:t>
    </dgm:pt>
    <dgm:pt modelId="{72B4D3EE-5314-4711-8061-2BF0E34643D5}" type="pres">
      <dgm:prSet presAssocID="{F41D8039-6787-47D4-A02E-0C246782894B}" presName="hierRoot2" presStyleCnt="0">
        <dgm:presLayoutVars>
          <dgm:hierBranch val="init"/>
        </dgm:presLayoutVars>
      </dgm:prSet>
      <dgm:spPr/>
      <dgm:t>
        <a:bodyPr/>
        <a:lstStyle/>
        <a:p>
          <a:endParaRPr lang="es-ES"/>
        </a:p>
      </dgm:t>
    </dgm:pt>
    <dgm:pt modelId="{D41F236D-DDDA-4963-893D-FCD879EEF87C}" type="pres">
      <dgm:prSet presAssocID="{F41D8039-6787-47D4-A02E-0C246782894B}" presName="rootComposite" presStyleCnt="0"/>
      <dgm:spPr/>
      <dgm:t>
        <a:bodyPr/>
        <a:lstStyle/>
        <a:p>
          <a:endParaRPr lang="es-ES"/>
        </a:p>
      </dgm:t>
    </dgm:pt>
    <dgm:pt modelId="{38C017F9-0B89-4F89-83C9-C45CEA0BD44B}" type="pres">
      <dgm:prSet presAssocID="{F41D8039-6787-47D4-A02E-0C246782894B}" presName="rootText" presStyleLbl="node3" presStyleIdx="50" presStyleCnt="57" custScaleX="128749" custScaleY="137560" custLinFactNeighborX="58287">
        <dgm:presLayoutVars>
          <dgm:chPref val="3"/>
        </dgm:presLayoutVars>
      </dgm:prSet>
      <dgm:spPr/>
      <dgm:t>
        <a:bodyPr/>
        <a:lstStyle/>
        <a:p>
          <a:endParaRPr lang="es-ES"/>
        </a:p>
      </dgm:t>
    </dgm:pt>
    <dgm:pt modelId="{C8B507C2-729E-40AC-B613-4E1CF96BAB7E}" type="pres">
      <dgm:prSet presAssocID="{F41D8039-6787-47D4-A02E-0C246782894B}" presName="rootConnector" presStyleLbl="node3" presStyleIdx="50" presStyleCnt="57"/>
      <dgm:spPr/>
      <dgm:t>
        <a:bodyPr/>
        <a:lstStyle/>
        <a:p>
          <a:endParaRPr lang="es-ES"/>
        </a:p>
      </dgm:t>
    </dgm:pt>
    <dgm:pt modelId="{05522B84-68FD-4A5C-B624-E757E614465B}" type="pres">
      <dgm:prSet presAssocID="{F41D8039-6787-47D4-A02E-0C246782894B}" presName="hierChild4" presStyleCnt="0"/>
      <dgm:spPr/>
      <dgm:t>
        <a:bodyPr/>
        <a:lstStyle/>
        <a:p>
          <a:endParaRPr lang="es-ES"/>
        </a:p>
      </dgm:t>
    </dgm:pt>
    <dgm:pt modelId="{CF66790E-6E2D-4169-82A3-4A0563FC3288}" type="pres">
      <dgm:prSet presAssocID="{984D726E-F223-495C-805F-FB655BB4F5D4}" presName="Name37" presStyleLbl="parChTrans1D4" presStyleIdx="49" presStyleCnt="54"/>
      <dgm:spPr/>
      <dgm:t>
        <a:bodyPr/>
        <a:lstStyle/>
        <a:p>
          <a:endParaRPr lang="es-ES"/>
        </a:p>
      </dgm:t>
    </dgm:pt>
    <dgm:pt modelId="{3F96C664-2CD8-4680-B991-5A71C934A724}" type="pres">
      <dgm:prSet presAssocID="{E0971D38-3C7C-491F-AB0C-C0AFAFB474F0}" presName="hierRoot2" presStyleCnt="0">
        <dgm:presLayoutVars>
          <dgm:hierBranch val="init"/>
        </dgm:presLayoutVars>
      </dgm:prSet>
      <dgm:spPr/>
      <dgm:t>
        <a:bodyPr/>
        <a:lstStyle/>
        <a:p>
          <a:endParaRPr lang="es-ES"/>
        </a:p>
      </dgm:t>
    </dgm:pt>
    <dgm:pt modelId="{375F3B45-77B6-49EE-A5F9-038D765EAFA5}" type="pres">
      <dgm:prSet presAssocID="{E0971D38-3C7C-491F-AB0C-C0AFAFB474F0}" presName="rootComposite" presStyleCnt="0"/>
      <dgm:spPr/>
      <dgm:t>
        <a:bodyPr/>
        <a:lstStyle/>
        <a:p>
          <a:endParaRPr lang="es-ES"/>
        </a:p>
      </dgm:t>
    </dgm:pt>
    <dgm:pt modelId="{A9BC34BB-2931-4F62-8F74-26C2538CF29D}" type="pres">
      <dgm:prSet presAssocID="{E0971D38-3C7C-491F-AB0C-C0AFAFB474F0}" presName="rootText" presStyleLbl="node4" presStyleIdx="49" presStyleCnt="54" custScaleX="115904" custScaleY="133735" custLinFactNeighborX="48816">
        <dgm:presLayoutVars>
          <dgm:chPref val="3"/>
        </dgm:presLayoutVars>
      </dgm:prSet>
      <dgm:spPr/>
      <dgm:t>
        <a:bodyPr/>
        <a:lstStyle/>
        <a:p>
          <a:endParaRPr lang="es-ES"/>
        </a:p>
      </dgm:t>
    </dgm:pt>
    <dgm:pt modelId="{DB971619-390B-4ECC-AC67-40AD9B2B6F85}" type="pres">
      <dgm:prSet presAssocID="{E0971D38-3C7C-491F-AB0C-C0AFAFB474F0}" presName="rootConnector" presStyleLbl="node4" presStyleIdx="49" presStyleCnt="54"/>
      <dgm:spPr/>
      <dgm:t>
        <a:bodyPr/>
        <a:lstStyle/>
        <a:p>
          <a:endParaRPr lang="es-ES"/>
        </a:p>
      </dgm:t>
    </dgm:pt>
    <dgm:pt modelId="{6159A202-77DB-4A16-9966-43D84E142975}" type="pres">
      <dgm:prSet presAssocID="{E0971D38-3C7C-491F-AB0C-C0AFAFB474F0}" presName="hierChild4" presStyleCnt="0"/>
      <dgm:spPr/>
      <dgm:t>
        <a:bodyPr/>
        <a:lstStyle/>
        <a:p>
          <a:endParaRPr lang="es-ES"/>
        </a:p>
      </dgm:t>
    </dgm:pt>
    <dgm:pt modelId="{0C968DD6-0D3A-429E-9518-A1A13455A563}" type="pres">
      <dgm:prSet presAssocID="{E0971D38-3C7C-491F-AB0C-C0AFAFB474F0}" presName="hierChild5" presStyleCnt="0"/>
      <dgm:spPr/>
      <dgm:t>
        <a:bodyPr/>
        <a:lstStyle/>
        <a:p>
          <a:endParaRPr lang="es-ES"/>
        </a:p>
      </dgm:t>
    </dgm:pt>
    <dgm:pt modelId="{FC0C41CF-0BA1-4A3F-86AB-47AAD39819FF}" type="pres">
      <dgm:prSet presAssocID="{6E0B7E7A-AD5D-4CDF-A20F-033140F4E305}" presName="Name37" presStyleLbl="parChTrans1D4" presStyleIdx="50" presStyleCnt="54"/>
      <dgm:spPr/>
      <dgm:t>
        <a:bodyPr/>
        <a:lstStyle/>
        <a:p>
          <a:endParaRPr lang="es-ES"/>
        </a:p>
      </dgm:t>
    </dgm:pt>
    <dgm:pt modelId="{9FFF2BC2-6051-424C-B330-3F819ECBC6CB}" type="pres">
      <dgm:prSet presAssocID="{76FCB855-A242-4BCF-889E-D35E1362EA13}" presName="hierRoot2" presStyleCnt="0">
        <dgm:presLayoutVars>
          <dgm:hierBranch val="init"/>
        </dgm:presLayoutVars>
      </dgm:prSet>
      <dgm:spPr/>
      <dgm:t>
        <a:bodyPr/>
        <a:lstStyle/>
        <a:p>
          <a:endParaRPr lang="es-ES"/>
        </a:p>
      </dgm:t>
    </dgm:pt>
    <dgm:pt modelId="{3BF702CF-1388-4123-AC8C-095A128EBAD0}" type="pres">
      <dgm:prSet presAssocID="{76FCB855-A242-4BCF-889E-D35E1362EA13}" presName="rootComposite" presStyleCnt="0"/>
      <dgm:spPr/>
      <dgm:t>
        <a:bodyPr/>
        <a:lstStyle/>
        <a:p>
          <a:endParaRPr lang="es-ES"/>
        </a:p>
      </dgm:t>
    </dgm:pt>
    <dgm:pt modelId="{5A74C9ED-2444-40F0-80FE-CC903C2C68D1}" type="pres">
      <dgm:prSet presAssocID="{76FCB855-A242-4BCF-889E-D35E1362EA13}" presName="rootText" presStyleLbl="node4" presStyleIdx="50" presStyleCnt="54" custScaleX="115904" custScaleY="133735" custLinFactNeighborX="48816">
        <dgm:presLayoutVars>
          <dgm:chPref val="3"/>
        </dgm:presLayoutVars>
      </dgm:prSet>
      <dgm:spPr/>
      <dgm:t>
        <a:bodyPr/>
        <a:lstStyle/>
        <a:p>
          <a:endParaRPr lang="es-ES"/>
        </a:p>
      </dgm:t>
    </dgm:pt>
    <dgm:pt modelId="{3A018BFC-8ED5-4A1D-9A77-7354D5ED4FCB}" type="pres">
      <dgm:prSet presAssocID="{76FCB855-A242-4BCF-889E-D35E1362EA13}" presName="rootConnector" presStyleLbl="node4" presStyleIdx="50" presStyleCnt="54"/>
      <dgm:spPr/>
      <dgm:t>
        <a:bodyPr/>
        <a:lstStyle/>
        <a:p>
          <a:endParaRPr lang="es-ES"/>
        </a:p>
      </dgm:t>
    </dgm:pt>
    <dgm:pt modelId="{BB18806D-2308-42CD-84CE-E09FBCC6EE06}" type="pres">
      <dgm:prSet presAssocID="{76FCB855-A242-4BCF-889E-D35E1362EA13}" presName="hierChild4" presStyleCnt="0"/>
      <dgm:spPr/>
      <dgm:t>
        <a:bodyPr/>
        <a:lstStyle/>
        <a:p>
          <a:endParaRPr lang="es-ES"/>
        </a:p>
      </dgm:t>
    </dgm:pt>
    <dgm:pt modelId="{59690D17-D38E-45B9-90E2-4A4696E1AC9F}" type="pres">
      <dgm:prSet presAssocID="{76FCB855-A242-4BCF-889E-D35E1362EA13}" presName="hierChild5" presStyleCnt="0"/>
      <dgm:spPr/>
      <dgm:t>
        <a:bodyPr/>
        <a:lstStyle/>
        <a:p>
          <a:endParaRPr lang="es-ES"/>
        </a:p>
      </dgm:t>
    </dgm:pt>
    <dgm:pt modelId="{20D2CB39-A652-497F-9080-AC847D9DB711}" type="pres">
      <dgm:prSet presAssocID="{025A396E-123B-4C9E-871C-9333B616B336}" presName="Name37" presStyleLbl="parChTrans1D4" presStyleIdx="51" presStyleCnt="54"/>
      <dgm:spPr/>
      <dgm:t>
        <a:bodyPr/>
        <a:lstStyle/>
        <a:p>
          <a:endParaRPr lang="es-ES"/>
        </a:p>
      </dgm:t>
    </dgm:pt>
    <dgm:pt modelId="{2B324CAC-1079-48AF-A410-DFD893D6E339}" type="pres">
      <dgm:prSet presAssocID="{DD213701-6938-4C59-BC0F-DC3F8AFE1CDF}" presName="hierRoot2" presStyleCnt="0">
        <dgm:presLayoutVars>
          <dgm:hierBranch val="init"/>
        </dgm:presLayoutVars>
      </dgm:prSet>
      <dgm:spPr/>
      <dgm:t>
        <a:bodyPr/>
        <a:lstStyle/>
        <a:p>
          <a:endParaRPr lang="es-ES"/>
        </a:p>
      </dgm:t>
    </dgm:pt>
    <dgm:pt modelId="{2E746E02-68DB-4548-9FFD-8AE895422123}" type="pres">
      <dgm:prSet presAssocID="{DD213701-6938-4C59-BC0F-DC3F8AFE1CDF}" presName="rootComposite" presStyleCnt="0"/>
      <dgm:spPr/>
      <dgm:t>
        <a:bodyPr/>
        <a:lstStyle/>
        <a:p>
          <a:endParaRPr lang="es-ES"/>
        </a:p>
      </dgm:t>
    </dgm:pt>
    <dgm:pt modelId="{D94DFDB9-ADDE-4AF4-917F-45BF5392C798}" type="pres">
      <dgm:prSet presAssocID="{DD213701-6938-4C59-BC0F-DC3F8AFE1CDF}" presName="rootText" presStyleLbl="node4" presStyleIdx="51" presStyleCnt="54" custScaleX="115904" custScaleY="133735" custLinFactNeighborX="48816">
        <dgm:presLayoutVars>
          <dgm:chPref val="3"/>
        </dgm:presLayoutVars>
      </dgm:prSet>
      <dgm:spPr/>
      <dgm:t>
        <a:bodyPr/>
        <a:lstStyle/>
        <a:p>
          <a:endParaRPr lang="es-ES"/>
        </a:p>
      </dgm:t>
    </dgm:pt>
    <dgm:pt modelId="{EC73C13B-3D5E-447A-AEBB-EF943A78CF0D}" type="pres">
      <dgm:prSet presAssocID="{DD213701-6938-4C59-BC0F-DC3F8AFE1CDF}" presName="rootConnector" presStyleLbl="node4" presStyleIdx="51" presStyleCnt="54"/>
      <dgm:spPr/>
      <dgm:t>
        <a:bodyPr/>
        <a:lstStyle/>
        <a:p>
          <a:endParaRPr lang="es-ES"/>
        </a:p>
      </dgm:t>
    </dgm:pt>
    <dgm:pt modelId="{B4650065-0C27-4DF7-8C04-AB84149E6118}" type="pres">
      <dgm:prSet presAssocID="{DD213701-6938-4C59-BC0F-DC3F8AFE1CDF}" presName="hierChild4" presStyleCnt="0"/>
      <dgm:spPr/>
      <dgm:t>
        <a:bodyPr/>
        <a:lstStyle/>
        <a:p>
          <a:endParaRPr lang="es-ES"/>
        </a:p>
      </dgm:t>
    </dgm:pt>
    <dgm:pt modelId="{75A63C1C-199B-4A1D-81D6-CC24C9DC7532}" type="pres">
      <dgm:prSet presAssocID="{DD213701-6938-4C59-BC0F-DC3F8AFE1CDF}" presName="hierChild5" presStyleCnt="0"/>
      <dgm:spPr/>
      <dgm:t>
        <a:bodyPr/>
        <a:lstStyle/>
        <a:p>
          <a:endParaRPr lang="es-ES"/>
        </a:p>
      </dgm:t>
    </dgm:pt>
    <dgm:pt modelId="{A2E28D2A-01FA-453E-92FC-82B6B41A699D}" type="pres">
      <dgm:prSet presAssocID="{56F1E910-88A6-4814-B6FD-90644899657A}" presName="Name37" presStyleLbl="parChTrans1D4" presStyleIdx="52" presStyleCnt="54"/>
      <dgm:spPr/>
      <dgm:t>
        <a:bodyPr/>
        <a:lstStyle/>
        <a:p>
          <a:endParaRPr lang="es-ES"/>
        </a:p>
      </dgm:t>
    </dgm:pt>
    <dgm:pt modelId="{7B6906F2-9FD5-4295-92F3-5118C21E9A19}" type="pres">
      <dgm:prSet presAssocID="{4E05AE5B-319D-483B-BF19-EEA3E89277B0}" presName="hierRoot2" presStyleCnt="0">
        <dgm:presLayoutVars>
          <dgm:hierBranch val="init"/>
        </dgm:presLayoutVars>
      </dgm:prSet>
      <dgm:spPr/>
      <dgm:t>
        <a:bodyPr/>
        <a:lstStyle/>
        <a:p>
          <a:endParaRPr lang="es-ES"/>
        </a:p>
      </dgm:t>
    </dgm:pt>
    <dgm:pt modelId="{42E8B2ED-E189-4625-9751-53F1608EAF0C}" type="pres">
      <dgm:prSet presAssocID="{4E05AE5B-319D-483B-BF19-EEA3E89277B0}" presName="rootComposite" presStyleCnt="0"/>
      <dgm:spPr/>
      <dgm:t>
        <a:bodyPr/>
        <a:lstStyle/>
        <a:p>
          <a:endParaRPr lang="es-ES"/>
        </a:p>
      </dgm:t>
    </dgm:pt>
    <dgm:pt modelId="{749616C9-0854-4DB5-816C-8047FD12895F}" type="pres">
      <dgm:prSet presAssocID="{4E05AE5B-319D-483B-BF19-EEA3E89277B0}" presName="rootText" presStyleLbl="node4" presStyleIdx="52" presStyleCnt="54" custScaleX="115904" custScaleY="133735" custLinFactNeighborX="48816">
        <dgm:presLayoutVars>
          <dgm:chPref val="3"/>
        </dgm:presLayoutVars>
      </dgm:prSet>
      <dgm:spPr/>
      <dgm:t>
        <a:bodyPr/>
        <a:lstStyle/>
        <a:p>
          <a:endParaRPr lang="es-ES"/>
        </a:p>
      </dgm:t>
    </dgm:pt>
    <dgm:pt modelId="{5B770846-7BF6-48D9-B699-E56FA886E397}" type="pres">
      <dgm:prSet presAssocID="{4E05AE5B-319D-483B-BF19-EEA3E89277B0}" presName="rootConnector" presStyleLbl="node4" presStyleIdx="52" presStyleCnt="54"/>
      <dgm:spPr/>
      <dgm:t>
        <a:bodyPr/>
        <a:lstStyle/>
        <a:p>
          <a:endParaRPr lang="es-ES"/>
        </a:p>
      </dgm:t>
    </dgm:pt>
    <dgm:pt modelId="{52BB57D8-9344-4FD7-9000-83EF819A2AA9}" type="pres">
      <dgm:prSet presAssocID="{4E05AE5B-319D-483B-BF19-EEA3E89277B0}" presName="hierChild4" presStyleCnt="0"/>
      <dgm:spPr/>
      <dgm:t>
        <a:bodyPr/>
        <a:lstStyle/>
        <a:p>
          <a:endParaRPr lang="es-ES"/>
        </a:p>
      </dgm:t>
    </dgm:pt>
    <dgm:pt modelId="{F06589B0-DC0E-45F9-9E80-9CEE25A27021}" type="pres">
      <dgm:prSet presAssocID="{4E05AE5B-319D-483B-BF19-EEA3E89277B0}" presName="hierChild5" presStyleCnt="0"/>
      <dgm:spPr/>
      <dgm:t>
        <a:bodyPr/>
        <a:lstStyle/>
        <a:p>
          <a:endParaRPr lang="es-ES"/>
        </a:p>
      </dgm:t>
    </dgm:pt>
    <dgm:pt modelId="{16234CCC-860F-45E5-AA13-571C82DCFC5D}" type="pres">
      <dgm:prSet presAssocID="{8FDBAD86-B0D4-4679-8A10-CF026D677EBB}" presName="Name37" presStyleLbl="parChTrans1D4" presStyleIdx="53" presStyleCnt="54"/>
      <dgm:spPr/>
      <dgm:t>
        <a:bodyPr/>
        <a:lstStyle/>
        <a:p>
          <a:endParaRPr lang="es-ES"/>
        </a:p>
      </dgm:t>
    </dgm:pt>
    <dgm:pt modelId="{265FE8AE-65FE-474F-85DC-F06D6D22202B}" type="pres">
      <dgm:prSet presAssocID="{108A205B-9465-435F-85AE-9C652CD66052}" presName="hierRoot2" presStyleCnt="0">
        <dgm:presLayoutVars>
          <dgm:hierBranch val="init"/>
        </dgm:presLayoutVars>
      </dgm:prSet>
      <dgm:spPr/>
      <dgm:t>
        <a:bodyPr/>
        <a:lstStyle/>
        <a:p>
          <a:endParaRPr lang="es-ES"/>
        </a:p>
      </dgm:t>
    </dgm:pt>
    <dgm:pt modelId="{87DE10C7-9416-4083-9C7A-2BC94FDE9467}" type="pres">
      <dgm:prSet presAssocID="{108A205B-9465-435F-85AE-9C652CD66052}" presName="rootComposite" presStyleCnt="0"/>
      <dgm:spPr/>
      <dgm:t>
        <a:bodyPr/>
        <a:lstStyle/>
        <a:p>
          <a:endParaRPr lang="es-ES"/>
        </a:p>
      </dgm:t>
    </dgm:pt>
    <dgm:pt modelId="{A526507B-8EBC-4549-9956-FEBE5AB04985}" type="pres">
      <dgm:prSet presAssocID="{108A205B-9465-435F-85AE-9C652CD66052}" presName="rootText" presStyleLbl="node4" presStyleIdx="53" presStyleCnt="54" custScaleX="115904" custScaleY="133735" custLinFactNeighborX="48816">
        <dgm:presLayoutVars>
          <dgm:chPref val="3"/>
        </dgm:presLayoutVars>
      </dgm:prSet>
      <dgm:spPr/>
      <dgm:t>
        <a:bodyPr/>
        <a:lstStyle/>
        <a:p>
          <a:endParaRPr lang="es-ES"/>
        </a:p>
      </dgm:t>
    </dgm:pt>
    <dgm:pt modelId="{1D12CE5D-AD2B-4534-8476-6F115000A162}" type="pres">
      <dgm:prSet presAssocID="{108A205B-9465-435F-85AE-9C652CD66052}" presName="rootConnector" presStyleLbl="node4" presStyleIdx="53" presStyleCnt="54"/>
      <dgm:spPr/>
      <dgm:t>
        <a:bodyPr/>
        <a:lstStyle/>
        <a:p>
          <a:endParaRPr lang="es-ES"/>
        </a:p>
      </dgm:t>
    </dgm:pt>
    <dgm:pt modelId="{71CAB6F6-5561-44FB-80F9-283623400A6A}" type="pres">
      <dgm:prSet presAssocID="{108A205B-9465-435F-85AE-9C652CD66052}" presName="hierChild4" presStyleCnt="0"/>
      <dgm:spPr/>
      <dgm:t>
        <a:bodyPr/>
        <a:lstStyle/>
        <a:p>
          <a:endParaRPr lang="es-ES"/>
        </a:p>
      </dgm:t>
    </dgm:pt>
    <dgm:pt modelId="{29E6FCB6-6E33-43D9-BF9C-02B8C13A2B3E}" type="pres">
      <dgm:prSet presAssocID="{108A205B-9465-435F-85AE-9C652CD66052}" presName="hierChild5" presStyleCnt="0"/>
      <dgm:spPr/>
      <dgm:t>
        <a:bodyPr/>
        <a:lstStyle/>
        <a:p>
          <a:endParaRPr lang="es-ES"/>
        </a:p>
      </dgm:t>
    </dgm:pt>
    <dgm:pt modelId="{2E23F560-58E8-4694-8D1E-C95E14C19ED7}" type="pres">
      <dgm:prSet presAssocID="{F41D8039-6787-47D4-A02E-0C246782894B}" presName="hierChild5" presStyleCnt="0"/>
      <dgm:spPr/>
      <dgm:t>
        <a:bodyPr/>
        <a:lstStyle/>
        <a:p>
          <a:endParaRPr lang="es-ES"/>
        </a:p>
      </dgm:t>
    </dgm:pt>
    <dgm:pt modelId="{312BC3BD-0695-446D-ACF3-07082EBF4FA0}" type="pres">
      <dgm:prSet presAssocID="{B5C8A376-39CB-4B65-BCC3-DDD1A24977A9}" presName="Name50" presStyleLbl="parChTrans1D3" presStyleIdx="51" presStyleCnt="57"/>
      <dgm:spPr/>
      <dgm:t>
        <a:bodyPr/>
        <a:lstStyle/>
        <a:p>
          <a:endParaRPr lang="es-ES"/>
        </a:p>
      </dgm:t>
    </dgm:pt>
    <dgm:pt modelId="{C512288D-F4D6-4CDC-8E05-DCE1347F5137}" type="pres">
      <dgm:prSet presAssocID="{0C6CA64C-E6C1-4962-A62A-115765A578FC}" presName="hierRoot2" presStyleCnt="0">
        <dgm:presLayoutVars>
          <dgm:hierBranch val="init"/>
        </dgm:presLayoutVars>
      </dgm:prSet>
      <dgm:spPr/>
      <dgm:t>
        <a:bodyPr/>
        <a:lstStyle/>
        <a:p>
          <a:endParaRPr lang="es-ES"/>
        </a:p>
      </dgm:t>
    </dgm:pt>
    <dgm:pt modelId="{F0414E9C-4456-4A79-AFEB-91B15E636BFF}" type="pres">
      <dgm:prSet presAssocID="{0C6CA64C-E6C1-4962-A62A-115765A578FC}" presName="rootComposite" presStyleCnt="0"/>
      <dgm:spPr/>
      <dgm:t>
        <a:bodyPr/>
        <a:lstStyle/>
        <a:p>
          <a:endParaRPr lang="es-ES"/>
        </a:p>
      </dgm:t>
    </dgm:pt>
    <dgm:pt modelId="{F6A270B8-D78D-48CE-83C6-875F992EFF74}" type="pres">
      <dgm:prSet presAssocID="{0C6CA64C-E6C1-4962-A62A-115765A578FC}" presName="rootText" presStyleLbl="node3" presStyleIdx="51" presStyleCnt="57" custScaleX="128749" custScaleY="137560" custLinFactNeighborX="58287">
        <dgm:presLayoutVars>
          <dgm:chPref val="3"/>
        </dgm:presLayoutVars>
      </dgm:prSet>
      <dgm:spPr/>
      <dgm:t>
        <a:bodyPr/>
        <a:lstStyle/>
        <a:p>
          <a:endParaRPr lang="es-ES"/>
        </a:p>
      </dgm:t>
    </dgm:pt>
    <dgm:pt modelId="{229DF25A-3412-45B7-8555-11891F4C2188}" type="pres">
      <dgm:prSet presAssocID="{0C6CA64C-E6C1-4962-A62A-115765A578FC}" presName="rootConnector" presStyleLbl="node3" presStyleIdx="51" presStyleCnt="57"/>
      <dgm:spPr/>
      <dgm:t>
        <a:bodyPr/>
        <a:lstStyle/>
        <a:p>
          <a:endParaRPr lang="es-ES"/>
        </a:p>
      </dgm:t>
    </dgm:pt>
    <dgm:pt modelId="{CAE2AAE0-F7EF-4D9B-8A58-4ED03D297D61}" type="pres">
      <dgm:prSet presAssocID="{0C6CA64C-E6C1-4962-A62A-115765A578FC}" presName="hierChild4" presStyleCnt="0"/>
      <dgm:spPr/>
      <dgm:t>
        <a:bodyPr/>
        <a:lstStyle/>
        <a:p>
          <a:endParaRPr lang="es-ES"/>
        </a:p>
      </dgm:t>
    </dgm:pt>
    <dgm:pt modelId="{4ED9248E-476A-42AA-BE8F-22BB663E492F}" type="pres">
      <dgm:prSet presAssocID="{0C6CA64C-E6C1-4962-A62A-115765A578FC}" presName="hierChild5" presStyleCnt="0"/>
      <dgm:spPr/>
      <dgm:t>
        <a:bodyPr/>
        <a:lstStyle/>
        <a:p>
          <a:endParaRPr lang="es-ES"/>
        </a:p>
      </dgm:t>
    </dgm:pt>
    <dgm:pt modelId="{0B07EEC2-AA79-4D64-853D-361611A0929F}" type="pres">
      <dgm:prSet presAssocID="{2BB13B4A-B93A-4CF6-BC90-40A57AF4ECB4}" presName="Name50" presStyleLbl="parChTrans1D3" presStyleIdx="52" presStyleCnt="57"/>
      <dgm:spPr/>
      <dgm:t>
        <a:bodyPr/>
        <a:lstStyle/>
        <a:p>
          <a:endParaRPr lang="es-ES"/>
        </a:p>
      </dgm:t>
    </dgm:pt>
    <dgm:pt modelId="{F7EA731A-418F-45DA-AC97-87B45ACE10F5}" type="pres">
      <dgm:prSet presAssocID="{4BA12E5F-7ACC-4716-B520-702AFB691336}" presName="hierRoot2" presStyleCnt="0">
        <dgm:presLayoutVars>
          <dgm:hierBranch val="init"/>
        </dgm:presLayoutVars>
      </dgm:prSet>
      <dgm:spPr/>
      <dgm:t>
        <a:bodyPr/>
        <a:lstStyle/>
        <a:p>
          <a:endParaRPr lang="es-ES"/>
        </a:p>
      </dgm:t>
    </dgm:pt>
    <dgm:pt modelId="{51F3E20C-A7A0-405B-9FF2-992AB2668125}" type="pres">
      <dgm:prSet presAssocID="{4BA12E5F-7ACC-4716-B520-702AFB691336}" presName="rootComposite" presStyleCnt="0"/>
      <dgm:spPr/>
      <dgm:t>
        <a:bodyPr/>
        <a:lstStyle/>
        <a:p>
          <a:endParaRPr lang="es-ES"/>
        </a:p>
      </dgm:t>
    </dgm:pt>
    <dgm:pt modelId="{073D13F9-3751-4784-B114-86606610240D}" type="pres">
      <dgm:prSet presAssocID="{4BA12E5F-7ACC-4716-B520-702AFB691336}" presName="rootText" presStyleLbl="node3" presStyleIdx="52" presStyleCnt="57" custScaleX="128749" custScaleY="137560" custLinFactNeighborX="58287">
        <dgm:presLayoutVars>
          <dgm:chPref val="3"/>
        </dgm:presLayoutVars>
      </dgm:prSet>
      <dgm:spPr/>
      <dgm:t>
        <a:bodyPr/>
        <a:lstStyle/>
        <a:p>
          <a:endParaRPr lang="es-ES"/>
        </a:p>
      </dgm:t>
    </dgm:pt>
    <dgm:pt modelId="{8794A6CE-3A42-4E14-91F4-4340EA8BD0B3}" type="pres">
      <dgm:prSet presAssocID="{4BA12E5F-7ACC-4716-B520-702AFB691336}" presName="rootConnector" presStyleLbl="node3" presStyleIdx="52" presStyleCnt="57"/>
      <dgm:spPr/>
      <dgm:t>
        <a:bodyPr/>
        <a:lstStyle/>
        <a:p>
          <a:endParaRPr lang="es-ES"/>
        </a:p>
      </dgm:t>
    </dgm:pt>
    <dgm:pt modelId="{63CA3105-7DFA-4CCB-B746-04D1B4BB1AD8}" type="pres">
      <dgm:prSet presAssocID="{4BA12E5F-7ACC-4716-B520-702AFB691336}" presName="hierChild4" presStyleCnt="0"/>
      <dgm:spPr/>
      <dgm:t>
        <a:bodyPr/>
        <a:lstStyle/>
        <a:p>
          <a:endParaRPr lang="es-ES"/>
        </a:p>
      </dgm:t>
    </dgm:pt>
    <dgm:pt modelId="{545EE977-93C3-452E-AF62-6913277C1017}" type="pres">
      <dgm:prSet presAssocID="{4BA12E5F-7ACC-4716-B520-702AFB691336}" presName="hierChild5" presStyleCnt="0"/>
      <dgm:spPr/>
      <dgm:t>
        <a:bodyPr/>
        <a:lstStyle/>
        <a:p>
          <a:endParaRPr lang="es-ES"/>
        </a:p>
      </dgm:t>
    </dgm:pt>
    <dgm:pt modelId="{75425B13-6B44-488F-9145-54D515B29790}" type="pres">
      <dgm:prSet presAssocID="{D864B7E6-5419-4D1D-88BA-8DF40C41E78E}" presName="Name50" presStyleLbl="parChTrans1D3" presStyleIdx="53" presStyleCnt="57"/>
      <dgm:spPr/>
      <dgm:t>
        <a:bodyPr/>
        <a:lstStyle/>
        <a:p>
          <a:endParaRPr lang="es-ES"/>
        </a:p>
      </dgm:t>
    </dgm:pt>
    <dgm:pt modelId="{531E348F-3292-44BC-B91A-93917B61CDB8}" type="pres">
      <dgm:prSet presAssocID="{1FE0F478-33A0-46BF-B89A-2D3CB24C33AA}" presName="hierRoot2" presStyleCnt="0">
        <dgm:presLayoutVars>
          <dgm:hierBranch val="init"/>
        </dgm:presLayoutVars>
      </dgm:prSet>
      <dgm:spPr/>
      <dgm:t>
        <a:bodyPr/>
        <a:lstStyle/>
        <a:p>
          <a:endParaRPr lang="es-ES"/>
        </a:p>
      </dgm:t>
    </dgm:pt>
    <dgm:pt modelId="{DC0264ED-9514-4943-B86E-FC86B569FB4C}" type="pres">
      <dgm:prSet presAssocID="{1FE0F478-33A0-46BF-B89A-2D3CB24C33AA}" presName="rootComposite" presStyleCnt="0"/>
      <dgm:spPr/>
      <dgm:t>
        <a:bodyPr/>
        <a:lstStyle/>
        <a:p>
          <a:endParaRPr lang="es-ES"/>
        </a:p>
      </dgm:t>
    </dgm:pt>
    <dgm:pt modelId="{3F32739F-635F-4266-BD34-A1FD71C25968}" type="pres">
      <dgm:prSet presAssocID="{1FE0F478-33A0-46BF-B89A-2D3CB24C33AA}" presName="rootText" presStyleLbl="node3" presStyleIdx="53" presStyleCnt="57" custScaleX="128749" custScaleY="137560" custLinFactNeighborX="58287">
        <dgm:presLayoutVars>
          <dgm:chPref val="3"/>
        </dgm:presLayoutVars>
      </dgm:prSet>
      <dgm:spPr/>
      <dgm:t>
        <a:bodyPr/>
        <a:lstStyle/>
        <a:p>
          <a:endParaRPr lang="es-ES"/>
        </a:p>
      </dgm:t>
    </dgm:pt>
    <dgm:pt modelId="{3B33796B-6152-4349-9AB8-9D2CF5D98110}" type="pres">
      <dgm:prSet presAssocID="{1FE0F478-33A0-46BF-B89A-2D3CB24C33AA}" presName="rootConnector" presStyleLbl="node3" presStyleIdx="53" presStyleCnt="57"/>
      <dgm:spPr/>
      <dgm:t>
        <a:bodyPr/>
        <a:lstStyle/>
        <a:p>
          <a:endParaRPr lang="es-ES"/>
        </a:p>
      </dgm:t>
    </dgm:pt>
    <dgm:pt modelId="{878DE73C-AB4C-4A39-A14D-959C045CA589}" type="pres">
      <dgm:prSet presAssocID="{1FE0F478-33A0-46BF-B89A-2D3CB24C33AA}" presName="hierChild4" presStyleCnt="0"/>
      <dgm:spPr/>
      <dgm:t>
        <a:bodyPr/>
        <a:lstStyle/>
        <a:p>
          <a:endParaRPr lang="es-ES"/>
        </a:p>
      </dgm:t>
    </dgm:pt>
    <dgm:pt modelId="{B2A6BE7A-8AB9-4356-8EB4-1E9C2EA4F6B9}" type="pres">
      <dgm:prSet presAssocID="{1FE0F478-33A0-46BF-B89A-2D3CB24C33AA}" presName="hierChild5" presStyleCnt="0"/>
      <dgm:spPr/>
      <dgm:t>
        <a:bodyPr/>
        <a:lstStyle/>
        <a:p>
          <a:endParaRPr lang="es-ES"/>
        </a:p>
      </dgm:t>
    </dgm:pt>
    <dgm:pt modelId="{C18CC4D7-5C65-4C1D-AEAE-EA17333F4A5E}" type="pres">
      <dgm:prSet presAssocID="{5A2FBC2E-576F-46C5-BC23-D226E7DF3C2B}" presName="Name50" presStyleLbl="parChTrans1D3" presStyleIdx="54" presStyleCnt="57"/>
      <dgm:spPr/>
      <dgm:t>
        <a:bodyPr/>
        <a:lstStyle/>
        <a:p>
          <a:endParaRPr lang="es-ES"/>
        </a:p>
      </dgm:t>
    </dgm:pt>
    <dgm:pt modelId="{033ADE2C-3CDF-4EEA-B2D9-AF4B59AB2B14}" type="pres">
      <dgm:prSet presAssocID="{9F613B37-A6D8-491D-8463-9A33C99E66D2}" presName="hierRoot2" presStyleCnt="0">
        <dgm:presLayoutVars>
          <dgm:hierBranch val="init"/>
        </dgm:presLayoutVars>
      </dgm:prSet>
      <dgm:spPr/>
      <dgm:t>
        <a:bodyPr/>
        <a:lstStyle/>
        <a:p>
          <a:endParaRPr lang="es-ES"/>
        </a:p>
      </dgm:t>
    </dgm:pt>
    <dgm:pt modelId="{37967D5E-7D95-4BEA-957C-968CB404E442}" type="pres">
      <dgm:prSet presAssocID="{9F613B37-A6D8-491D-8463-9A33C99E66D2}" presName="rootComposite" presStyleCnt="0"/>
      <dgm:spPr/>
      <dgm:t>
        <a:bodyPr/>
        <a:lstStyle/>
        <a:p>
          <a:endParaRPr lang="es-ES"/>
        </a:p>
      </dgm:t>
    </dgm:pt>
    <dgm:pt modelId="{991B5950-01D2-430F-9ED2-87FA24D71722}" type="pres">
      <dgm:prSet presAssocID="{9F613B37-A6D8-491D-8463-9A33C99E66D2}" presName="rootText" presStyleLbl="node3" presStyleIdx="54" presStyleCnt="57" custScaleX="128749" custScaleY="137560" custLinFactNeighborX="58287">
        <dgm:presLayoutVars>
          <dgm:chPref val="3"/>
        </dgm:presLayoutVars>
      </dgm:prSet>
      <dgm:spPr/>
      <dgm:t>
        <a:bodyPr/>
        <a:lstStyle/>
        <a:p>
          <a:endParaRPr lang="es-ES"/>
        </a:p>
      </dgm:t>
    </dgm:pt>
    <dgm:pt modelId="{252B5D71-B317-45E2-8663-E4B02BC1DC48}" type="pres">
      <dgm:prSet presAssocID="{9F613B37-A6D8-491D-8463-9A33C99E66D2}" presName="rootConnector" presStyleLbl="node3" presStyleIdx="54" presStyleCnt="57"/>
      <dgm:spPr/>
      <dgm:t>
        <a:bodyPr/>
        <a:lstStyle/>
        <a:p>
          <a:endParaRPr lang="es-ES"/>
        </a:p>
      </dgm:t>
    </dgm:pt>
    <dgm:pt modelId="{37DE0BEC-5197-4D30-827D-B83F312A2D67}" type="pres">
      <dgm:prSet presAssocID="{9F613B37-A6D8-491D-8463-9A33C99E66D2}" presName="hierChild4" presStyleCnt="0"/>
      <dgm:spPr/>
      <dgm:t>
        <a:bodyPr/>
        <a:lstStyle/>
        <a:p>
          <a:endParaRPr lang="es-ES"/>
        </a:p>
      </dgm:t>
    </dgm:pt>
    <dgm:pt modelId="{D1BE1BA7-A034-477E-B4AE-EEB71A9C74E0}" type="pres">
      <dgm:prSet presAssocID="{9F613B37-A6D8-491D-8463-9A33C99E66D2}" presName="hierChild5" presStyleCnt="0"/>
      <dgm:spPr/>
      <dgm:t>
        <a:bodyPr/>
        <a:lstStyle/>
        <a:p>
          <a:endParaRPr lang="es-ES"/>
        </a:p>
      </dgm:t>
    </dgm:pt>
    <dgm:pt modelId="{B98DA397-F30F-4E63-943F-185E776AF962}" type="pres">
      <dgm:prSet presAssocID="{CB8AAF06-2DE3-4A23-A77A-EE3DC024BE38}" presName="hierChild5" presStyleCnt="0"/>
      <dgm:spPr/>
      <dgm:t>
        <a:bodyPr/>
        <a:lstStyle/>
        <a:p>
          <a:endParaRPr lang="es-ES"/>
        </a:p>
      </dgm:t>
    </dgm:pt>
    <dgm:pt modelId="{3AF18830-28C0-4654-B745-A2B722BA9B87}" type="pres">
      <dgm:prSet presAssocID="{46E3C6CF-8E03-4F13-80AB-7F03CD8B06AC}" presName="Name37" presStyleLbl="parChTrans1D2" presStyleIdx="12" presStyleCnt="13"/>
      <dgm:spPr/>
      <dgm:t>
        <a:bodyPr/>
        <a:lstStyle/>
        <a:p>
          <a:endParaRPr lang="es-ES"/>
        </a:p>
      </dgm:t>
    </dgm:pt>
    <dgm:pt modelId="{BF518D0F-EE82-4E83-9C95-9EFFC2BA3BA2}" type="pres">
      <dgm:prSet presAssocID="{8A87A23F-65F4-46B1-80CB-670EBFFA083F}" presName="hierRoot2" presStyleCnt="0">
        <dgm:presLayoutVars>
          <dgm:hierBranch val="init"/>
        </dgm:presLayoutVars>
      </dgm:prSet>
      <dgm:spPr/>
    </dgm:pt>
    <dgm:pt modelId="{A44C2EDD-8BE8-4398-82C2-D2B7A87DA640}" type="pres">
      <dgm:prSet presAssocID="{8A87A23F-65F4-46B1-80CB-670EBFFA083F}" presName="rootComposite" presStyleCnt="0"/>
      <dgm:spPr/>
    </dgm:pt>
    <dgm:pt modelId="{2A5B481D-5710-4B10-BF6B-A8A11CE49F9B}" type="pres">
      <dgm:prSet presAssocID="{8A87A23F-65F4-46B1-80CB-670EBFFA083F}" presName="rootText" presStyleLbl="node2" presStyleIdx="12" presStyleCnt="13" custScaleX="156783" custScaleY="223266" custLinFactNeighborX="66237">
        <dgm:presLayoutVars>
          <dgm:chPref val="3"/>
        </dgm:presLayoutVars>
      </dgm:prSet>
      <dgm:spPr/>
      <dgm:t>
        <a:bodyPr/>
        <a:lstStyle/>
        <a:p>
          <a:endParaRPr lang="es-ES"/>
        </a:p>
      </dgm:t>
    </dgm:pt>
    <dgm:pt modelId="{074F016B-6EDA-49F9-BD10-77CC7A050785}" type="pres">
      <dgm:prSet presAssocID="{8A87A23F-65F4-46B1-80CB-670EBFFA083F}" presName="rootConnector" presStyleLbl="node2" presStyleIdx="12" presStyleCnt="13"/>
      <dgm:spPr/>
      <dgm:t>
        <a:bodyPr/>
        <a:lstStyle/>
        <a:p>
          <a:endParaRPr lang="es-ES"/>
        </a:p>
      </dgm:t>
    </dgm:pt>
    <dgm:pt modelId="{9D6A36FB-7943-47BA-8D3A-9D3038197FFA}" type="pres">
      <dgm:prSet presAssocID="{8A87A23F-65F4-46B1-80CB-670EBFFA083F}" presName="hierChild4" presStyleCnt="0"/>
      <dgm:spPr/>
    </dgm:pt>
    <dgm:pt modelId="{23C73F8E-8970-49D8-858F-1918E5BCEE88}" type="pres">
      <dgm:prSet presAssocID="{C6BE46B2-6351-47DF-80EA-5EF6147C3981}" presName="Name37" presStyleLbl="parChTrans1D3" presStyleIdx="55" presStyleCnt="57"/>
      <dgm:spPr/>
      <dgm:t>
        <a:bodyPr/>
        <a:lstStyle/>
        <a:p>
          <a:endParaRPr lang="es-ES"/>
        </a:p>
      </dgm:t>
    </dgm:pt>
    <dgm:pt modelId="{741E0579-AC01-48A4-B5D5-0F027C9387E8}" type="pres">
      <dgm:prSet presAssocID="{CE7BE555-BFDA-4892-B011-449F9EA79974}" presName="hierRoot2" presStyleCnt="0">
        <dgm:presLayoutVars>
          <dgm:hierBranch val="init"/>
        </dgm:presLayoutVars>
      </dgm:prSet>
      <dgm:spPr/>
    </dgm:pt>
    <dgm:pt modelId="{A75AB329-1818-444E-90DB-293348D401EF}" type="pres">
      <dgm:prSet presAssocID="{CE7BE555-BFDA-4892-B011-449F9EA79974}" presName="rootComposite" presStyleCnt="0"/>
      <dgm:spPr/>
    </dgm:pt>
    <dgm:pt modelId="{64165491-52DE-4775-AF0D-728FDD677C11}" type="pres">
      <dgm:prSet presAssocID="{CE7BE555-BFDA-4892-B011-449F9EA79974}" presName="rootText" presStyleLbl="node3" presStyleIdx="55" presStyleCnt="57" custScaleX="124960" custScaleY="142812" custLinFactNeighborX="61436" custLinFactNeighborY="4331">
        <dgm:presLayoutVars>
          <dgm:chPref val="3"/>
        </dgm:presLayoutVars>
      </dgm:prSet>
      <dgm:spPr/>
      <dgm:t>
        <a:bodyPr/>
        <a:lstStyle/>
        <a:p>
          <a:endParaRPr lang="es-ES"/>
        </a:p>
      </dgm:t>
    </dgm:pt>
    <dgm:pt modelId="{E758EBB4-A8B8-4BB7-B3B9-F99B24A81893}" type="pres">
      <dgm:prSet presAssocID="{CE7BE555-BFDA-4892-B011-449F9EA79974}" presName="rootConnector" presStyleLbl="node3" presStyleIdx="55" presStyleCnt="57"/>
      <dgm:spPr/>
      <dgm:t>
        <a:bodyPr/>
        <a:lstStyle/>
        <a:p>
          <a:endParaRPr lang="es-ES"/>
        </a:p>
      </dgm:t>
    </dgm:pt>
    <dgm:pt modelId="{32E7C662-FB75-40C2-8A7C-15E13F0E4AC4}" type="pres">
      <dgm:prSet presAssocID="{CE7BE555-BFDA-4892-B011-449F9EA79974}" presName="hierChild4" presStyleCnt="0"/>
      <dgm:spPr/>
    </dgm:pt>
    <dgm:pt modelId="{322B42C9-3758-43A9-8657-D83155DD6D32}" type="pres">
      <dgm:prSet presAssocID="{CE7BE555-BFDA-4892-B011-449F9EA79974}" presName="hierChild5" presStyleCnt="0"/>
      <dgm:spPr/>
    </dgm:pt>
    <dgm:pt modelId="{D24727B7-6CEE-458C-8EEB-899ADE4D6042}" type="pres">
      <dgm:prSet presAssocID="{C73F2329-5624-4997-A723-8EF820944472}" presName="Name37" presStyleLbl="parChTrans1D3" presStyleIdx="56" presStyleCnt="57"/>
      <dgm:spPr/>
      <dgm:t>
        <a:bodyPr/>
        <a:lstStyle/>
        <a:p>
          <a:endParaRPr lang="es-ES"/>
        </a:p>
      </dgm:t>
    </dgm:pt>
    <dgm:pt modelId="{F17C9412-B97F-4029-89EA-0BB87802F922}" type="pres">
      <dgm:prSet presAssocID="{85CA8F3F-0E5B-4CDA-BA22-56BA1B6283E7}" presName="hierRoot2" presStyleCnt="0">
        <dgm:presLayoutVars>
          <dgm:hierBranch val="init"/>
        </dgm:presLayoutVars>
      </dgm:prSet>
      <dgm:spPr/>
    </dgm:pt>
    <dgm:pt modelId="{AB9F6C74-EBD4-4E40-A38F-E4CB1CA52791}" type="pres">
      <dgm:prSet presAssocID="{85CA8F3F-0E5B-4CDA-BA22-56BA1B6283E7}" presName="rootComposite" presStyleCnt="0"/>
      <dgm:spPr/>
    </dgm:pt>
    <dgm:pt modelId="{5E8DEEF2-C3D2-4DDB-BA0E-6E16B12011FC}" type="pres">
      <dgm:prSet presAssocID="{85CA8F3F-0E5B-4CDA-BA22-56BA1B6283E7}" presName="rootText" presStyleLbl="node3" presStyleIdx="56" presStyleCnt="57" custScaleX="124960" custScaleY="142812" custLinFactNeighborX="61436" custLinFactNeighborY="4331">
        <dgm:presLayoutVars>
          <dgm:chPref val="3"/>
        </dgm:presLayoutVars>
      </dgm:prSet>
      <dgm:spPr/>
      <dgm:t>
        <a:bodyPr/>
        <a:lstStyle/>
        <a:p>
          <a:endParaRPr lang="es-ES"/>
        </a:p>
      </dgm:t>
    </dgm:pt>
    <dgm:pt modelId="{68CD7C21-28E4-42A5-BCD7-0F0255FFE9C9}" type="pres">
      <dgm:prSet presAssocID="{85CA8F3F-0E5B-4CDA-BA22-56BA1B6283E7}" presName="rootConnector" presStyleLbl="node3" presStyleIdx="56" presStyleCnt="57"/>
      <dgm:spPr/>
      <dgm:t>
        <a:bodyPr/>
        <a:lstStyle/>
        <a:p>
          <a:endParaRPr lang="es-ES"/>
        </a:p>
      </dgm:t>
    </dgm:pt>
    <dgm:pt modelId="{82D9F916-8222-4D3E-9540-AA7CADDB31DD}" type="pres">
      <dgm:prSet presAssocID="{85CA8F3F-0E5B-4CDA-BA22-56BA1B6283E7}" presName="hierChild4" presStyleCnt="0"/>
      <dgm:spPr/>
    </dgm:pt>
    <dgm:pt modelId="{DF431471-F55B-4CC1-A21B-C361FB47CE9B}" type="pres">
      <dgm:prSet presAssocID="{85CA8F3F-0E5B-4CDA-BA22-56BA1B6283E7}" presName="hierChild5" presStyleCnt="0"/>
      <dgm:spPr/>
    </dgm:pt>
    <dgm:pt modelId="{6BE2B32F-7809-4A57-9CC0-7880A27E143E}" type="pres">
      <dgm:prSet presAssocID="{8A87A23F-65F4-46B1-80CB-670EBFFA083F}" presName="hierChild5" presStyleCnt="0"/>
      <dgm:spPr/>
    </dgm:pt>
    <dgm:pt modelId="{24FD96D2-16B0-4FEF-9BA6-EBF962D263FC}" type="pres">
      <dgm:prSet presAssocID="{0E6D7491-D170-4F3B-B053-E23828FA5574}" presName="hierChild3" presStyleCnt="0"/>
      <dgm:spPr/>
      <dgm:t>
        <a:bodyPr/>
        <a:lstStyle/>
        <a:p>
          <a:endParaRPr lang="es-ES"/>
        </a:p>
      </dgm:t>
    </dgm:pt>
  </dgm:ptLst>
  <dgm:cxnLst>
    <dgm:cxn modelId="{1F26B3C8-51D1-4BCD-97D2-B4B47158CC0D}" srcId="{44713899-BFD1-4D9C-9F4E-79F573D093A4}" destId="{4274EF35-3970-48A2-BEC2-495B1B7D5676}" srcOrd="3" destOrd="0" parTransId="{0DFF4902-C781-4533-877A-9867094B4DB2}" sibTransId="{7D9C3C64-9281-4564-91AA-37F64EE005D9}"/>
    <dgm:cxn modelId="{A18F942F-9530-4FB1-A659-E1E85004C28C}" type="presOf" srcId="{B418BFC7-57AB-4EA3-935E-66BD161845C7}" destId="{DC576CBF-08D7-417C-8A57-5ED7E7049DC8}" srcOrd="0" destOrd="0" presId="urn:microsoft.com/office/officeart/2005/8/layout/orgChart1"/>
    <dgm:cxn modelId="{7E17E6F4-91FC-455C-9E31-64F34F59EA3C}" type="presOf" srcId="{17D0BDE2-7A69-4F73-901E-2DD507F3B34F}" destId="{28506834-C9CA-4F9B-BE32-BFA8902AD151}" srcOrd="0" destOrd="0" presId="urn:microsoft.com/office/officeart/2005/8/layout/orgChart1"/>
    <dgm:cxn modelId="{8AA8CF68-0429-4ACA-846D-789FE843DDA6}" srcId="{CCA01A77-BE62-48B4-8659-14D794324A3E}" destId="{A45CCA07-4E2C-41C5-97C4-22A66A643311}" srcOrd="3" destOrd="0" parTransId="{6D05D613-D468-4438-B44C-545DACBD4B83}" sibTransId="{0D2EA029-7FE3-436D-ACF7-33E99671EBFC}"/>
    <dgm:cxn modelId="{ADA6FD7A-229D-4146-8611-9A844011A855}" type="presOf" srcId="{9B7AA3FE-BFFC-4899-B31D-A7B39F58FBE6}" destId="{5A4899A0-2A41-47DD-8E0F-5CDB979B7836}" srcOrd="0" destOrd="0" presId="urn:microsoft.com/office/officeart/2005/8/layout/orgChart1"/>
    <dgm:cxn modelId="{95CC4771-D5F5-4D81-AC59-5D33F16DBD8F}" type="presOf" srcId="{70DFE430-8FFC-44AC-8BC7-D17B11FC2449}" destId="{443CCF2A-BC8C-423D-9B17-35EDA7B38607}" srcOrd="0" destOrd="0" presId="urn:microsoft.com/office/officeart/2005/8/layout/orgChart1"/>
    <dgm:cxn modelId="{F4273941-98AC-42F8-9071-D8D99790E249}" type="presOf" srcId="{7402F61B-9152-470B-8487-8AC9FCBDEAD7}" destId="{DB67BD60-988C-4498-839A-12FA11AF7021}" srcOrd="1" destOrd="0" presId="urn:microsoft.com/office/officeart/2005/8/layout/orgChart1"/>
    <dgm:cxn modelId="{9302B71F-A308-4119-9ADD-8512E9E4AA1A}" type="presOf" srcId="{1E0D2053-6865-4FCE-9653-188E7D875028}" destId="{11BD6221-E02D-45AA-B51F-7C84242141CF}" srcOrd="0" destOrd="0" presId="urn:microsoft.com/office/officeart/2005/8/layout/orgChart1"/>
    <dgm:cxn modelId="{A54718CB-3E49-44D1-BC71-EF021CA72996}" srcId="{E97A6B7B-63B1-4178-A78A-85225CDAC417}" destId="{80A24CCF-D0FC-4D2F-ADA9-6C6772AC8227}" srcOrd="1" destOrd="0" parTransId="{9B8BA440-2F34-419C-8D4A-5B1CBD5CC8F8}" sibTransId="{9E60D749-4858-4B8F-9800-0EAD042C505E}"/>
    <dgm:cxn modelId="{2437EA07-8780-42B6-8721-4900A9F845D8}" type="presOf" srcId="{A64195DB-6505-491F-B09D-F0DE7AE7404E}" destId="{CB7102CF-FB0E-41DA-8394-99647246BA50}" srcOrd="0" destOrd="0" presId="urn:microsoft.com/office/officeart/2005/8/layout/orgChart1"/>
    <dgm:cxn modelId="{213324C8-E443-4B83-8BFC-590EE2191777}" type="presOf" srcId="{2DF552FC-BC12-4BB9-8F0B-56D91AFBD8CA}" destId="{20544CF5-8D4D-4DC3-8D41-CC830ED2B06E}" srcOrd="0" destOrd="0" presId="urn:microsoft.com/office/officeart/2005/8/layout/orgChart1"/>
    <dgm:cxn modelId="{6F2C6ECB-6E79-45DD-90C8-29E86B6E022C}" type="presOf" srcId="{97FFEBC8-353E-43E5-BC50-7706EC63D102}" destId="{F2530BD7-BE90-4FF7-B757-818EFD3A3D88}" srcOrd="0" destOrd="0" presId="urn:microsoft.com/office/officeart/2005/8/layout/orgChart1"/>
    <dgm:cxn modelId="{05586D20-CA0B-45E2-8BDF-F33E7B82D336}" type="presOf" srcId="{120C28AE-CE37-4427-8BFF-490E2ECF9ECE}" destId="{764F49C7-C17B-48DC-AC71-914C6B576D0D}" srcOrd="0" destOrd="0" presId="urn:microsoft.com/office/officeart/2005/8/layout/orgChart1"/>
    <dgm:cxn modelId="{AE0C79B5-8814-415B-A94D-1DA014D83404}" type="presOf" srcId="{BE9C5C1D-0EF7-4EA5-BB1B-EFF7C246C522}" destId="{47E2B1E7-AA4F-49A5-8F66-EF8DFB14AFDF}" srcOrd="0" destOrd="0" presId="urn:microsoft.com/office/officeart/2005/8/layout/orgChart1"/>
    <dgm:cxn modelId="{27B3C032-5D5F-41AC-8464-E1C09CA6AF9B}" type="presOf" srcId="{8FDBAD86-B0D4-4679-8A10-CF026D677EBB}" destId="{16234CCC-860F-45E5-AA13-571C82DCFC5D}" srcOrd="0" destOrd="0" presId="urn:microsoft.com/office/officeart/2005/8/layout/orgChart1"/>
    <dgm:cxn modelId="{D2D324A9-1EC2-4C7D-A3BC-EFFCA81B8B63}" type="presOf" srcId="{B2FC2C1F-2ADF-40EA-B864-CA712381D07A}" destId="{8C6C229E-4275-4461-8FD6-2CF91D2EE35D}" srcOrd="0" destOrd="0" presId="urn:microsoft.com/office/officeart/2005/8/layout/orgChart1"/>
    <dgm:cxn modelId="{7B95E136-E787-427B-AA66-107E1D582A10}" srcId="{985C754E-A342-4E3B-A763-7B71A2468FAB}" destId="{AD3DD3B3-9EE3-4587-9323-D4DC726EF985}" srcOrd="2" destOrd="0" parTransId="{57311828-4DBA-4341-9A56-60FC4203E54A}" sibTransId="{271ADA4D-3C2F-46A3-B884-FEF731A602A0}"/>
    <dgm:cxn modelId="{E774E755-525A-4F17-860D-B2D22FDEA314}" type="presOf" srcId="{518B5E2F-89AA-46C1-9472-782C1DB63595}" destId="{1E9AA5FB-0EDA-4BAF-A453-18D9C8F2897A}" srcOrd="0" destOrd="0" presId="urn:microsoft.com/office/officeart/2005/8/layout/orgChart1"/>
    <dgm:cxn modelId="{BE351E55-DB64-49D7-A520-4A372378F074}" type="presOf" srcId="{3EE987FE-7C7A-4D6A-9A11-D4173B73B817}" destId="{C68F5954-1497-49DC-9BD6-266D65966919}" srcOrd="1" destOrd="0" presId="urn:microsoft.com/office/officeart/2005/8/layout/orgChart1"/>
    <dgm:cxn modelId="{E88A23FD-DF98-4E23-9C56-079E27B3774A}" srcId="{23DB8ED1-A6F9-454C-B683-3DA2BE863C4E}" destId="{E7D5633B-4D5E-4EB7-A5CD-5943974AE5DF}" srcOrd="0" destOrd="0" parTransId="{CAD9D9E3-C3B4-4B5F-A756-8B2D481006FD}" sibTransId="{EBD59F3B-EBD0-4C90-8EF3-8034A9AC5790}"/>
    <dgm:cxn modelId="{92B6EFB6-E329-4B17-A75F-51BD97D0014D}" type="presOf" srcId="{570239FF-A3F7-43D4-9AF2-A65972B83343}" destId="{5E825479-11F6-4EC9-A289-9D1B9F0046C9}" srcOrd="0" destOrd="0" presId="urn:microsoft.com/office/officeart/2005/8/layout/orgChart1"/>
    <dgm:cxn modelId="{525DA7A9-4001-45C8-8DC8-2EAEA6069F65}" srcId="{3C4FA875-7D03-404C-9DCB-B2AA5259CD6A}" destId="{0AACB556-9478-426B-9B7F-156D0E0F4B29}" srcOrd="4" destOrd="0" parTransId="{7205A9F7-D8B0-46B5-85C9-87384B00DC56}" sibTransId="{37340AF3-6684-4513-A4A4-B7CC6583F8C1}"/>
    <dgm:cxn modelId="{32912992-5082-43F4-9213-8260B8A20D10}" srcId="{A3066820-8140-4F0D-9845-C5180A16CAF0}" destId="{A033D83F-10E8-4965-AC1F-1F23F5E6BA17}" srcOrd="2" destOrd="0" parTransId="{245691AD-D2EF-4F5D-9172-E18473DA042E}" sibTransId="{AF3FEEE1-722A-4EF0-92E1-277343DCAA0C}"/>
    <dgm:cxn modelId="{0777E6C4-961A-4702-8C3B-62FF51DC893C}" type="presOf" srcId="{2B25BBB8-6E09-4F5F-B3FF-22ABE37CAEEB}" destId="{5849E4FC-96BA-4025-9D27-A0FFD800C857}" srcOrd="0" destOrd="0" presId="urn:microsoft.com/office/officeart/2005/8/layout/orgChart1"/>
    <dgm:cxn modelId="{7F946F11-A37D-4894-8EBF-FA8DE82FB0FC}" srcId="{04EA7DF8-AE89-4CB4-AC5E-C64A4A7C65FA}" destId="{8BCA9B01-B8A6-4C41-9D48-BA6D7B95D783}" srcOrd="4" destOrd="0" parTransId="{EC0E12EF-B9B4-48A3-A26B-1DDF6D1BDFE1}" sibTransId="{6F7E840C-947C-40AF-A139-F36366DBA16B}"/>
    <dgm:cxn modelId="{FEAA3D65-1012-42B5-A0E1-4A3EF270C44C}" type="presOf" srcId="{D8083EDC-8CBF-49B9-98B6-B48BF97D5A2F}" destId="{1FE15BBA-DC55-4875-9152-B0AEE7D44AE6}" srcOrd="0" destOrd="0" presId="urn:microsoft.com/office/officeart/2005/8/layout/orgChart1"/>
    <dgm:cxn modelId="{DACC9319-5F21-4525-9AD0-A9F33EF2E52F}" type="presOf" srcId="{C12F2406-E799-465B-BF16-C78281F37739}" destId="{A73914E5-0795-4EA8-8465-81A11DB85CCD}" srcOrd="0" destOrd="0" presId="urn:microsoft.com/office/officeart/2005/8/layout/orgChart1"/>
    <dgm:cxn modelId="{E05FCA9C-6D31-43C9-B711-965B04F4975F}" srcId="{E887394E-B8D9-4224-86DC-B20C9977D488}" destId="{7F52D761-62FB-439A-A0F4-44E09662A26A}" srcOrd="1" destOrd="0" parTransId="{0115C910-9657-4673-BA65-97D893984484}" sibTransId="{E6988B00-1C70-4D41-BBB3-26DA39FCC334}"/>
    <dgm:cxn modelId="{0FCAB87A-D72A-4796-8206-59966F0B2B5C}" type="presOf" srcId="{4C056D1C-5522-47BB-9D33-3062A369F310}" destId="{230858E8-210A-4E44-9750-02145E9B0430}" srcOrd="0" destOrd="0" presId="urn:microsoft.com/office/officeart/2005/8/layout/orgChart1"/>
    <dgm:cxn modelId="{6DF4AFE2-8671-4804-B2D3-7EAC5D8A71CC}" type="presOf" srcId="{A9BDD72D-277C-4B35-9AE3-0366E10DDB35}" destId="{EB34FA99-30E2-4187-B98B-BCAE857DDFD2}" srcOrd="0" destOrd="0" presId="urn:microsoft.com/office/officeart/2005/8/layout/orgChart1"/>
    <dgm:cxn modelId="{52A43012-9598-4811-8BED-B9BDCD22F4B0}" type="presOf" srcId="{D8083EDC-8CBF-49B9-98B6-B48BF97D5A2F}" destId="{DFA3CBB2-FF18-4F56-898B-6E499C94A5EA}" srcOrd="1" destOrd="0" presId="urn:microsoft.com/office/officeart/2005/8/layout/orgChart1"/>
    <dgm:cxn modelId="{54249A05-A7BA-4E2D-9B85-CEBC7BCB984F}" srcId="{96757E3F-236D-4AF8-9872-50C10546DC81}" destId="{88160DFC-5F66-432F-AAF3-6487CF9BDA40}" srcOrd="0" destOrd="0" parTransId="{1F8D4EBE-5548-4106-9B6D-D565C6A0FE3D}" sibTransId="{F776EB53-4184-43D9-A2B7-0520EAA29DD6}"/>
    <dgm:cxn modelId="{536D6862-B340-498C-94BC-D8FBB56F2EA1}" srcId="{3C4FA875-7D03-404C-9DCB-B2AA5259CD6A}" destId="{561E24F0-1148-4F00-9003-59ED6948E86A}" srcOrd="3" destOrd="0" parTransId="{903AA804-0B7D-40E6-9CEF-16F33A8E731E}" sibTransId="{BE564B3C-9CA1-4501-82A0-D750A52528DC}"/>
    <dgm:cxn modelId="{AAFD4CBB-7F24-42CF-B6A0-6661164546C3}" srcId="{8A87A23F-65F4-46B1-80CB-670EBFFA083F}" destId="{85CA8F3F-0E5B-4CDA-BA22-56BA1B6283E7}" srcOrd="1" destOrd="0" parTransId="{C73F2329-5624-4997-A723-8EF820944472}" sibTransId="{C0EBF2E6-49B7-4E50-BF3D-CE7C3E46D492}"/>
    <dgm:cxn modelId="{74A2D551-A6B2-4733-A550-1288362DD126}" type="presOf" srcId="{B858A35F-E72A-439E-9DBC-895D0498DF06}" destId="{A91E5264-A0D7-40AF-A606-482A16B1FB77}" srcOrd="0" destOrd="0" presId="urn:microsoft.com/office/officeart/2005/8/layout/orgChart1"/>
    <dgm:cxn modelId="{1D83B126-EC23-4157-A24D-479E723B627A}" srcId="{23DB8ED1-A6F9-454C-B683-3DA2BE863C4E}" destId="{782B162F-28E8-47E0-B156-B2307F5B2532}" srcOrd="3" destOrd="0" parTransId="{E898B216-363B-49DD-868A-CD2743FC010B}" sibTransId="{AF011E83-31EB-424B-A8BD-F338F1429F2B}"/>
    <dgm:cxn modelId="{9338F900-6E88-492E-8955-18B9C90845B1}" srcId="{8CC1E8BC-2BDF-43B9-A400-733F3BF6166F}" destId="{0E6D7491-D170-4F3B-B053-E23828FA5574}" srcOrd="0" destOrd="0" parTransId="{EF8C3B2D-6702-430D-863B-6EC7244976CC}" sibTransId="{E2277156-40FB-4C71-AE96-721F0E96789B}"/>
    <dgm:cxn modelId="{BAD9ECEB-823A-45BF-97E7-44D6FE3520C1}" type="presOf" srcId="{CE7BE555-BFDA-4892-B011-449F9EA79974}" destId="{64165491-52DE-4775-AF0D-728FDD677C11}" srcOrd="0" destOrd="0" presId="urn:microsoft.com/office/officeart/2005/8/layout/orgChart1"/>
    <dgm:cxn modelId="{A6896E0A-8E05-4394-A268-0682D2201CFC}" type="presOf" srcId="{9487A1D4-6A2F-4754-BCAE-AC9E8998ED73}" destId="{4993B8E1-DA8E-47B1-BD05-1E23FC0E10D8}" srcOrd="0" destOrd="0" presId="urn:microsoft.com/office/officeart/2005/8/layout/orgChart1"/>
    <dgm:cxn modelId="{C5699994-72B9-4186-8122-35F571932790}" srcId="{E97A6B7B-63B1-4178-A78A-85225CDAC417}" destId="{77507AA8-C6AB-4ABE-8F2D-4E9D3B04E403}" srcOrd="0" destOrd="0" parTransId="{C269E19A-A6E7-48B1-A7A0-6F288DAE1F04}" sibTransId="{C238A25D-90AC-4F88-91C2-0B354F377EBA}"/>
    <dgm:cxn modelId="{3719943F-2514-4AB4-BEDC-A6252C14032E}" type="presOf" srcId="{7F70957E-A888-4989-9219-BA2EA546A97B}" destId="{CA7B121A-27D7-4C21-86E3-E525A6019EB1}" srcOrd="1" destOrd="0" presId="urn:microsoft.com/office/officeart/2005/8/layout/orgChart1"/>
    <dgm:cxn modelId="{690FDBFF-61E7-4D90-B8E0-68810193ACBD}" srcId="{F41D8039-6787-47D4-A02E-0C246782894B}" destId="{DD213701-6938-4C59-BC0F-DC3F8AFE1CDF}" srcOrd="2" destOrd="0" parTransId="{025A396E-123B-4C9E-871C-9333B616B336}" sibTransId="{D6C7D622-58B9-4192-850C-A7A418713845}"/>
    <dgm:cxn modelId="{523D6DD3-6A82-4532-ABFF-CFA6AF7E1D57}" type="presOf" srcId="{35D8B5EF-2FEF-40B8-903F-0EC287757A13}" destId="{DD5C7C1D-FA0F-466F-A6D0-D0C10A622652}" srcOrd="0" destOrd="0" presId="urn:microsoft.com/office/officeart/2005/8/layout/orgChart1"/>
    <dgm:cxn modelId="{50B5CF97-7DA1-4783-BFD4-EC748B07941E}" type="presOf" srcId="{D0BF8EB2-0E0A-4F8C-8FF6-97A5E95DB469}" destId="{17B1913F-6440-4CA9-8CBD-2E0E4FE61750}" srcOrd="1" destOrd="0" presId="urn:microsoft.com/office/officeart/2005/8/layout/orgChart1"/>
    <dgm:cxn modelId="{89D7065E-B493-4CCB-940E-B5EAC546A1A5}" srcId="{93283C83-7189-4E03-946F-17308BC8B0D8}" destId="{EC7651B6-85EC-4980-A8B3-55A6F63C0663}" srcOrd="4" destOrd="0" parTransId="{ACCE861D-F9F1-4BFC-88EE-6E2848CE06C0}" sibTransId="{8EDB6A7B-64A9-4DB4-8556-72C2BDEB3E08}"/>
    <dgm:cxn modelId="{24CCF4BF-28DF-4232-9EB7-3AEF726E59DE}" srcId="{21C872DB-790C-4A7B-A522-AC0EAC29961A}" destId="{7F70957E-A888-4989-9219-BA2EA546A97B}" srcOrd="3" destOrd="0" parTransId="{02787467-703F-40C4-8192-556C0494A15F}" sibTransId="{21AAC772-AD16-4201-BA32-862060AAF1B5}"/>
    <dgm:cxn modelId="{D5FEAA54-03E9-4F2A-B3C4-EAEC5DC0BA17}" type="presOf" srcId="{CB8AAF06-2DE3-4A23-A77A-EE3DC024BE38}" destId="{878F67B8-1161-4E65-979B-332D2B74BF98}" srcOrd="0" destOrd="0" presId="urn:microsoft.com/office/officeart/2005/8/layout/orgChart1"/>
    <dgm:cxn modelId="{4357DBEB-20E0-492D-94C5-18CDC572EA90}" type="presOf" srcId="{45D3871B-45EA-42C4-9A77-CEA2573EE2B8}" destId="{F058F876-3F0E-496A-B874-1EEA77E4AE1F}" srcOrd="1" destOrd="0" presId="urn:microsoft.com/office/officeart/2005/8/layout/orgChart1"/>
    <dgm:cxn modelId="{966ACF0F-6CD3-43A8-AC20-6E910C09458D}" srcId="{0E6D7491-D170-4F3B-B053-E23828FA5574}" destId="{3C4FA875-7D03-404C-9DCB-B2AA5259CD6A}" srcOrd="6" destOrd="0" parTransId="{89589607-DEBC-4A9B-9E25-ABB504088E53}" sibTransId="{1999FDDF-99CB-4B4E-9D42-7B4498126DCC}"/>
    <dgm:cxn modelId="{B4D3B4A8-EAC0-443A-B5A5-CCCB6A4BF3F4}" type="presOf" srcId="{04EA7DF8-AE89-4CB4-AC5E-C64A4A7C65FA}" destId="{AE18CB51-E4B8-4A18-85EB-7E9C1DC6BC1F}" srcOrd="1" destOrd="0" presId="urn:microsoft.com/office/officeart/2005/8/layout/orgChart1"/>
    <dgm:cxn modelId="{502DBA59-ACDF-4D1F-957B-F193487716AF}" type="presOf" srcId="{1E0D2053-6865-4FCE-9653-188E7D875028}" destId="{EB89C7BF-E433-458B-95FD-3F27C5586B27}" srcOrd="1" destOrd="0" presId="urn:microsoft.com/office/officeart/2005/8/layout/orgChart1"/>
    <dgm:cxn modelId="{EF72C89F-1FBC-4924-A873-380031646C87}" type="presOf" srcId="{17D0BDE2-7A69-4F73-901E-2DD507F3B34F}" destId="{9CB27BA3-B44E-4E07-A80E-F120B8E1D667}" srcOrd="1" destOrd="0" presId="urn:microsoft.com/office/officeart/2005/8/layout/orgChart1"/>
    <dgm:cxn modelId="{F87B5070-4F50-4620-9CE7-6D4E36F3614A}" type="presOf" srcId="{AB275CE5-5569-4C3C-8788-02900C23085C}" destId="{7F2BC44D-CC9E-408F-8593-C0D20EB2D012}" srcOrd="0" destOrd="0" presId="urn:microsoft.com/office/officeart/2005/8/layout/orgChart1"/>
    <dgm:cxn modelId="{8041AAF0-1165-4D8E-ABA9-33148732A5C4}" type="presOf" srcId="{CAD9D9E3-C3B4-4B5F-A756-8B2D481006FD}" destId="{7FCCC140-FF8B-4F0D-A634-A9BA69F2C6E7}" srcOrd="0" destOrd="0" presId="urn:microsoft.com/office/officeart/2005/8/layout/orgChart1"/>
    <dgm:cxn modelId="{367E7E06-9BA0-4820-BB86-62CB197F1629}" srcId="{23DB8ED1-A6F9-454C-B683-3DA2BE863C4E}" destId="{A66E6627-669A-4945-81C2-0855CA3148E0}" srcOrd="2" destOrd="0" parTransId="{B418BFC7-57AB-4EA3-935E-66BD161845C7}" sibTransId="{0901BBF7-1DF0-4CA5-90E4-263152F19B75}"/>
    <dgm:cxn modelId="{6666D1EB-5298-4B03-85D9-75CE802D45B8}" type="presOf" srcId="{CC113358-17DF-497E-BFEA-75387B770B5F}" destId="{444DD2C0-F2EA-4D99-9B35-03C9FABB3A0D}" srcOrd="0" destOrd="0" presId="urn:microsoft.com/office/officeart/2005/8/layout/orgChart1"/>
    <dgm:cxn modelId="{2BCFE533-9D62-45A6-8608-0F535BB14624}" srcId="{96757E3F-236D-4AF8-9872-50C10546DC81}" destId="{3172AECF-2603-4EC9-9C42-F53FD4B561F9}" srcOrd="3" destOrd="0" parTransId="{42E56FA0-CE64-4E61-A5B4-E45DE2D8E050}" sibTransId="{0B6985E6-F657-48D7-A14E-51DB607BCDE6}"/>
    <dgm:cxn modelId="{3B1634E6-F489-4660-B0C1-997BE9D49A1B}" type="presOf" srcId="{15DC2BDC-DFC4-4D77-BB83-C7612082A9F2}" destId="{4E9F70C2-2CA3-4039-91EA-EA02F0B4E44D}" srcOrd="0" destOrd="0" presId="urn:microsoft.com/office/officeart/2005/8/layout/orgChart1"/>
    <dgm:cxn modelId="{70B65DBE-66DA-414E-9E2D-D908F767364E}" type="presOf" srcId="{88CF386F-EAD8-4CF3-B95E-359E0E0E3230}" destId="{B6C3B020-D11A-48D1-9524-0CDE4B43A6D5}" srcOrd="0" destOrd="0" presId="urn:microsoft.com/office/officeart/2005/8/layout/orgChart1"/>
    <dgm:cxn modelId="{42A55998-ED3E-409A-A83C-941481867A3B}" type="presOf" srcId="{3172AECF-2603-4EC9-9C42-F53FD4B561F9}" destId="{73F347D4-25F7-493C-9462-11BCF02E2B71}" srcOrd="0" destOrd="0" presId="urn:microsoft.com/office/officeart/2005/8/layout/orgChart1"/>
    <dgm:cxn modelId="{5A94C16B-8A70-4FBF-AB41-3E67FC9D4AE7}" type="presOf" srcId="{44713899-BFD1-4D9C-9F4E-79F573D093A4}" destId="{ADEAB166-D389-4167-A346-0078685D0368}" srcOrd="1" destOrd="0" presId="urn:microsoft.com/office/officeart/2005/8/layout/orgChart1"/>
    <dgm:cxn modelId="{3A11A1D2-4331-4FEA-9ABC-2A3D8BF61AE3}" type="presOf" srcId="{F668E1C2-8DFA-45FF-BD2A-A1F2FC1DBB66}" destId="{04E7CD2C-D6E2-42DB-B1C1-78B70D44EDA6}" srcOrd="1" destOrd="0" presId="urn:microsoft.com/office/officeart/2005/8/layout/orgChart1"/>
    <dgm:cxn modelId="{A08A0F2B-37F3-449C-8F65-70D5F4F594D7}" type="presOf" srcId="{3FB7312C-91F5-43CC-824C-8AE3470C9A76}" destId="{BDDB2BCF-7DEB-4237-82FF-A5D16D6B39FC}" srcOrd="0" destOrd="0" presId="urn:microsoft.com/office/officeart/2005/8/layout/orgChart1"/>
    <dgm:cxn modelId="{8456386B-6DB3-4766-99EB-48173D3A6F0C}" type="presOf" srcId="{F9512454-0B4A-4B74-A6C9-7E6F3155B315}" destId="{F2C06FCA-FD78-476A-A4CB-89F5DDF17DF0}" srcOrd="1" destOrd="0" presId="urn:microsoft.com/office/officeart/2005/8/layout/orgChart1"/>
    <dgm:cxn modelId="{A6779CEA-0CC3-44A8-87CF-648499F55BF2}" type="presOf" srcId="{68F234B6-ECBA-4173-A73C-0382D7EA01CC}" destId="{48155863-8540-4A52-BE3F-5EA1ED262597}" srcOrd="0" destOrd="0" presId="urn:microsoft.com/office/officeart/2005/8/layout/orgChart1"/>
    <dgm:cxn modelId="{DEAD8314-3D9D-4894-AC52-DBCFC5724030}" srcId="{CCA01A77-BE62-48B4-8659-14D794324A3E}" destId="{B03F5524-3C68-485B-A151-432B3744AD9F}" srcOrd="2" destOrd="0" parTransId="{1AEC2729-877B-4210-A4D8-90FBCDD0E443}" sibTransId="{DB9996AF-3F42-4E7D-9116-01DA37178CA2}"/>
    <dgm:cxn modelId="{160DB8A8-6A89-42BE-B359-77E3C8A7AF26}" type="presOf" srcId="{F63F5ECD-AC29-4E7B-B76F-CC808CCFB874}" destId="{80C05D27-A2C9-4AED-851F-D28C531CA8CF}" srcOrd="0" destOrd="0" presId="urn:microsoft.com/office/officeart/2005/8/layout/orgChart1"/>
    <dgm:cxn modelId="{F62354EF-9409-4273-926C-44DE2FBA944C}" type="presOf" srcId="{0146CDF6-680B-430B-A8A7-8C85AF75E739}" destId="{8A4E71B8-D0B5-49B0-B6A4-BF644215280C}" srcOrd="0" destOrd="0" presId="urn:microsoft.com/office/officeart/2005/8/layout/orgChart1"/>
    <dgm:cxn modelId="{6273535F-8846-40D9-986C-D83FA86D2316}" type="presOf" srcId="{E898B216-363B-49DD-868A-CD2743FC010B}" destId="{8C0642C5-202F-40B1-B9D9-87EC581FB03D}" srcOrd="0" destOrd="0" presId="urn:microsoft.com/office/officeart/2005/8/layout/orgChart1"/>
    <dgm:cxn modelId="{55E18746-4906-46BD-8701-FA0279966F45}" type="presOf" srcId="{3600574B-E59D-4033-9097-08324E01AD1A}" destId="{7A0FA11F-84D3-44B7-8604-8BF171054BF2}" srcOrd="0" destOrd="0" presId="urn:microsoft.com/office/officeart/2005/8/layout/orgChart1"/>
    <dgm:cxn modelId="{B835D694-E571-44D4-A69B-A8B97B6E0481}" type="presOf" srcId="{0AACB556-9478-426B-9B7F-156D0E0F4B29}" destId="{A0CC61B0-72B3-4135-8581-8793F0FDEDC8}" srcOrd="0" destOrd="0" presId="urn:microsoft.com/office/officeart/2005/8/layout/orgChart1"/>
    <dgm:cxn modelId="{EAE10F1F-FCD3-4846-9C27-D7A88972E188}" srcId="{93283C83-7189-4E03-946F-17308BC8B0D8}" destId="{523CE4F1-C135-4AF1-B9F3-B73AB95EB1EB}" srcOrd="2" destOrd="0" parTransId="{DD5999C0-212F-4EC7-9E14-3971BB58EFE7}" sibTransId="{E0352B16-1CE7-46B0-85B7-8967318C1AB0}"/>
    <dgm:cxn modelId="{BE6B0569-CDEC-441D-9B72-8DD66B8CDF9B}" srcId="{27BEEA92-1140-44B2-9824-9B2F3F47268B}" destId="{A0F2AEFC-6771-4BCB-83C0-BBE5C9727ADC}" srcOrd="0" destOrd="0" parTransId="{45FB2765-5B9A-4099-A4BD-45EC4AA89A01}" sibTransId="{A737AD5D-F7D6-4F76-AAE9-529982C7942E}"/>
    <dgm:cxn modelId="{B75ED513-7E19-4C20-8C36-4BDD8C666AE9}" type="presOf" srcId="{7A67A5E7-794D-4635-869A-AB1DE35DFF46}" destId="{5FA55205-F6D8-4D16-BD5D-F4AEB46A168F}" srcOrd="0" destOrd="0" presId="urn:microsoft.com/office/officeart/2005/8/layout/orgChart1"/>
    <dgm:cxn modelId="{AE8C42CD-3243-4F82-A43E-04A9CBC63357}" type="presOf" srcId="{01F7C961-F0F1-4EB3-B028-077481CBEC48}" destId="{C54A7AB7-CDEA-45B9-AE65-1BC93EA5BE35}" srcOrd="0" destOrd="0" presId="urn:microsoft.com/office/officeart/2005/8/layout/orgChart1"/>
    <dgm:cxn modelId="{04825029-5BF4-4C49-88D7-5144464C1728}" type="presOf" srcId="{8BD0DACB-D9F0-4563-BF57-80236795081B}" destId="{820BD362-AC05-4E49-ABF7-C1E634CBDF49}" srcOrd="0" destOrd="0" presId="urn:microsoft.com/office/officeart/2005/8/layout/orgChart1"/>
    <dgm:cxn modelId="{C7034E26-AD7B-44DE-9449-56ADC03EE142}" type="presOf" srcId="{0AACB556-9478-426B-9B7F-156D0E0F4B29}" destId="{DF89B686-E4C3-4E98-A6DA-A3DB9713E96A}" srcOrd="1" destOrd="0" presId="urn:microsoft.com/office/officeart/2005/8/layout/orgChart1"/>
    <dgm:cxn modelId="{DDA297E3-8D66-483E-8E9A-8C3397F7B257}" type="presOf" srcId="{22CD59AF-F7FF-4123-9F15-2814FA12CA51}" destId="{64A49722-D37D-43C0-AFC5-25B717D3C92F}" srcOrd="0" destOrd="0" presId="urn:microsoft.com/office/officeart/2005/8/layout/orgChart1"/>
    <dgm:cxn modelId="{FA9890F0-34D4-4496-B469-5C80277FC06D}" type="presOf" srcId="{21C872DB-790C-4A7B-A522-AC0EAC29961A}" destId="{E67BB4EE-BBE7-4541-833F-F7D9AE943F40}" srcOrd="0" destOrd="0" presId="urn:microsoft.com/office/officeart/2005/8/layout/orgChart1"/>
    <dgm:cxn modelId="{E54BB54E-E30F-4586-A055-54585A0A4223}" type="presOf" srcId="{CCA01A77-BE62-48B4-8659-14D794324A3E}" destId="{8A7E8C59-3033-4E15-9EA3-5D4F475E7D90}" srcOrd="0" destOrd="0" presId="urn:microsoft.com/office/officeart/2005/8/layout/orgChart1"/>
    <dgm:cxn modelId="{0A3C8BFE-9282-46C8-A294-CD0BCCFB15C5}" type="presOf" srcId="{0DFF4902-C781-4533-877A-9867094B4DB2}" destId="{ABCFDD1C-B999-4F90-AEA8-A6286C59A5EB}" srcOrd="0" destOrd="0" presId="urn:microsoft.com/office/officeart/2005/8/layout/orgChart1"/>
    <dgm:cxn modelId="{C3C1EF51-451F-4671-9355-811EAB226B1B}" type="presOf" srcId="{B35B5088-58FB-438E-8C45-A414BC5092B4}" destId="{CAAA301A-29EE-40B4-B27C-059BEA149175}" srcOrd="0" destOrd="0" presId="urn:microsoft.com/office/officeart/2005/8/layout/orgChart1"/>
    <dgm:cxn modelId="{F85333C2-C1D1-4E7A-B8F4-D1C71A8B4D9C}" type="presOf" srcId="{AD9E8838-DA5E-4855-A1A5-30D606AA9568}" destId="{5CE5D6CC-9BE7-4EFA-88B7-D4516E981D83}" srcOrd="0" destOrd="0" presId="urn:microsoft.com/office/officeart/2005/8/layout/orgChart1"/>
    <dgm:cxn modelId="{86B6081D-61B1-477C-A6D5-6650891C1992}" type="presOf" srcId="{B4B6D348-04D4-4E1C-B77F-E8F301F1D167}" destId="{2DF94BA7-8E6F-4D57-88F0-EAF29F010B52}" srcOrd="0" destOrd="0" presId="urn:microsoft.com/office/officeart/2005/8/layout/orgChart1"/>
    <dgm:cxn modelId="{48DBBFF6-D112-4611-9844-293E648F764D}" srcId="{2DF552FC-BC12-4BB9-8F0B-56D91AFBD8CA}" destId="{1D4A38CE-1D7E-4B6B-A515-DE3997EC7092}" srcOrd="1" destOrd="0" parTransId="{BA4903D5-554A-448C-B1C8-CFDBFCAA5371}" sibTransId="{6F69B770-39FE-4A3F-9B62-F9A1289DA8BB}"/>
    <dgm:cxn modelId="{23C9F46E-4E21-4477-8CB7-BCC5B4E100D3}" type="presOf" srcId="{9F613B37-A6D8-491D-8463-9A33C99E66D2}" destId="{991B5950-01D2-430F-9ED2-87FA24D71722}" srcOrd="0" destOrd="0" presId="urn:microsoft.com/office/officeart/2005/8/layout/orgChart1"/>
    <dgm:cxn modelId="{18CA3633-E2D5-4E10-A470-BF42E91DB28B}" type="presOf" srcId="{D1C3A97C-A857-4545-B4EC-1FDECA796742}" destId="{0A19F619-A5D9-4140-AE67-58F922E584CD}" srcOrd="0" destOrd="0" presId="urn:microsoft.com/office/officeart/2005/8/layout/orgChart1"/>
    <dgm:cxn modelId="{090C08CB-385C-4A3B-9E1E-13E53F4743DC}" type="presOf" srcId="{7F52D761-62FB-439A-A0F4-44E09662A26A}" destId="{BAEC20DA-B05E-476A-916E-46C017E1102E}" srcOrd="0" destOrd="0" presId="urn:microsoft.com/office/officeart/2005/8/layout/orgChart1"/>
    <dgm:cxn modelId="{95F884C2-7D4F-41B5-8649-293DC48E92B1}" type="presOf" srcId="{22A57BDF-9072-4C30-99DD-E94EC09EE4F4}" destId="{1E4CB222-6A05-4204-AA90-BEDDD46E12C4}" srcOrd="0" destOrd="0" presId="urn:microsoft.com/office/officeart/2005/8/layout/orgChart1"/>
    <dgm:cxn modelId="{CB527142-E035-4E6F-B527-B9F1131D9811}" type="presOf" srcId="{BBC153DF-59E0-484B-8F62-5D999167A247}" destId="{692DA32E-C086-4025-B66C-15C305F74451}" srcOrd="1" destOrd="0" presId="urn:microsoft.com/office/officeart/2005/8/layout/orgChart1"/>
    <dgm:cxn modelId="{4A452FD6-7814-44C5-9422-03985A575AED}" srcId="{E7D5633B-4D5E-4EB7-A5CD-5943974AE5DF}" destId="{7B18029C-827E-44E8-862D-3D86547702A4}" srcOrd="0" destOrd="0" parTransId="{C46755C8-0651-4147-96EC-413FCE971670}" sibTransId="{DBD1C815-10F5-49B1-8F37-4BA8B0593CE4}"/>
    <dgm:cxn modelId="{F825D774-4B02-4320-9C58-E6CF99CCD3C6}" type="presOf" srcId="{0CA637F6-6E73-4971-8A15-F910DE2E5C73}" destId="{53ED97A0-15EB-49A5-ACB0-7E421EE2BE71}" srcOrd="0" destOrd="0" presId="urn:microsoft.com/office/officeart/2005/8/layout/orgChart1"/>
    <dgm:cxn modelId="{A2727314-715D-4827-8125-7AFC03CF6CC6}" type="presOf" srcId="{CDD100F7-0146-44E7-9BF6-E373D067C412}" destId="{8C37E08F-8EEC-4272-AC84-BD8C10C0B739}" srcOrd="0" destOrd="0" presId="urn:microsoft.com/office/officeart/2005/8/layout/orgChart1"/>
    <dgm:cxn modelId="{9DBA2E97-A86D-42B4-8921-34B25BAE6893}" srcId="{3C4FA875-7D03-404C-9DCB-B2AA5259CD6A}" destId="{95994C84-EF83-4BB5-8659-46C7100C5E4F}" srcOrd="1" destOrd="0" parTransId="{2FD45525-E121-41A0-9F46-7DDE87523CE7}" sibTransId="{994CA792-97A2-46BF-87B7-B2DF79647819}"/>
    <dgm:cxn modelId="{4EC2B8E0-A795-4B0B-BD63-9D0DB15473F7}" type="presOf" srcId="{8BCA9B01-B8A6-4C41-9D48-BA6D7B95D783}" destId="{A4CE83D0-78E1-4F16-9452-6AD300F62ADA}" srcOrd="0" destOrd="0" presId="urn:microsoft.com/office/officeart/2005/8/layout/orgChart1"/>
    <dgm:cxn modelId="{34F3DA2C-6128-4F5C-AEA4-30EE15C1FF55}" srcId="{27BEEA92-1140-44B2-9824-9B2F3F47268B}" destId="{7402F61B-9152-470B-8487-8AC9FCBDEAD7}" srcOrd="2" destOrd="0" parTransId="{5761225F-D3F0-4EAD-A2DA-35B119FD5C3C}" sibTransId="{605AE4C4-4342-4A7C-900D-70B2D8FE06EF}"/>
    <dgm:cxn modelId="{72B1F06A-4978-44E5-9479-B0F329ED3D74}" type="presOf" srcId="{600FD1B6-7F4B-45E1-B9A0-5B38D020C11F}" destId="{A0365AC5-D3F0-4769-ACB6-275E788A1A31}" srcOrd="1" destOrd="0" presId="urn:microsoft.com/office/officeart/2005/8/layout/orgChart1"/>
    <dgm:cxn modelId="{BE817750-6097-4AD6-A156-AAD88F91D4DF}" type="presOf" srcId="{228E4EB7-76A7-45B4-BC14-BFA5B1140CC7}" destId="{93731832-7152-4149-A1FE-A2060CC7A4EA}" srcOrd="0" destOrd="0" presId="urn:microsoft.com/office/officeart/2005/8/layout/orgChart1"/>
    <dgm:cxn modelId="{77764603-CAC5-4C63-892D-55A682E10F19}" type="presOf" srcId="{DED32609-A528-4B5F-B4FF-0EFC075F37DF}" destId="{D89FE24A-5777-4BFA-BCEC-0A4C3260977A}" srcOrd="0" destOrd="0" presId="urn:microsoft.com/office/officeart/2005/8/layout/orgChart1"/>
    <dgm:cxn modelId="{15A39588-62EE-40D0-9089-C60467E4E59A}" srcId="{0E6D7491-D170-4F3B-B053-E23828FA5574}" destId="{27BEEA92-1140-44B2-9824-9B2F3F47268B}" srcOrd="5" destOrd="0" parTransId="{2F778F4B-9A62-4039-84D8-5697FF3A3E0B}" sibTransId="{064F9E11-D91B-4108-A312-13581FACD314}"/>
    <dgm:cxn modelId="{8F7341F5-FCF6-4E88-94AD-244B0C7DC7A4}" type="presOf" srcId="{C269E19A-A6E7-48B1-A7A0-6F288DAE1F04}" destId="{23B47534-72EB-42B2-A973-0D2FCA589FBA}" srcOrd="0" destOrd="0" presId="urn:microsoft.com/office/officeart/2005/8/layout/orgChart1"/>
    <dgm:cxn modelId="{7E0E6BC0-5788-4243-BEF7-F2ABE4326DCF}" type="presOf" srcId="{993A43B8-85F7-425E-9C30-B639F69039B7}" destId="{96EE84B6-0B6D-4672-89DD-7B396B2EF6DA}" srcOrd="0" destOrd="0" presId="urn:microsoft.com/office/officeart/2005/8/layout/orgChart1"/>
    <dgm:cxn modelId="{1ACDEFC7-68F4-48FE-8299-4122B9DE93B2}" type="presOf" srcId="{938EC0CB-061D-4260-BDE9-0F1E69FF6CE3}" destId="{EFE7FE6E-5020-4C40-80D2-93B2343ABDFB}" srcOrd="1" destOrd="0" presId="urn:microsoft.com/office/officeart/2005/8/layout/orgChart1"/>
    <dgm:cxn modelId="{91A45035-E1A8-43A9-94CA-CB4756B5A60A}" type="presOf" srcId="{E7D5633B-4D5E-4EB7-A5CD-5943974AE5DF}" destId="{005ED4AC-9A17-4A72-9942-AC81BCE1706F}" srcOrd="1" destOrd="0" presId="urn:microsoft.com/office/officeart/2005/8/layout/orgChart1"/>
    <dgm:cxn modelId="{7FFA9AD7-D573-4703-BF7F-CC4F24CDDF7C}" type="presOf" srcId="{3C4FA875-7D03-404C-9DCB-B2AA5259CD6A}" destId="{5BF609CA-E58C-48D0-829E-F1F2F654051D}" srcOrd="1" destOrd="0" presId="urn:microsoft.com/office/officeart/2005/8/layout/orgChart1"/>
    <dgm:cxn modelId="{62F48882-BD4E-488E-B367-78F4BB1ABF1C}" type="presOf" srcId="{D04B2F92-51C9-4C98-BCEB-2D9DC2999492}" destId="{86331F47-4A8F-454E-AA43-DFA9C310A373}" srcOrd="0" destOrd="0" presId="urn:microsoft.com/office/officeart/2005/8/layout/orgChart1"/>
    <dgm:cxn modelId="{B761AE44-7E8F-4EBE-A018-4C7A9914F1C0}" type="presOf" srcId="{871C2675-3F4B-42AE-97B8-EC84B1F2D19C}" destId="{F57BA565-4DD7-431B-91A3-3B544B438D87}" srcOrd="1" destOrd="0" presId="urn:microsoft.com/office/officeart/2005/8/layout/orgChart1"/>
    <dgm:cxn modelId="{2593A136-73A6-4C4E-A28C-3FE5563C3AF3}" srcId="{23DB8ED1-A6F9-454C-B683-3DA2BE863C4E}" destId="{D8083EDC-8CBF-49B9-98B6-B48BF97D5A2F}" srcOrd="1" destOrd="0" parTransId="{F6882578-EE6C-4371-B754-BDF67F50243A}" sibTransId="{1E0DF2E1-96AD-45B6-8F3F-4EEAADDEB577}"/>
    <dgm:cxn modelId="{782DCB52-E818-4D45-BAA3-E82E00FF04C0}" type="presOf" srcId="{E97A6B7B-63B1-4178-A78A-85225CDAC417}" destId="{DD65B09D-94FC-4381-973F-FBD26F80A944}" srcOrd="1" destOrd="0" presId="urn:microsoft.com/office/officeart/2005/8/layout/orgChart1"/>
    <dgm:cxn modelId="{1F1BA680-DFB2-4536-AFB4-D42C1DBB7A60}" srcId="{D8083EDC-8CBF-49B9-98B6-B48BF97D5A2F}" destId="{BFDFAE29-ACAE-48EA-A6BF-8FD82B76EA3C}" srcOrd="0" destOrd="0" parTransId="{A2CF5865-322C-47FE-8F53-543782901DF1}" sibTransId="{D89D79A2-96E8-431A-933A-31DDA676AC84}"/>
    <dgm:cxn modelId="{22746237-4763-4D7F-9FBA-42AE753CBA0B}" srcId="{2DF552FC-BC12-4BB9-8F0B-56D91AFBD8CA}" destId="{F02F0FA8-0462-4B24-A547-642CAF6A74C2}" srcOrd="3" destOrd="0" parTransId="{E5F00026-B4D1-449F-9C2B-D521F5E64988}" sibTransId="{4D84A9FB-4857-4729-B94A-5E42B8DE9550}"/>
    <dgm:cxn modelId="{8D85D45A-630A-4CE4-A412-3245B4EDB1A1}" type="presOf" srcId="{A0F2AEFC-6771-4BCB-83C0-BBE5C9727ADC}" destId="{0174D41C-A1C1-43A9-862F-090479A9D155}" srcOrd="0" destOrd="0" presId="urn:microsoft.com/office/officeart/2005/8/layout/orgChart1"/>
    <dgm:cxn modelId="{883E2F61-F406-42A7-8BF9-2CD1E2703305}" srcId="{CC113358-17DF-497E-BFEA-75387B770B5F}" destId="{91453F55-DD8B-4B51-9253-E141AA549D39}" srcOrd="0" destOrd="0" parTransId="{D57814C6-8DF7-4F4D-9671-1AB1A4482B9A}" sibTransId="{9364B5D1-97E3-4DC6-BAD1-12931E1FA8FD}"/>
    <dgm:cxn modelId="{51B4E799-C9D2-48EA-8052-F9BA9469A6AE}" type="presOf" srcId="{108A205B-9465-435F-85AE-9C652CD66052}" destId="{1D12CE5D-AD2B-4534-8476-6F115000A162}" srcOrd="1" destOrd="0" presId="urn:microsoft.com/office/officeart/2005/8/layout/orgChart1"/>
    <dgm:cxn modelId="{ACCBE62E-EFB0-4291-93FF-8285201CC2DC}" type="presOf" srcId="{19F7A835-FC58-48EE-A266-A3D484C97473}" destId="{302664EC-89A7-474F-8846-2CD07040EBB5}" srcOrd="1" destOrd="0" presId="urn:microsoft.com/office/officeart/2005/8/layout/orgChart1"/>
    <dgm:cxn modelId="{84A031CE-33C6-4E85-9E2E-C99B2C1D7180}" type="presOf" srcId="{4C056D1C-5522-47BB-9D33-3062A369F310}" destId="{E1984EC4-DE3D-4C73-A242-F10B3118D0F5}" srcOrd="1" destOrd="0" presId="urn:microsoft.com/office/officeart/2005/8/layout/orgChart1"/>
    <dgm:cxn modelId="{69F5308E-9643-4D45-A614-767D4A3C8856}" type="presOf" srcId="{3600574B-E59D-4033-9097-08324E01AD1A}" destId="{95CF8529-B405-4FA5-A69D-127610CD8699}" srcOrd="1" destOrd="0" presId="urn:microsoft.com/office/officeart/2005/8/layout/orgChart1"/>
    <dgm:cxn modelId="{F3AC7D03-11C6-41B6-A6B0-E34F198B9586}" type="presOf" srcId="{19F7A835-FC58-48EE-A266-A3D484C97473}" destId="{715D9FBE-7A85-4AAE-A5E1-B56931103EC5}" srcOrd="0" destOrd="0" presId="urn:microsoft.com/office/officeart/2005/8/layout/orgChart1"/>
    <dgm:cxn modelId="{C0443BA4-6246-48E1-8CA2-15685D07F2D9}" type="presOf" srcId="{45D3871B-45EA-42C4-9A77-CEA2573EE2B8}" destId="{BFCF2688-D12F-4D70-8B5F-4CCBDEFCE5FD}" srcOrd="0" destOrd="0" presId="urn:microsoft.com/office/officeart/2005/8/layout/orgChart1"/>
    <dgm:cxn modelId="{60AA74A9-083C-4D22-A9CE-CA44791B81A0}" type="presOf" srcId="{026D71D3-7EB4-4A35-B8F5-4AD6BA9A70BE}" destId="{8D49BE14-B9E6-4FA7-B623-AB48DB2AE15E}" srcOrd="0" destOrd="0" presId="urn:microsoft.com/office/officeart/2005/8/layout/orgChart1"/>
    <dgm:cxn modelId="{7BFC4A0D-0086-4637-8BEA-C02EEEFB3034}" type="presOf" srcId="{94B8077C-7752-4285-BF0D-371D0D081B50}" destId="{FD5F9405-9D2F-46C7-A6BB-D382BBCC9A8B}" srcOrd="0" destOrd="0" presId="urn:microsoft.com/office/officeart/2005/8/layout/orgChart1"/>
    <dgm:cxn modelId="{CA638ADD-C841-49B7-BF38-B76189CF6C69}" type="presOf" srcId="{F3ADA9E4-7B81-433A-B14A-A6D335317171}" destId="{3D31E4B6-3AF7-45A0-99FE-D7588E56C29B}" srcOrd="0" destOrd="0" presId="urn:microsoft.com/office/officeart/2005/8/layout/orgChart1"/>
    <dgm:cxn modelId="{17316E0B-CFA4-49A6-BAB6-22A061F560CC}" srcId="{CCA01A77-BE62-48B4-8659-14D794324A3E}" destId="{CC113358-17DF-497E-BFEA-75387B770B5F}" srcOrd="0" destOrd="0" parTransId="{D7D22EE2-1316-4819-8188-DB212BA71AEF}" sibTransId="{64B5EB62-9420-4F3C-A183-0F8A7A4BB126}"/>
    <dgm:cxn modelId="{7499B501-EB9E-46D4-A9E2-F9F7A8155D93}" type="presOf" srcId="{8EB39E5B-F84C-4C35-AA61-E4701F535FC3}" destId="{2F0012EE-2DA9-491F-AF2B-03845E251397}" srcOrd="1" destOrd="0" presId="urn:microsoft.com/office/officeart/2005/8/layout/orgChart1"/>
    <dgm:cxn modelId="{2ED1ACF8-FDF9-48F8-8297-6A003FBA20A8}" type="presOf" srcId="{E5F00026-B4D1-449F-9C2B-D521F5E64988}" destId="{D4F37779-9BA2-4180-BB55-4F0B54E7F59B}" srcOrd="0" destOrd="0" presId="urn:microsoft.com/office/officeart/2005/8/layout/orgChart1"/>
    <dgm:cxn modelId="{75311E5F-8519-4105-B1AE-EF46F692C933}" type="presOf" srcId="{8C72A0B2-32FB-4FF9-A4D4-60FD38F7FEFB}" destId="{648704CD-F72F-48F7-92E2-36773EEF1485}" srcOrd="0" destOrd="0" presId="urn:microsoft.com/office/officeart/2005/8/layout/orgChart1"/>
    <dgm:cxn modelId="{AB934B26-74D8-450E-ACE3-61FD6E848E76}" type="presOf" srcId="{5FCAA472-F00B-4BBE-94D5-074C64BEF83A}" destId="{05EB56EC-A623-44B8-B99C-2D0524163EA3}" srcOrd="0" destOrd="0" presId="urn:microsoft.com/office/officeart/2005/8/layout/orgChart1"/>
    <dgm:cxn modelId="{A9F29F7C-EDD8-4088-BA2F-4743400C98FC}" type="presOf" srcId="{08154EDB-675E-4353-AC6D-6E41EC722D82}" destId="{44BE75F6-1C7E-45D4-94E8-6FD29FD05F53}" srcOrd="0" destOrd="0" presId="urn:microsoft.com/office/officeart/2005/8/layout/orgChart1"/>
    <dgm:cxn modelId="{03A9D3FD-10C5-4A5C-ABE8-733511346883}" type="presOf" srcId="{A2CF5865-322C-47FE-8F53-543782901DF1}" destId="{E028CECF-95B9-4DBD-A854-CF621CDECA3A}" srcOrd="0" destOrd="0" presId="urn:microsoft.com/office/officeart/2005/8/layout/orgChart1"/>
    <dgm:cxn modelId="{BA551BDB-8B53-4D2D-BA1B-0B8AF7AA4F16}" type="presOf" srcId="{F41D8039-6787-47D4-A02E-0C246782894B}" destId="{C8B507C2-729E-40AC-B613-4E1CF96BAB7E}" srcOrd="1" destOrd="0" presId="urn:microsoft.com/office/officeart/2005/8/layout/orgChart1"/>
    <dgm:cxn modelId="{81E02DB9-7D6E-4B49-B5C8-8D85AA957D00}" type="presOf" srcId="{E0971D38-3C7C-491F-AB0C-C0AFAFB474F0}" destId="{A9BC34BB-2931-4F62-8F74-26C2538CF29D}" srcOrd="0" destOrd="0" presId="urn:microsoft.com/office/officeart/2005/8/layout/orgChart1"/>
    <dgm:cxn modelId="{236FF26C-6D1D-4DF5-A126-4F7D3DF0110A}" type="presOf" srcId="{EEC854F9-796D-43A1-AD49-C070020B9B85}" destId="{7833718E-00D0-4B75-8894-8DAEA487EBD7}" srcOrd="0" destOrd="0" presId="urn:microsoft.com/office/officeart/2005/8/layout/orgChart1"/>
    <dgm:cxn modelId="{B70D8AB9-46E6-4B3F-B0E1-5B593A4CA8FC}" type="presOf" srcId="{57311828-4DBA-4341-9A56-60FC4203E54A}" destId="{FE2C35D9-9884-48BE-987B-883DF2DDB0E1}" srcOrd="0" destOrd="0" presId="urn:microsoft.com/office/officeart/2005/8/layout/orgChart1"/>
    <dgm:cxn modelId="{1A8D5DA3-C4B3-4B1E-9FB0-10DA16F67266}" type="presOf" srcId="{A66E6627-669A-4945-81C2-0855CA3148E0}" destId="{F8722B27-980E-4EFD-9542-4876C80C3C57}" srcOrd="1" destOrd="0" presId="urn:microsoft.com/office/officeart/2005/8/layout/orgChart1"/>
    <dgm:cxn modelId="{D9C95EBC-A3EA-4CF7-B244-6F88492434A4}" srcId="{E7D5633B-4D5E-4EB7-A5CD-5943974AE5DF}" destId="{F9512454-0B4A-4B74-A6C9-7E6F3155B315}" srcOrd="2" destOrd="0" parTransId="{22A57BDF-9072-4C30-99DD-E94EC09EE4F4}" sibTransId="{1C46089F-B564-4FA7-90BF-3637D287E1C8}"/>
    <dgm:cxn modelId="{D8382563-3C66-4AC7-9D71-39803637FCEA}" type="presOf" srcId="{D25A2034-4E3B-4ADB-99B1-CF431666851B}" destId="{ECDF0BD2-CA3B-4439-92AB-AE57A2EB18DE}" srcOrd="1" destOrd="0" presId="urn:microsoft.com/office/officeart/2005/8/layout/orgChart1"/>
    <dgm:cxn modelId="{B64F6918-0D08-4750-B0DA-06035954058B}" srcId="{E97A6B7B-63B1-4178-A78A-85225CDAC417}" destId="{B72164CE-B7F4-4BB4-9BAB-FEE1E042419B}" srcOrd="2" destOrd="0" parTransId="{BE9C5C1D-0EF7-4EA5-BB1B-EFF7C246C522}" sibTransId="{46B18A97-9086-49CF-9E72-16798D63A78F}"/>
    <dgm:cxn modelId="{9FAC3D1B-3EFA-4DC7-A015-F69B4498AD24}" srcId="{04EA7DF8-AE89-4CB4-AC5E-C64A4A7C65FA}" destId="{2FA27A3D-A27F-414F-8A83-0C7C45251BD7}" srcOrd="2" destOrd="0" parTransId="{59FE077A-F394-471C-BA6D-69A6790C66E2}" sibTransId="{F5048BDB-A16E-49CA-8EC4-C5339F4FD9B7}"/>
    <dgm:cxn modelId="{E9691966-248F-4C2E-9F72-6B2B4F825E89}" type="presOf" srcId="{E930F424-3F09-40E9-8BB0-646F58C93755}" destId="{2D7AF1D9-ABEB-4A95-877C-6C818D4BED69}" srcOrd="0" destOrd="0" presId="urn:microsoft.com/office/officeart/2005/8/layout/orgChart1"/>
    <dgm:cxn modelId="{1A6B010C-DD97-4FF0-BABA-AB6B55FDE441}" type="presOf" srcId="{EF900E52-C7AD-4555-A458-165E196CE949}" destId="{2CC7E9FD-657C-4FDA-B32E-201E0FEB4837}" srcOrd="1" destOrd="0" presId="urn:microsoft.com/office/officeart/2005/8/layout/orgChart1"/>
    <dgm:cxn modelId="{A4CC6C03-96A4-4E67-A989-1024F4E94973}" srcId="{8A87A23F-65F4-46B1-80CB-670EBFFA083F}" destId="{CE7BE555-BFDA-4892-B011-449F9EA79974}" srcOrd="0" destOrd="0" parTransId="{C6BE46B2-6351-47DF-80EA-5EF6147C3981}" sibTransId="{FFB2C713-1529-4C84-8511-DE63EBA276BB}"/>
    <dgm:cxn modelId="{FDA10BEB-DE17-46EE-8940-B848FDD68DA6}" type="presOf" srcId="{0C6CA64C-E6C1-4962-A62A-115765A578FC}" destId="{F6A270B8-D78D-48CE-83C6-875F992EFF74}" srcOrd="0" destOrd="0" presId="urn:microsoft.com/office/officeart/2005/8/layout/orgChart1"/>
    <dgm:cxn modelId="{E0B0A5D5-322B-4A64-89D2-A674F8EFFB24}" type="presOf" srcId="{10CB845D-4E1D-4F08-B1D7-BF0337B79B5F}" destId="{B7E36645-7EEC-4FF1-B811-ABAE9BD93DCE}" srcOrd="0" destOrd="0" presId="urn:microsoft.com/office/officeart/2005/8/layout/orgChart1"/>
    <dgm:cxn modelId="{06E0A528-D153-4B3C-B290-581B2B527224}" type="presOf" srcId="{B292E488-6439-4AFA-B04F-AF5FF23AE3D7}" destId="{041F169E-01D8-436A-8BB4-8BFEAF9EF58C}" srcOrd="1" destOrd="0" presId="urn:microsoft.com/office/officeart/2005/8/layout/orgChart1"/>
    <dgm:cxn modelId="{DFD27F28-CC34-45D7-AA87-31660103B938}" srcId="{F41D8039-6787-47D4-A02E-0C246782894B}" destId="{76FCB855-A242-4BCF-889E-D35E1362EA13}" srcOrd="1" destOrd="0" parTransId="{6E0B7E7A-AD5D-4CDF-A20F-033140F4E305}" sibTransId="{CAAA8924-8328-4640-92AE-566FFF3A29C6}"/>
    <dgm:cxn modelId="{1BF03109-B721-47E0-BBDC-535B62DC0C5E}" type="presOf" srcId="{2DF552FC-BC12-4BB9-8F0B-56D91AFBD8CA}" destId="{52E09FCA-D3F3-48E7-9016-F2C3707BAA7D}" srcOrd="1" destOrd="0" presId="urn:microsoft.com/office/officeart/2005/8/layout/orgChart1"/>
    <dgm:cxn modelId="{41903512-6EB8-4A05-8F16-58338E060EE8}" type="presOf" srcId="{B0C85FF5-3241-404F-B506-3E427D86E340}" destId="{22195F29-3D70-439B-88FD-3B64BC279579}" srcOrd="1" destOrd="0" presId="urn:microsoft.com/office/officeart/2005/8/layout/orgChart1"/>
    <dgm:cxn modelId="{C0736F1E-1052-4C0A-81D0-ADC008410A12}" type="presOf" srcId="{523CE4F1-C135-4AF1-B9F3-B73AB95EB1EB}" destId="{2D05BE69-D006-457A-AC60-73EFD5370E45}" srcOrd="1" destOrd="0" presId="urn:microsoft.com/office/officeart/2005/8/layout/orgChart1"/>
    <dgm:cxn modelId="{17CE5B71-4095-42C8-B4C0-F2C710696C81}" srcId="{04EA7DF8-AE89-4CB4-AC5E-C64A4A7C65FA}" destId="{70DFE430-8FFC-44AC-8BC7-D17B11FC2449}" srcOrd="1" destOrd="0" parTransId="{D1C3A97C-A857-4545-B4EC-1FDECA796742}" sibTransId="{73D39B3E-B7AD-4D05-A895-903278074CBA}"/>
    <dgm:cxn modelId="{980F2956-7532-4AAA-9ABD-FB553D038878}" type="presOf" srcId="{C6BE46B2-6351-47DF-80EA-5EF6147C3981}" destId="{23C73F8E-8970-49D8-858F-1918E5BCEE88}" srcOrd="0" destOrd="0" presId="urn:microsoft.com/office/officeart/2005/8/layout/orgChart1"/>
    <dgm:cxn modelId="{229703C5-AE6A-4B6D-B374-05067640AAA9}" srcId="{3C4FA875-7D03-404C-9DCB-B2AA5259CD6A}" destId="{43577532-BA56-4202-A56E-88802703A460}" srcOrd="0" destOrd="0" parTransId="{9C94FB5E-861A-4B7E-9023-78165116E632}" sibTransId="{0D4B5774-DC23-4242-83FB-3BF692EEBB15}"/>
    <dgm:cxn modelId="{BFE1101C-0C6F-4E9B-A43D-A3406545D8A0}" type="presOf" srcId="{F9512454-0B4A-4B74-A6C9-7E6F3155B315}" destId="{5EBDF420-6F48-459B-BFAF-8090AF895C1F}" srcOrd="0" destOrd="0" presId="urn:microsoft.com/office/officeart/2005/8/layout/orgChart1"/>
    <dgm:cxn modelId="{16866C39-0523-4B6D-894B-1348084AC866}" srcId="{27BEEA92-1140-44B2-9824-9B2F3F47268B}" destId="{8EB39E5B-F84C-4C35-AA61-E4701F535FC3}" srcOrd="3" destOrd="0" parTransId="{30AA8881-0DFB-4CA6-8343-D69F37920C0B}" sibTransId="{44324212-E42E-41BC-998F-BED145F4BF99}"/>
    <dgm:cxn modelId="{7C5C33B6-E448-49EC-B5FC-11AFB9540AEC}" type="presOf" srcId="{178E5C25-2E9D-4CEA-A1A7-EEA4E377D270}" destId="{D011F40D-757D-4729-8F14-1109DE979414}" srcOrd="1" destOrd="0" presId="urn:microsoft.com/office/officeart/2005/8/layout/orgChart1"/>
    <dgm:cxn modelId="{D2F3C398-6DF5-47B8-8E07-2CA3F27B3AA5}" type="presOf" srcId="{EC7651B6-85EC-4980-A8B3-55A6F63C0663}" destId="{A101620E-AC00-409C-85B7-F77E57050626}" srcOrd="0" destOrd="0" presId="urn:microsoft.com/office/officeart/2005/8/layout/orgChart1"/>
    <dgm:cxn modelId="{DD6B7B9F-6F65-4A07-BD37-1CE9E21E84AA}" type="presOf" srcId="{E887394E-B8D9-4224-86DC-B20C9977D488}" destId="{57C36FF8-99B4-43D3-B56B-836928D56C4C}" srcOrd="1" destOrd="0" presId="urn:microsoft.com/office/officeart/2005/8/layout/orgChart1"/>
    <dgm:cxn modelId="{DE137F45-30A7-48C8-B11E-B6D9967EDD33}" type="presOf" srcId="{529F4D97-3B24-4641-8D1A-A882F226F469}" destId="{D70252DC-7BD2-47E2-9A94-B7A83DCF244F}" srcOrd="0" destOrd="0" presId="urn:microsoft.com/office/officeart/2005/8/layout/orgChart1"/>
    <dgm:cxn modelId="{CCF14F06-F901-4C92-A813-DB49BA86ED8A}" type="presOf" srcId="{B292E488-6439-4AFA-B04F-AF5FF23AE3D7}" destId="{A0D3FAAC-F909-490E-8BEA-3E9EF7F48814}" srcOrd="0" destOrd="0" presId="urn:microsoft.com/office/officeart/2005/8/layout/orgChart1"/>
    <dgm:cxn modelId="{AD60F110-65D2-481C-B335-7DA57B82B5C4}" srcId="{85BE5665-B21E-4532-9083-A018200C9F52}" destId="{4C056D1C-5522-47BB-9D33-3062A369F310}" srcOrd="0" destOrd="0" parTransId="{B2FC2C1F-2ADF-40EA-B864-CA712381D07A}" sibTransId="{6DF0AFCF-3842-4880-8E1B-23AC39F8ADA8}"/>
    <dgm:cxn modelId="{8609EE3B-4C16-41E7-A02B-78F084830514}" type="presOf" srcId="{88160DFC-5F66-432F-AAF3-6487CF9BDA40}" destId="{E21AA8A1-8990-44C3-A77C-A0595321E9E9}" srcOrd="0" destOrd="0" presId="urn:microsoft.com/office/officeart/2005/8/layout/orgChart1"/>
    <dgm:cxn modelId="{31A90EBC-1733-4730-9C89-E074532A3465}" type="presOf" srcId="{3172AECF-2603-4EC9-9C42-F53FD4B561F9}" destId="{5F49DB0A-A284-497C-8C6E-222D401E633B}" srcOrd="1" destOrd="0" presId="urn:microsoft.com/office/officeart/2005/8/layout/orgChart1"/>
    <dgm:cxn modelId="{860A3A32-D92B-49E6-840F-E376029A96FB}" type="presOf" srcId="{3AE0E752-37B0-4B00-BD61-99EE7186278B}" destId="{A076EB6A-32E4-4562-A0AD-B9080FD1E3FD}" srcOrd="1" destOrd="0" presId="urn:microsoft.com/office/officeart/2005/8/layout/orgChart1"/>
    <dgm:cxn modelId="{650E3342-3316-4521-9268-06225FCE5950}" srcId="{CC113358-17DF-497E-BFEA-75387B770B5F}" destId="{25DBAB08-3D97-49CC-9E78-9D48D5872846}" srcOrd="1" destOrd="0" parTransId="{EF283E58-8D68-4748-918B-584E39A7D37A}" sibTransId="{3C49CF33-B754-4BC8-8556-620AED874B0F}"/>
    <dgm:cxn modelId="{D918E870-9875-4B61-8E34-721BE4396F21}" type="presOf" srcId="{80A24CCF-D0FC-4D2F-ADA9-6C6772AC8227}" destId="{B996CB8D-7910-431A-8289-D8E0C9E393D9}" srcOrd="0" destOrd="0" presId="urn:microsoft.com/office/officeart/2005/8/layout/orgChart1"/>
    <dgm:cxn modelId="{54CE9499-1A27-40F8-B811-EBACDA012833}" type="presOf" srcId="{81C3F777-3BAD-4EC9-9816-934C1BD94A6B}" destId="{18DE956A-71A8-4FE0-86ED-6F7FF8710C0A}" srcOrd="0" destOrd="0" presId="urn:microsoft.com/office/officeart/2005/8/layout/orgChart1"/>
    <dgm:cxn modelId="{5062CDE8-1492-47E3-9375-312B9B942E24}" type="presOf" srcId="{A45CCA07-4E2C-41C5-97C4-22A66A643311}" destId="{F1315788-5916-460F-8A46-BB940BAC056D}" srcOrd="0" destOrd="0" presId="urn:microsoft.com/office/officeart/2005/8/layout/orgChart1"/>
    <dgm:cxn modelId="{FC745497-3715-4B08-9E0D-29F929B92A45}" srcId="{CB8AAF06-2DE3-4A23-A77A-EE3DC024BE38}" destId="{4BA12E5F-7ACC-4716-B520-702AFB691336}" srcOrd="3" destOrd="0" parTransId="{2BB13B4A-B93A-4CF6-BC90-40A57AF4ECB4}" sibTransId="{7D618066-8C14-429A-AA3A-9A75AB149719}"/>
    <dgm:cxn modelId="{028AEDB5-1E7C-413A-8652-AF973FD1C339}" srcId="{0E6D7491-D170-4F3B-B053-E23828FA5574}" destId="{8A87A23F-65F4-46B1-80CB-670EBFFA083F}" srcOrd="12" destOrd="0" parTransId="{46E3C6CF-8E03-4F13-80AB-7F03CD8B06AC}" sibTransId="{DA28169F-466C-402C-BFE1-C6C63FCC3464}"/>
    <dgm:cxn modelId="{BC18B4F5-47BF-4E12-B03D-BED1079C1079}" type="presOf" srcId="{903AA804-0B7D-40E6-9CEF-16F33A8E731E}" destId="{E38D42C6-A06F-4A16-BF3A-0870D2887B68}" srcOrd="0" destOrd="0" presId="urn:microsoft.com/office/officeart/2005/8/layout/orgChart1"/>
    <dgm:cxn modelId="{28C06DC2-33FB-4B23-8328-4D7171AFF91F}" type="presOf" srcId="{DD5999C0-212F-4EC7-9E14-3971BB58EFE7}" destId="{DF48ABB7-81B4-4B05-A8CB-BB68D88BB203}" srcOrd="0" destOrd="0" presId="urn:microsoft.com/office/officeart/2005/8/layout/orgChart1"/>
    <dgm:cxn modelId="{C0E07362-883A-48EE-AFDA-4FBD4BAF77C1}" type="presOf" srcId="{A3066820-8140-4F0D-9845-C5180A16CAF0}" destId="{E2BCE37F-0AAC-4663-A440-57A729C5F14B}" srcOrd="0" destOrd="0" presId="urn:microsoft.com/office/officeart/2005/8/layout/orgChart1"/>
    <dgm:cxn modelId="{AFF70218-6EB2-421D-B687-5654A1859DBD}" type="presOf" srcId="{A0F2AEFC-6771-4BCB-83C0-BBE5C9727ADC}" destId="{CE5FB955-3338-4281-8C48-3936D3BFD538}" srcOrd="1" destOrd="0" presId="urn:microsoft.com/office/officeart/2005/8/layout/orgChart1"/>
    <dgm:cxn modelId="{D483987E-3CF0-402D-829A-0904B56053DB}" type="presOf" srcId="{776DAF78-F0C5-4293-BC45-FE94107921B2}" destId="{1CB41DC4-E2CB-4439-A201-7BCF7227C145}" srcOrd="0" destOrd="0" presId="urn:microsoft.com/office/officeart/2005/8/layout/orgChart1"/>
    <dgm:cxn modelId="{706C136F-47FA-43B8-AAE3-F79C0753BF7A}" type="presOf" srcId="{E7A67E27-5428-49E5-862F-B67BEF77631B}" destId="{776D316B-E6C2-413E-A1BB-24D9AAAADFE4}" srcOrd="1" destOrd="0" presId="urn:microsoft.com/office/officeart/2005/8/layout/orgChart1"/>
    <dgm:cxn modelId="{A74EE48C-3BD6-47A2-BA3B-3F216A4FF0CA}" type="presOf" srcId="{7F52D761-62FB-439A-A0F4-44E09662A26A}" destId="{96AFE1F6-A488-44F9-9D67-DFB1ED722E2D}" srcOrd="1" destOrd="0" presId="urn:microsoft.com/office/officeart/2005/8/layout/orgChart1"/>
    <dgm:cxn modelId="{DBF1B62F-E465-4D9E-ACCB-C3F5437D5995}" type="presOf" srcId="{E402EC81-F6B8-4D5F-8AEB-EB5C6E060622}" destId="{921B24E9-69E6-464D-8972-D19C8ECEC759}" srcOrd="0" destOrd="0" presId="urn:microsoft.com/office/officeart/2005/8/layout/orgChart1"/>
    <dgm:cxn modelId="{E7813001-139B-4CE5-A850-14AC29E0CB27}" type="presOf" srcId="{2BC10E5F-6E83-4AE2-852A-22A481F4539B}" destId="{4D1904F4-7C80-4DA4-A217-8ED1AEABA3F7}" srcOrd="0" destOrd="0" presId="urn:microsoft.com/office/officeart/2005/8/layout/orgChart1"/>
    <dgm:cxn modelId="{149C2B0D-7005-4C76-A341-2A5691A78F0D}" type="presOf" srcId="{B03F5524-3C68-485B-A151-432B3744AD9F}" destId="{B0F87062-E1A1-44D9-B872-42C93713486A}" srcOrd="1" destOrd="0" presId="urn:microsoft.com/office/officeart/2005/8/layout/orgChart1"/>
    <dgm:cxn modelId="{EAB826EA-4030-41D4-989E-87CD62FE141D}" srcId="{E97A6B7B-63B1-4178-A78A-85225CDAC417}" destId="{2BC10E5F-6E83-4AE2-852A-22A481F4539B}" srcOrd="3" destOrd="0" parTransId="{2BB30818-17A6-4D86-88A4-24D8FCC63066}" sibTransId="{379E8508-B62C-4303-9B97-6BBE7C08C9FF}"/>
    <dgm:cxn modelId="{76F026E2-057C-4D5E-B5B7-EFC60091A214}" type="presOf" srcId="{88CF386F-EAD8-4CF3-B95E-359E0E0E3230}" destId="{01C2924D-F1D3-4CA4-A182-3215E6CFC3D0}" srcOrd="1" destOrd="0" presId="urn:microsoft.com/office/officeart/2005/8/layout/orgChart1"/>
    <dgm:cxn modelId="{D0FAA042-3CFD-4A2C-9398-96DC793977A7}" type="presOf" srcId="{4E05AE5B-319D-483B-BF19-EEA3E89277B0}" destId="{5B770846-7BF6-48D9-B699-E56FA886E397}" srcOrd="1" destOrd="0" presId="urn:microsoft.com/office/officeart/2005/8/layout/orgChart1"/>
    <dgm:cxn modelId="{286867B3-0B81-44E0-9610-E8F0896E93D6}" type="presOf" srcId="{88160DFC-5F66-432F-AAF3-6487CF9BDA40}" destId="{A44134A8-53E0-409E-8B64-4AC16D19C5B9}" srcOrd="1" destOrd="0" presId="urn:microsoft.com/office/officeart/2005/8/layout/orgChart1"/>
    <dgm:cxn modelId="{77FE200E-EAB6-44E4-B70B-EFB6ED10DE71}" srcId="{5295C9CF-3D0F-42A0-9AD8-FF8DEC7B82C6}" destId="{F668E1C2-8DFA-45FF-BD2A-A1F2FC1DBB66}" srcOrd="3" destOrd="0" parTransId="{21C7F87A-0759-47BA-8978-A3BDB28F89F4}" sibTransId="{B2059CBA-160A-4B5B-B665-DDCDA577BA42}"/>
    <dgm:cxn modelId="{4D7DE06E-8689-472F-9122-294340D2D403}" srcId="{1AA4516D-F2AC-4491-BDC7-F020A4F7D0A5}" destId="{871C2675-3F4B-42AE-97B8-EC84B1F2D19C}" srcOrd="0" destOrd="0" parTransId="{A0241637-3C3E-4A88-8F50-7E0CB609B82D}" sibTransId="{F0E9D568-877A-4205-AB7B-5C69D2B12722}"/>
    <dgm:cxn modelId="{864372F7-26A2-4BA7-92A9-C76229ACC153}" type="presOf" srcId="{A3066820-8140-4F0D-9845-C5180A16CAF0}" destId="{385E402C-A1DC-4DF6-AD41-5A5D6388F2A0}" srcOrd="1" destOrd="0" presId="urn:microsoft.com/office/officeart/2005/8/layout/orgChart1"/>
    <dgm:cxn modelId="{2062E86B-EA9A-4CBB-A542-0BE0663CF051}" type="presOf" srcId="{349615FF-3FA3-44C8-911D-A3EAE43C9F58}" destId="{EC915BEE-131E-4D25-8A01-8FDBCE2D1158}" srcOrd="1" destOrd="0" presId="urn:microsoft.com/office/officeart/2005/8/layout/orgChart1"/>
    <dgm:cxn modelId="{BA32DE78-E9F4-4761-81EB-919687C0E026}" type="presOf" srcId="{5295C9CF-3D0F-42A0-9AD8-FF8DEC7B82C6}" destId="{336B17E1-341B-4C7E-B93F-ECF025F6F091}" srcOrd="0" destOrd="0" presId="urn:microsoft.com/office/officeart/2005/8/layout/orgChart1"/>
    <dgm:cxn modelId="{058B4FFC-53AE-4F2A-A526-D3BCE64A239E}" srcId="{E887394E-B8D9-4224-86DC-B20C9977D488}" destId="{6F3F0A92-E01B-43B3-9CE1-07D6FF166C3C}" srcOrd="3" destOrd="0" parTransId="{993A43B8-85F7-425E-9C30-B639F69039B7}" sibTransId="{E0E507F8-21B6-4D95-A63D-175B6E6F901A}"/>
    <dgm:cxn modelId="{83EB775C-4B0E-4A96-B91B-CB3F0E779305}" type="presOf" srcId="{4BA12E5F-7ACC-4716-B520-702AFB691336}" destId="{073D13F9-3751-4784-B114-86606610240D}" srcOrd="0" destOrd="0" presId="urn:microsoft.com/office/officeart/2005/8/layout/orgChart1"/>
    <dgm:cxn modelId="{45633D96-8ADE-4E0E-8AD3-40FFF8567762}" type="presOf" srcId="{3FBC2E83-BB84-4D67-BD03-FE0E143818B0}" destId="{900C11C9-A9E6-45B5-8FEA-4DF2BB55E4EE}" srcOrd="0" destOrd="0" presId="urn:microsoft.com/office/officeart/2005/8/layout/orgChart1"/>
    <dgm:cxn modelId="{8267498E-4C5A-470B-A4F7-AA33C0E1FD83}" srcId="{CB8AAF06-2DE3-4A23-A77A-EE3DC024BE38}" destId="{0C6CA64C-E6C1-4962-A62A-115765A578FC}" srcOrd="2" destOrd="0" parTransId="{B5C8A376-39CB-4B65-BCC3-DDD1A24977A9}" sibTransId="{C6E36BED-81AD-447A-80D9-EE3342B5E0D8}"/>
    <dgm:cxn modelId="{802F621D-8DD6-431E-9553-723FD4A58CEE}" type="presOf" srcId="{D57814C6-8DF7-4F4D-9671-1AB1A4482B9A}" destId="{BC2B3A7B-0A18-40B8-BA69-91E9FCC33FE6}" srcOrd="0" destOrd="0" presId="urn:microsoft.com/office/officeart/2005/8/layout/orgChart1"/>
    <dgm:cxn modelId="{1BD47949-3082-4243-84DD-1798F0DB156A}" type="presOf" srcId="{139F82A1-9B13-44D7-92B3-744D1AEB48C5}" destId="{21CB65A1-415D-433A-8A16-97F9872A5165}" srcOrd="0" destOrd="0" presId="urn:microsoft.com/office/officeart/2005/8/layout/orgChart1"/>
    <dgm:cxn modelId="{26D0E574-7B5D-4A41-9AAC-87845DC76DBC}" srcId="{93283C83-7189-4E03-946F-17308BC8B0D8}" destId="{518B5E2F-89AA-46C1-9472-782C1DB63595}" srcOrd="3" destOrd="0" parTransId="{A88A8E0D-3706-4C8F-A52A-5DAB6F2F5B93}" sibTransId="{62E34004-AC90-4B87-BFF4-6F1BBB2A6A83}"/>
    <dgm:cxn modelId="{39F6A919-529C-487B-AA21-5FCFB67F7264}" srcId="{D8083EDC-8CBF-49B9-98B6-B48BF97D5A2F}" destId="{B292E488-6439-4AFA-B04F-AF5FF23AE3D7}" srcOrd="1" destOrd="0" parTransId="{CD9DC5B8-7218-4DC9-AFF9-3F3C86B0CEE0}" sibTransId="{E2CE533D-7886-4C99-B7C1-5A8A598472C9}"/>
    <dgm:cxn modelId="{3D17AF81-3F8F-439B-926F-D7C2C274FA93}" type="presOf" srcId="{BFDFAE29-ACAE-48EA-A6BF-8FD82B76EA3C}" destId="{79DA451B-AAB1-49DF-8316-A1A2090C45E7}" srcOrd="1" destOrd="0" presId="urn:microsoft.com/office/officeart/2005/8/layout/orgChart1"/>
    <dgm:cxn modelId="{619CD4D7-19B0-4E01-862D-A4D0E8E8DF63}" type="presOf" srcId="{EF283E58-8D68-4748-918B-584E39A7D37A}" destId="{99655269-0388-4C1B-95C5-DAA4EC31736F}" srcOrd="0" destOrd="0" presId="urn:microsoft.com/office/officeart/2005/8/layout/orgChart1"/>
    <dgm:cxn modelId="{C8D8D0D0-83DB-4CDE-A723-764D5763CA0F}" type="presOf" srcId="{3AE0E752-37B0-4B00-BD61-99EE7186278B}" destId="{7A6DEB35-0AC7-4847-812D-0F29825F5FA6}" srcOrd="0" destOrd="0" presId="urn:microsoft.com/office/officeart/2005/8/layout/orgChart1"/>
    <dgm:cxn modelId="{A7E227A1-5593-45D2-B3AC-7284A22E7F64}" type="presOf" srcId="{178E5C25-2E9D-4CEA-A1A7-EEA4E377D270}" destId="{250BEE9B-5BCB-4ABB-BEE2-4EAC1736F6F6}" srcOrd="0" destOrd="0" presId="urn:microsoft.com/office/officeart/2005/8/layout/orgChart1"/>
    <dgm:cxn modelId="{EFD1D7E9-0DEE-4480-B941-759C0A1CB493}" type="presOf" srcId="{85BE5665-B21E-4532-9083-A018200C9F52}" destId="{C2B559FA-A5AF-4EFA-9B51-AB8758049B82}" srcOrd="1" destOrd="0" presId="urn:microsoft.com/office/officeart/2005/8/layout/orgChart1"/>
    <dgm:cxn modelId="{8E8B635F-1FDC-43F5-A3E0-9027AD7927D4}" type="presOf" srcId="{782B162F-28E8-47E0-B156-B2307F5B2532}" destId="{025E2557-5413-4411-B3D7-DDE5ECC39583}" srcOrd="0" destOrd="0" presId="urn:microsoft.com/office/officeart/2005/8/layout/orgChart1"/>
    <dgm:cxn modelId="{8DF3EADD-5461-47B3-A49A-E5C590754593}" type="presOf" srcId="{31B76CF2-ECFD-4BA8-8ED4-24386F36DD2F}" destId="{0F6D56DC-7638-46BA-B890-DE72CC6F8C14}" srcOrd="0" destOrd="0" presId="urn:microsoft.com/office/officeart/2005/8/layout/orgChart1"/>
    <dgm:cxn modelId="{DF5E93BE-1601-474D-81BB-6F1C68258EF1}" type="presOf" srcId="{1FE0F478-33A0-46BF-B89A-2D3CB24C33AA}" destId="{3B33796B-6152-4349-9AB8-9D2CF5D98110}" srcOrd="1" destOrd="0" presId="urn:microsoft.com/office/officeart/2005/8/layout/orgChart1"/>
    <dgm:cxn modelId="{72E18030-00BB-4FE9-97EE-CD659DDE1F3A}" type="presOf" srcId="{518B5E2F-89AA-46C1-9472-782C1DB63595}" destId="{BD2789C8-EFB3-4715-B0D5-52E0F161F321}" srcOrd="1" destOrd="0" presId="urn:microsoft.com/office/officeart/2005/8/layout/orgChart1"/>
    <dgm:cxn modelId="{24DF772F-CBDC-4191-9F97-7955B6572004}" type="presOf" srcId="{25DBAB08-3D97-49CC-9E78-9D48D5872846}" destId="{FD4EEF03-A5D6-4DFF-B81C-2EA86D7CA9EF}" srcOrd="1" destOrd="0" presId="urn:microsoft.com/office/officeart/2005/8/layout/orgChart1"/>
    <dgm:cxn modelId="{30C8A7E5-DD0C-455F-8523-1AA9B2703BD5}" type="presOf" srcId="{AE04B93E-A2EE-4E6C-959F-435EA3BB5206}" destId="{B63B8BF2-79BC-4E08-81EA-24608F656BF6}" srcOrd="1" destOrd="0" presId="urn:microsoft.com/office/officeart/2005/8/layout/orgChart1"/>
    <dgm:cxn modelId="{78043445-E865-4289-B6D7-C22C5D85DE0E}" type="presOf" srcId="{BBC153DF-59E0-484B-8F62-5D999167A247}" destId="{D167C282-0E3E-46AB-9F9E-B962EEE5DCD9}" srcOrd="0" destOrd="0" presId="urn:microsoft.com/office/officeart/2005/8/layout/orgChart1"/>
    <dgm:cxn modelId="{54C2B1B4-4A7D-4621-B4A1-EC574174A6D6}" type="presOf" srcId="{01712D03-8D7E-4AEB-A688-7A3D54C8353F}" destId="{BD488625-8FD0-473D-842D-27FD9B86F2BD}" srcOrd="0" destOrd="0" presId="urn:microsoft.com/office/officeart/2005/8/layout/orgChart1"/>
    <dgm:cxn modelId="{2BEF0147-EFB6-456A-AF64-4688F7A83F6F}" srcId="{96757E3F-236D-4AF8-9872-50C10546DC81}" destId="{178E5C25-2E9D-4CEA-A1A7-EEA4E377D270}" srcOrd="1" destOrd="0" parTransId="{01F7C961-F0F1-4EB3-B028-077481CBEC48}" sibTransId="{95F4C57E-9DD6-44C8-AD82-0065747036E2}"/>
    <dgm:cxn modelId="{E21FA988-FEF2-4E30-891C-DDF5E9B00F3D}" srcId="{0E6D7491-D170-4F3B-B053-E23828FA5574}" destId="{E887394E-B8D9-4224-86DC-B20C9977D488}" srcOrd="3" destOrd="0" parTransId="{565BEE1A-1A82-4726-A840-3F9729B6F1D8}" sibTransId="{8FE8A61C-904F-4C1B-AE42-FCC0540C01D6}"/>
    <dgm:cxn modelId="{39326497-68AA-43F7-A63D-1901D11D7E8D}" type="presOf" srcId="{9C94FB5E-861A-4B7E-9023-78165116E632}" destId="{5173B736-0EF0-4DB1-B510-3136AB5F0399}" srcOrd="0" destOrd="0" presId="urn:microsoft.com/office/officeart/2005/8/layout/orgChart1"/>
    <dgm:cxn modelId="{942E4A0D-6DDC-4B6B-B996-CF97472931B2}" srcId="{93283C83-7189-4E03-946F-17308BC8B0D8}" destId="{2561D028-B77A-41C2-A52F-5EB24ED8CA01}" srcOrd="0" destOrd="0" parTransId="{25FFDC04-E9B3-407D-A9AD-07FAF3394889}" sibTransId="{86AEA2FB-AB10-4F9E-AE7D-D40A41857F0D}"/>
    <dgm:cxn modelId="{1B4C10B1-ADFB-46F6-AD52-80DEEE046A04}" type="presOf" srcId="{5A2FBC2E-576F-46C5-BC23-D226E7DF3C2B}" destId="{C18CC4D7-5C65-4C1D-AEAE-EA17333F4A5E}" srcOrd="0" destOrd="0" presId="urn:microsoft.com/office/officeart/2005/8/layout/orgChart1"/>
    <dgm:cxn modelId="{3941FCDD-5935-47AF-B44A-56E141C44A76}" srcId="{985C754E-A342-4E3B-A763-7B71A2468FAB}" destId="{D25A2034-4E3B-4ADB-99B1-CF431666851B}" srcOrd="1" destOrd="0" parTransId="{927B6593-9AC1-4EA7-8F05-D8924AA88D9F}" sibTransId="{E00CC289-1BF4-4689-B081-01A94299CE32}"/>
    <dgm:cxn modelId="{26398406-55F9-431B-8942-C03D5D567F5A}" type="presOf" srcId="{EC7651B6-85EC-4980-A8B3-55A6F63C0663}" destId="{CA5292C3-2C53-4645-B54E-33F3957E09E6}" srcOrd="1" destOrd="0" presId="urn:microsoft.com/office/officeart/2005/8/layout/orgChart1"/>
    <dgm:cxn modelId="{3BF6B59A-C4F7-4C95-A17B-CD71BDEF4149}" type="presOf" srcId="{9740D003-CEAC-448D-A571-84BC268909A8}" destId="{247A330B-6DFA-47DE-A28F-09A9FE14F562}" srcOrd="0" destOrd="0" presId="urn:microsoft.com/office/officeart/2005/8/layout/orgChart1"/>
    <dgm:cxn modelId="{E257FE53-7632-4B20-9C17-A2371449F026}" srcId="{CB8AAF06-2DE3-4A23-A77A-EE3DC024BE38}" destId="{1FE0F478-33A0-46BF-B89A-2D3CB24C33AA}" srcOrd="4" destOrd="0" parTransId="{D864B7E6-5419-4D1D-88BA-8DF40C41E78E}" sibTransId="{B89CEB66-1443-4224-9DAC-D620BC8639C7}"/>
    <dgm:cxn modelId="{0376C008-96E8-42ED-8B94-492EC5C23D96}" type="presOf" srcId="{A033D83F-10E8-4965-AC1F-1F23F5E6BA17}" destId="{788F56BE-A252-4EF6-AAF7-0512B26B5989}" srcOrd="0" destOrd="0" presId="urn:microsoft.com/office/officeart/2005/8/layout/orgChart1"/>
    <dgm:cxn modelId="{809DC375-90BB-4EBA-BB64-5CC16871197E}" type="presOf" srcId="{CCA01A77-BE62-48B4-8659-14D794324A3E}" destId="{AD76DC12-F14D-4839-A773-D5A4B518361C}" srcOrd="1" destOrd="0" presId="urn:microsoft.com/office/officeart/2005/8/layout/orgChart1"/>
    <dgm:cxn modelId="{9B202E4A-722B-44C2-A3E9-00B5F9153259}" srcId="{96757E3F-236D-4AF8-9872-50C10546DC81}" destId="{88CF386F-EAD8-4CF3-B95E-359E0E0E3230}" srcOrd="2" destOrd="0" parTransId="{F63F5ECD-AC29-4E7B-B76F-CC808CCFB874}" sibTransId="{791ECABC-84DF-4B04-8280-200C31F618E6}"/>
    <dgm:cxn modelId="{462270E3-0AE1-48A2-AFAA-5483D36BBBA3}" srcId="{23DB8ED1-A6F9-454C-B683-3DA2BE863C4E}" destId="{EEC854F9-796D-43A1-AD49-C070020B9B85}" srcOrd="4" destOrd="0" parTransId="{B4E36621-969B-425B-83A2-7B7E1C6F2182}" sibTransId="{54F63F80-EFB1-44E5-ABB2-26218656B21E}"/>
    <dgm:cxn modelId="{D006B721-CB97-4995-9A9C-2E31F079FC32}" type="presOf" srcId="{93283C83-7189-4E03-946F-17308BC8B0D8}" destId="{CEBF0CAE-98B2-46DB-8B08-246ABC48D157}" srcOrd="0" destOrd="0" presId="urn:microsoft.com/office/officeart/2005/8/layout/orgChart1"/>
    <dgm:cxn modelId="{3C5576CB-532D-4B0C-BBF8-5F18360DAB40}" type="presOf" srcId="{CC113358-17DF-497E-BFEA-75387B770B5F}" destId="{9F0CA7F5-F202-40A7-A894-BDA245AB9B51}" srcOrd="1" destOrd="0" presId="urn:microsoft.com/office/officeart/2005/8/layout/orgChart1"/>
    <dgm:cxn modelId="{73559A43-7218-48E8-8BF4-CA9541DA04C6}" type="presOf" srcId="{DB88D176-473F-4C49-B8E9-8B9B3BE6D1F7}" destId="{16EDC461-A8C4-4464-AA21-B5DD304C2F65}" srcOrd="1" destOrd="0" presId="urn:microsoft.com/office/officeart/2005/8/layout/orgChart1"/>
    <dgm:cxn modelId="{CD2F92A3-1B9C-4ECD-9842-FB432813D088}" type="presOf" srcId="{27BEEA92-1140-44B2-9824-9B2F3F47268B}" destId="{00C035CD-C2D7-413C-8693-4EE5823C1D37}" srcOrd="1" destOrd="0" presId="urn:microsoft.com/office/officeart/2005/8/layout/orgChart1"/>
    <dgm:cxn modelId="{EFF5BF7D-FF9A-48B5-B697-B2B3A8287B1D}" type="presOf" srcId="{026D71D3-7EB4-4A35-B8F5-4AD6BA9A70BE}" destId="{3E32263D-FE18-4B74-8675-0A9E7B977010}" srcOrd="1" destOrd="0" presId="urn:microsoft.com/office/officeart/2005/8/layout/orgChart1"/>
    <dgm:cxn modelId="{25C08D88-4E0F-475B-B57A-00CC0A8F7F15}" type="presOf" srcId="{E4AAB6CD-5CFF-4320-B7B1-8AE3B252D145}" destId="{258E8879-C890-4D8B-AE88-131B0E2F2647}" srcOrd="0" destOrd="0" presId="urn:microsoft.com/office/officeart/2005/8/layout/orgChart1"/>
    <dgm:cxn modelId="{5409DECB-7959-41F3-BFC9-02222D69715F}" type="presOf" srcId="{938EC0CB-061D-4260-BDE9-0F1E69FF6CE3}" destId="{708D5480-8F0D-4DA9-88C9-319342FEEF0E}" srcOrd="0" destOrd="0" presId="urn:microsoft.com/office/officeart/2005/8/layout/orgChart1"/>
    <dgm:cxn modelId="{7141835C-8E54-47BA-A6FA-D00DEFCF150E}" srcId="{44713899-BFD1-4D9C-9F4E-79F573D093A4}" destId="{8BD0DACB-D9F0-4563-BF57-80236795081B}" srcOrd="1" destOrd="0" parTransId="{C12F2406-E799-465B-BF16-C78281F37739}" sibTransId="{8B223785-EE52-4041-8742-F454F510F5E9}"/>
    <dgm:cxn modelId="{8E0E0238-5C13-4604-B7E2-6623FFE0F263}" type="presOf" srcId="{E0971D38-3C7C-491F-AB0C-C0AFAFB474F0}" destId="{DB971619-390B-4ECC-AC67-40AD9B2B6F85}" srcOrd="1" destOrd="0" presId="urn:microsoft.com/office/officeart/2005/8/layout/orgChart1"/>
    <dgm:cxn modelId="{F03F8AA3-79D6-4803-9CA9-1BA1B8D82EB1}" type="presOf" srcId="{108A205B-9465-435F-85AE-9C652CD66052}" destId="{A526507B-8EBC-4549-9956-FEBE5AB04985}" srcOrd="0" destOrd="0" presId="urn:microsoft.com/office/officeart/2005/8/layout/orgChart1"/>
    <dgm:cxn modelId="{B179EA55-4992-4AC2-B5B4-A9985D562063}" type="presOf" srcId="{81C3F777-3BAD-4EC9-9816-934C1BD94A6B}" destId="{63CE56D4-366D-4859-A2CF-64985AEF9015}" srcOrd="1" destOrd="0" presId="urn:microsoft.com/office/officeart/2005/8/layout/orgChart1"/>
    <dgm:cxn modelId="{08A9A440-90DB-4DE0-A789-340CF477A339}" type="presOf" srcId="{7F70957E-A888-4989-9219-BA2EA546A97B}" destId="{30EA7D1C-B56E-4A29-A205-828879F5DB0A}" srcOrd="0" destOrd="0" presId="urn:microsoft.com/office/officeart/2005/8/layout/orgChart1"/>
    <dgm:cxn modelId="{D12F31AC-2916-468E-8AC4-AAC510EDF480}" type="presOf" srcId="{B0C85FF5-3241-404F-B506-3E427D86E340}" destId="{6021112B-E7FE-439E-ADA3-4B7006106A79}" srcOrd="0" destOrd="0" presId="urn:microsoft.com/office/officeart/2005/8/layout/orgChart1"/>
    <dgm:cxn modelId="{3A5032E7-7125-4B55-B0B9-D4035A0663C9}" type="presOf" srcId="{B46D05BF-67B7-42E9-A89B-888CE3F5E3D9}" destId="{B0A8D1BD-66B7-4130-891A-478C9E5C2588}" srcOrd="0" destOrd="0" presId="urn:microsoft.com/office/officeart/2005/8/layout/orgChart1"/>
    <dgm:cxn modelId="{B8DC705D-3FB1-4991-9D62-EEAA98BDE7F5}" type="presOf" srcId="{DA4CB874-ED95-4CDE-A7B3-1A740B526B87}" destId="{F8CE25AE-98DD-4F83-9DCF-7A3F059638FE}" srcOrd="0" destOrd="0" presId="urn:microsoft.com/office/officeart/2005/8/layout/orgChart1"/>
    <dgm:cxn modelId="{372FAD8E-07B0-4103-A8BC-F511F89A5137}" srcId="{0E6D7491-D170-4F3B-B053-E23828FA5574}" destId="{5295C9CF-3D0F-42A0-9AD8-FF8DEC7B82C6}" srcOrd="4" destOrd="0" parTransId="{0289ECEF-136B-478D-90D1-76A688A583F1}" sibTransId="{54E179C0-557A-44FD-B115-3CD235D21074}"/>
    <dgm:cxn modelId="{D7B402D8-96AE-4C29-BE3D-6C624A51C2ED}" type="presOf" srcId="{CC34E7B8-F2B5-48B6-88A2-7E67033B5DB6}" destId="{D18A5A21-F75B-40AC-8BD0-5B39A11068D1}" srcOrd="0" destOrd="0" presId="urn:microsoft.com/office/officeart/2005/8/layout/orgChart1"/>
    <dgm:cxn modelId="{D7208364-2E6A-461A-AAB0-113225DDA98B}" type="presOf" srcId="{25FFDC04-E9B3-407D-A9AD-07FAF3394889}" destId="{0F429090-D671-4F6F-9A89-3BEFFE76E9D7}" srcOrd="0" destOrd="0" presId="urn:microsoft.com/office/officeart/2005/8/layout/orgChart1"/>
    <dgm:cxn modelId="{D71715D3-978C-40F6-A84A-35C15114313D}" type="presOf" srcId="{59FE077A-F394-471C-BA6D-69A6790C66E2}" destId="{A190BC6A-730B-425B-AE41-C4ABB5324256}" srcOrd="0" destOrd="0" presId="urn:microsoft.com/office/officeart/2005/8/layout/orgChart1"/>
    <dgm:cxn modelId="{858F38F6-9FC9-4849-A333-57A398CEF52D}" type="presOf" srcId="{0115C910-9657-4673-BA65-97D893984484}" destId="{BBBF2897-ADAC-4B5D-9D3D-C583284DC092}" srcOrd="0" destOrd="0" presId="urn:microsoft.com/office/officeart/2005/8/layout/orgChart1"/>
    <dgm:cxn modelId="{D7E11B0D-A98B-4B42-93F5-99E35A8AE81D}" type="presOf" srcId="{3FDE781C-1AF1-4204-861B-0A38896D393A}" destId="{7FEE3002-5EF6-457F-97E2-54649C655979}" srcOrd="0" destOrd="0" presId="urn:microsoft.com/office/officeart/2005/8/layout/orgChart1"/>
    <dgm:cxn modelId="{E090B8F1-D7C3-4D9E-AB5D-755DF83F2ECB}" srcId="{CB8AAF06-2DE3-4A23-A77A-EE3DC024BE38}" destId="{9F613B37-A6D8-491D-8463-9A33C99E66D2}" srcOrd="5" destOrd="0" parTransId="{5A2FBC2E-576F-46C5-BC23-D226E7DF3C2B}" sibTransId="{1992DE2E-0225-4897-A714-E54154082BD9}"/>
    <dgm:cxn modelId="{5462F67B-1E2F-4D87-80B9-62874A68E590}" srcId="{7A67A5E7-794D-4635-869A-AB1DE35DFF46}" destId="{2B25BBB8-6E09-4F5F-B3FF-22ABE37CAEEB}" srcOrd="1" destOrd="0" parTransId="{A64195DB-6505-491F-B09D-F0DE7AE7404E}" sibTransId="{7C0E828E-E328-45E7-A0A9-4E76340D9775}"/>
    <dgm:cxn modelId="{6099E3B9-2A1E-4C48-AE9F-2E2577A2B151}" srcId="{985C754E-A342-4E3B-A763-7B71A2468FAB}" destId="{AB275CE5-5569-4C3C-8788-02900C23085C}" srcOrd="3" destOrd="0" parTransId="{529F4D97-3B24-4641-8D1A-A882F226F469}" sibTransId="{9D360B40-15BF-436C-8592-7A009D75E682}"/>
    <dgm:cxn modelId="{443C11C4-2DFD-4135-8A7F-5D36E3D2AF25}" type="presOf" srcId="{35D8B5EF-2FEF-40B8-903F-0EC287757A13}" destId="{B9B65D4B-CCA6-4F26-8DFC-238D224F2B42}" srcOrd="1" destOrd="0" presId="urn:microsoft.com/office/officeart/2005/8/layout/orgChart1"/>
    <dgm:cxn modelId="{61352F57-70F9-45FD-9F17-232D9D9C299F}" type="presOf" srcId="{46E3C6CF-8E03-4F13-80AB-7F03CD8B06AC}" destId="{3AF18830-28C0-4654-B745-A2B722BA9B87}" srcOrd="0" destOrd="0" presId="urn:microsoft.com/office/officeart/2005/8/layout/orgChart1"/>
    <dgm:cxn modelId="{08B34722-6B33-47BB-B680-8B6B60AF386A}" type="presOf" srcId="{F6C3AAE9-3B23-476B-B095-2A7164F111CB}" destId="{3616EB4A-66D6-4A00-8A50-44D1F3BA7C7E}" srcOrd="0" destOrd="0" presId="urn:microsoft.com/office/officeart/2005/8/layout/orgChart1"/>
    <dgm:cxn modelId="{15733CA0-C2E4-4730-B217-34D791415E7E}" type="presOf" srcId="{44713899-BFD1-4D9C-9F4E-79F573D093A4}" destId="{D95D01BF-3579-4806-A3AB-77BE60F789C5}" srcOrd="0" destOrd="0" presId="urn:microsoft.com/office/officeart/2005/8/layout/orgChart1"/>
    <dgm:cxn modelId="{C8A568A3-912B-417D-A87B-1DC90179222D}" type="presOf" srcId="{2B25BBB8-6E09-4F5F-B3FF-22ABE37CAEEB}" destId="{79726219-7E7C-4C46-9A9D-7FF3E3EB9D38}" srcOrd="1" destOrd="0" presId="urn:microsoft.com/office/officeart/2005/8/layout/orgChart1"/>
    <dgm:cxn modelId="{C668E12B-3D98-47D5-AED6-1D0DF080A761}" type="presOf" srcId="{97FFEBC8-353E-43E5-BC50-7706EC63D102}" destId="{E1951125-141F-46E0-BFE8-14A2F8289F5E}" srcOrd="1" destOrd="0" presId="urn:microsoft.com/office/officeart/2005/8/layout/orgChart1"/>
    <dgm:cxn modelId="{7BCC2D93-04AA-43BB-87F9-E184FE523FEA}" type="presOf" srcId="{E7D5633B-4D5E-4EB7-A5CD-5943974AE5DF}" destId="{3EC02705-F060-4C78-8D29-C845280BC058}" srcOrd="0" destOrd="0" presId="urn:microsoft.com/office/officeart/2005/8/layout/orgChart1"/>
    <dgm:cxn modelId="{AB146FEC-0561-4DB2-9851-4645997ACABA}" type="presOf" srcId="{85BE5665-B21E-4532-9083-A018200C9F52}" destId="{DAC5E9C3-EF48-44F3-8141-AA41ED77AF12}" srcOrd="0" destOrd="0" presId="urn:microsoft.com/office/officeart/2005/8/layout/orgChart1"/>
    <dgm:cxn modelId="{0A206BB5-AF9B-4715-8A9B-2BB845D25964}" srcId="{96757E3F-236D-4AF8-9872-50C10546DC81}" destId="{E00E2F72-FA99-45CC-A54F-20CF0794EEC4}" srcOrd="4" destOrd="0" parTransId="{228E4EB7-76A7-45B4-BC14-BFA5B1140CC7}" sibTransId="{E20B1D95-1AA1-46CD-A1A2-C72563307C2E}"/>
    <dgm:cxn modelId="{FF477997-1A2A-46DB-9D48-273BA05F739E}" type="presOf" srcId="{30AA8881-0DFB-4CA6-8343-D69F37920C0B}" destId="{5870AEE3-A44D-42B3-9981-56484EBAA291}" srcOrd="0" destOrd="0" presId="urn:microsoft.com/office/officeart/2005/8/layout/orgChart1"/>
    <dgm:cxn modelId="{EA51DED9-C8E4-4AE5-B184-961A2B238568}" type="presOf" srcId="{85CA8F3F-0E5B-4CDA-BA22-56BA1B6283E7}" destId="{68CD7C21-28E4-42A5-BCD7-0F0255FFE9C9}" srcOrd="1" destOrd="0" presId="urn:microsoft.com/office/officeart/2005/8/layout/orgChart1"/>
    <dgm:cxn modelId="{9F3DECE5-F9BC-4392-BE8B-680BBAAFE5FF}" type="presOf" srcId="{D1DF4869-919B-4EF1-8EFC-2AD075AB401E}" destId="{8B706FC0-F694-4D94-8EB1-4872F9A1BF05}" srcOrd="0" destOrd="0" presId="urn:microsoft.com/office/officeart/2005/8/layout/orgChart1"/>
    <dgm:cxn modelId="{23BA2978-9BFA-48DD-A046-4BDF2DA773BC}" type="presOf" srcId="{50F6E70B-0452-4FC3-A5E5-D008984DD306}" destId="{49CFB87B-84B2-4B97-98F0-A0A39A4EFD1D}" srcOrd="0" destOrd="0" presId="urn:microsoft.com/office/officeart/2005/8/layout/orgChart1"/>
    <dgm:cxn modelId="{BD92B895-EAD2-48CC-8506-5DB73F7B9289}" srcId="{04EA7DF8-AE89-4CB4-AC5E-C64A4A7C65FA}" destId="{D786D9FE-4DD9-4D90-859B-FB2D5EB53948}" srcOrd="3" destOrd="0" parTransId="{08154EDB-675E-4353-AC6D-6E41EC722D82}" sibTransId="{E4278B5C-D2EE-4CBC-ABD5-B759C27D0FF0}"/>
    <dgm:cxn modelId="{AF4D3091-3EFD-42ED-B309-4E703F361F17}" type="presOf" srcId="{D04B2F92-51C9-4C98-BCEB-2D9DC2999492}" destId="{248D60AD-48D1-4952-8BB7-594ED61328E5}" srcOrd="1" destOrd="0" presId="urn:microsoft.com/office/officeart/2005/8/layout/orgChart1"/>
    <dgm:cxn modelId="{0CA48520-B412-4216-B86B-2753BA85F5A3}" type="presOf" srcId="{A3F8E0A1-4126-4206-BA80-B224C71FA62A}" destId="{26191094-76C7-4237-8993-989A6B48F424}" srcOrd="0" destOrd="0" presId="urn:microsoft.com/office/officeart/2005/8/layout/orgChart1"/>
    <dgm:cxn modelId="{FD91D7F4-D836-44A4-B81D-8D8B732AEF7D}" type="presOf" srcId="{7BE0A411-B05E-4309-8B94-FBD34E1B4F65}" destId="{85582F28-B8F2-4878-ADC2-F82614C35CD1}" srcOrd="0" destOrd="0" presId="urn:microsoft.com/office/officeart/2005/8/layout/orgChart1"/>
    <dgm:cxn modelId="{AF547BAE-36DF-463B-ADEB-6122F8B29582}" type="presOf" srcId="{95994C84-EF83-4BB5-8659-46C7100C5E4F}" destId="{3FD69431-2A9C-4CA0-AF35-3C7B949F22C3}" srcOrd="1" destOrd="0" presId="urn:microsoft.com/office/officeart/2005/8/layout/orgChart1"/>
    <dgm:cxn modelId="{942A8E3D-E310-4489-9A28-FE341856A80D}" type="presOf" srcId="{EF900E52-C7AD-4555-A458-165E196CE949}" destId="{3B176A43-78BA-44C2-B426-C78A021490C2}" srcOrd="0" destOrd="0" presId="urn:microsoft.com/office/officeart/2005/8/layout/orgChart1"/>
    <dgm:cxn modelId="{41096796-6CE3-4426-AC76-433A75DA7B19}" srcId="{2DF552FC-BC12-4BB9-8F0B-56D91AFBD8CA}" destId="{45D3871B-45EA-42C4-9A77-CEA2573EE2B8}" srcOrd="0" destOrd="0" parTransId="{FAE9FB77-7B10-4575-992E-A597D98AA4DE}" sibTransId="{E340E838-C456-4956-B0BD-D966CEEFF81B}"/>
    <dgm:cxn modelId="{67C8694E-E6DF-4686-AE62-452BEFBE5032}" type="presOf" srcId="{DD213701-6938-4C59-BC0F-DC3F8AFE1CDF}" destId="{EC73C13B-3D5E-447A-AEBB-EF943A78CF0D}" srcOrd="1" destOrd="0" presId="urn:microsoft.com/office/officeart/2005/8/layout/orgChart1"/>
    <dgm:cxn modelId="{97278EFF-54C9-4EF4-BF5F-29E5C26307E0}" type="presOf" srcId="{0C6CA64C-E6C1-4962-A62A-115765A578FC}" destId="{229DF25A-3412-45B7-8555-11891F4C2188}" srcOrd="1" destOrd="0" presId="urn:microsoft.com/office/officeart/2005/8/layout/orgChart1"/>
    <dgm:cxn modelId="{59CD97B9-457F-4FEF-B4EC-00E8810AEB56}" srcId="{0CA637F6-6E73-4971-8A15-F910DE2E5C73}" destId="{7D326B96-725B-47F2-BF1B-98196EDA946D}" srcOrd="2" destOrd="0" parTransId="{7BE0A411-B05E-4309-8B94-FBD34E1B4F65}" sibTransId="{ADF9F7F4-4A7D-4779-9309-2870ECFBD231}"/>
    <dgm:cxn modelId="{AA684D72-33A7-4848-B225-AD7B4F0BE76A}" type="presOf" srcId="{3EE987FE-7C7A-4D6A-9A11-D4173B73B817}" destId="{EC2EC11C-B90A-4B7E-BE70-B64C5FF593A7}" srcOrd="0" destOrd="0" presId="urn:microsoft.com/office/officeart/2005/8/layout/orgChart1"/>
    <dgm:cxn modelId="{0CD2A703-4C20-47F7-AF81-062B5B256252}" type="presOf" srcId="{3FF10398-69AC-4B74-824E-325DCEFC25F7}" destId="{0F51346E-6BC7-4142-8E7B-A8A1FF7D50A9}" srcOrd="0" destOrd="0" presId="urn:microsoft.com/office/officeart/2005/8/layout/orgChart1"/>
    <dgm:cxn modelId="{4A6A1BAC-FA91-46D1-A5F2-0291D66B7F08}" type="presOf" srcId="{2CC3FC7A-829C-47C7-8072-7AFA856B98F4}" destId="{47B769BA-04ED-41A0-B5C4-838915BE7101}" srcOrd="0" destOrd="0" presId="urn:microsoft.com/office/officeart/2005/8/layout/orgChart1"/>
    <dgm:cxn modelId="{02453B3B-96D4-40D3-B56F-7700AE854CEB}" type="presOf" srcId="{7BE6B6BC-1E53-46FB-868E-3C4CB2555B45}" destId="{5D3F5F9D-3BF2-4669-A99C-CC3E1FC9DB93}" srcOrd="0" destOrd="0" presId="urn:microsoft.com/office/officeart/2005/8/layout/orgChart1"/>
    <dgm:cxn modelId="{E1A5FD75-2B69-41AC-BB8A-6DF734DEA948}" type="presOf" srcId="{CB8AAF06-2DE3-4A23-A77A-EE3DC024BE38}" destId="{6A1E45D9-B61C-4790-AE8B-F97D8C55C065}" srcOrd="1" destOrd="0" presId="urn:microsoft.com/office/officeart/2005/8/layout/orgChart1"/>
    <dgm:cxn modelId="{A3B4F7E9-C492-4E73-80E8-A99DA582246A}" type="presOf" srcId="{95994C84-EF83-4BB5-8659-46C7100C5E4F}" destId="{1BC5E3FD-82BA-496D-9A1A-5B03E97F1656}" srcOrd="0" destOrd="0" presId="urn:microsoft.com/office/officeart/2005/8/layout/orgChart1"/>
    <dgm:cxn modelId="{FD02779E-6EE1-4822-B936-949167417087}" srcId="{CB8AAF06-2DE3-4A23-A77A-EE3DC024BE38}" destId="{94B8077C-7752-4285-BF0D-371D0D081B50}" srcOrd="0" destOrd="0" parTransId="{68F234B6-ECBA-4173-A73C-0382D7EA01CC}" sibTransId="{6CF3328B-7BC5-40B9-9AA4-B8CA18491235}"/>
    <dgm:cxn modelId="{06DFD9EE-BA74-4B29-9D36-40DA781A0E1E}" type="presOf" srcId="{985C754E-A342-4E3B-A763-7B71A2468FAB}" destId="{F7AD8543-A096-42BF-A62C-453FA4940199}" srcOrd="1" destOrd="0" presId="urn:microsoft.com/office/officeart/2005/8/layout/orgChart1"/>
    <dgm:cxn modelId="{A02ADF20-72CE-4E8D-B32D-F42C318770E0}" type="presOf" srcId="{F6C3AAE9-3B23-476B-B095-2A7164F111CB}" destId="{D057DA82-9489-44E0-B71E-B6F5D3AAEAAD}" srcOrd="1" destOrd="0" presId="urn:microsoft.com/office/officeart/2005/8/layout/orgChart1"/>
    <dgm:cxn modelId="{827B4DAB-3DA0-4D21-8B21-5DBA8C2FDC51}" type="presOf" srcId="{2FA27A3D-A27F-414F-8A83-0C7C45251BD7}" destId="{2ACB1B36-5D8A-4116-94EE-DA6C4BF4957C}" srcOrd="1" destOrd="0" presId="urn:microsoft.com/office/officeart/2005/8/layout/orgChart1"/>
    <dgm:cxn modelId="{68150D39-6B44-4415-ACBD-14693E9C1DC9}" type="presOf" srcId="{CD34A574-1D34-495A-9C74-C6EF1C7DA999}" destId="{39C3D131-E7DD-44B1-A59E-F9BFF2014EDD}" srcOrd="0" destOrd="0" presId="urn:microsoft.com/office/officeart/2005/8/layout/orgChart1"/>
    <dgm:cxn modelId="{69409D06-6CE9-4A95-898D-F72A7BEA9FDC}" type="presOf" srcId="{8BD0DACB-D9F0-4563-BF57-80236795081B}" destId="{71FD361A-0C23-4352-BA39-18CDEADB5791}" srcOrd="1" destOrd="0" presId="urn:microsoft.com/office/officeart/2005/8/layout/orgChart1"/>
    <dgm:cxn modelId="{8360A12C-CD19-4C48-93D6-92A59523167E}" srcId="{85BE5665-B21E-4532-9083-A018200C9F52}" destId="{E930F424-3F09-40E9-8BB0-646F58C93755}" srcOrd="1" destOrd="0" parTransId="{3FBC2E83-BB84-4D67-BD03-FE0E143818B0}" sibTransId="{06E1D36D-2E67-4629-998B-BF4E660965EC}"/>
    <dgm:cxn modelId="{6A70DC05-5AD6-4B82-8A01-F3F534E4FE70}" type="presOf" srcId="{561E24F0-1148-4F00-9003-59ED6948E86A}" destId="{EF2C8641-9F0B-4203-87B3-FCBDD89E237A}" srcOrd="0" destOrd="0" presId="urn:microsoft.com/office/officeart/2005/8/layout/orgChart1"/>
    <dgm:cxn modelId="{CC1C69F3-44DE-432C-8B40-BF242E22632C}" type="presOf" srcId="{76FCB855-A242-4BCF-889E-D35E1362EA13}" destId="{5A74C9ED-2444-40F0-80FE-CC903C2C68D1}" srcOrd="0" destOrd="0" presId="urn:microsoft.com/office/officeart/2005/8/layout/orgChart1"/>
    <dgm:cxn modelId="{E202EFC7-882F-48C7-BDA6-8EE3E2797624}" srcId="{8CD7B082-53C2-4821-942D-BCCE7D8A0802}" destId="{9B7AA3FE-BFFC-4899-B31D-A7B39F58FBE6}" srcOrd="0" destOrd="0" parTransId="{8C87F44C-8844-4DC5-8882-2F3DCE912C23}" sibTransId="{24DA7E45-3C42-410E-8D20-9F5EC99E96B7}"/>
    <dgm:cxn modelId="{367EDC43-F36D-48BB-8B3B-D55438ACE4C6}" type="presOf" srcId="{025A396E-123B-4C9E-871C-9333B616B336}" destId="{20D2CB39-A652-497F-9080-AC847D9DB711}" srcOrd="0" destOrd="0" presId="urn:microsoft.com/office/officeart/2005/8/layout/orgChart1"/>
    <dgm:cxn modelId="{208BDB2B-5AE7-4A38-BDE8-B1390B1825FD}" type="presOf" srcId="{C7F3EBBF-62F2-4C30-BC13-E24E5387E998}" destId="{1D4B752B-4C30-4E3B-A67B-EF4F281D47ED}" srcOrd="0" destOrd="0" presId="urn:microsoft.com/office/officeart/2005/8/layout/orgChart1"/>
    <dgm:cxn modelId="{D5F13F76-B701-43DE-A9F0-73A293B5B666}" type="presOf" srcId="{76FCB855-A242-4BCF-889E-D35E1362EA13}" destId="{3A018BFC-8ED5-4A1D-9A77-7354D5ED4FCB}" srcOrd="1" destOrd="0" presId="urn:microsoft.com/office/officeart/2005/8/layout/orgChart1"/>
    <dgm:cxn modelId="{0F7D6233-1234-47CA-8CFC-E4DB205ABA98}" type="presOf" srcId="{8E0047E2-611B-45E2-8EA1-3B0274F5CCB7}" destId="{DC0618BD-7403-422F-A7D4-1C835E762D68}" srcOrd="0" destOrd="0" presId="urn:microsoft.com/office/officeart/2005/8/layout/orgChart1"/>
    <dgm:cxn modelId="{18AC5674-26E1-4CFA-A1D1-E08FE7B7FEBE}" type="presOf" srcId="{8EB39E5B-F84C-4C35-AA61-E4701F535FC3}" destId="{4DE7AC2E-316A-432D-B50F-81C5BE3E326D}" srcOrd="0" destOrd="0" presId="urn:microsoft.com/office/officeart/2005/8/layout/orgChart1"/>
    <dgm:cxn modelId="{635DD28C-AF37-4222-B767-9B7B5CCFB5EE}" srcId="{0CA637F6-6E73-4971-8A15-F910DE2E5C73}" destId="{D0BF8EB2-0E0A-4F8C-8FF6-97A5E95DB469}" srcOrd="0" destOrd="0" parTransId="{22CD59AF-F7FF-4123-9F15-2814FA12CA51}" sibTransId="{351BD8BE-16A1-4764-BDB8-495BE4F1C1E0}"/>
    <dgm:cxn modelId="{727F4FA3-B512-4281-992E-1A1DB5F0D87B}" type="presOf" srcId="{DB88D176-473F-4C49-B8E9-8B9B3BE6D1F7}" destId="{98F41D45-8B2C-414D-8E85-C7E9420EBDD8}" srcOrd="0" destOrd="0" presId="urn:microsoft.com/office/officeart/2005/8/layout/orgChart1"/>
    <dgm:cxn modelId="{C690F71F-5B95-4173-BC98-C37A11C683BE}" srcId="{1AA4516D-F2AC-4491-BDC7-F020A4F7D0A5}" destId="{DB88D176-473F-4C49-B8E9-8B9B3BE6D1F7}" srcOrd="2" destOrd="0" parTransId="{5FCAA472-F00B-4BBE-94D5-074C64BEF83A}" sibTransId="{C26D4A3F-3EE0-4226-A91B-6A5B2A2C692C}"/>
    <dgm:cxn modelId="{019C6AF2-CF7A-4273-8054-5FC671EE862D}" srcId="{27BEEA92-1140-44B2-9824-9B2F3F47268B}" destId="{96757E3F-236D-4AF8-9872-50C10546DC81}" srcOrd="1" destOrd="0" parTransId="{CC34E7B8-F2B5-48B6-88A2-7E67033B5DB6}" sibTransId="{F74147E2-B7D4-4219-AC14-997843A8CBFF}"/>
    <dgm:cxn modelId="{0967A0A9-1801-4E60-B1BC-9472E5C055C9}" type="presOf" srcId="{F02F0FA8-0462-4B24-A547-642CAF6A74C2}" destId="{20E47C75-AA10-4AAD-AA94-09C2164C4761}" srcOrd="1" destOrd="0" presId="urn:microsoft.com/office/officeart/2005/8/layout/orgChart1"/>
    <dgm:cxn modelId="{84CF5FB3-D7BA-4C19-9F06-55598D512EB7}" type="presOf" srcId="{8A87A23F-65F4-46B1-80CB-670EBFFA083F}" destId="{074F016B-6EDA-49F9-BD10-77CC7A050785}" srcOrd="1" destOrd="0" presId="urn:microsoft.com/office/officeart/2005/8/layout/orgChart1"/>
    <dgm:cxn modelId="{36190545-2C07-4ACF-9CE0-0C99DD0381DD}" type="presOf" srcId="{3FDE781C-1AF1-4204-861B-0A38896D393A}" destId="{6876CD93-2DCA-4924-B014-B51FF8EDBD73}" srcOrd="1" destOrd="0" presId="urn:microsoft.com/office/officeart/2005/8/layout/orgChart1"/>
    <dgm:cxn modelId="{59B2CAD7-F69F-43CF-831A-313C20DE63D0}" type="presOf" srcId="{2561D028-B77A-41C2-A52F-5EB24ED8CA01}" destId="{DCE3EC41-3AE5-4EF0-91A3-0DFA069DEC84}" srcOrd="1" destOrd="0" presId="urn:microsoft.com/office/officeart/2005/8/layout/orgChart1"/>
    <dgm:cxn modelId="{EE90498A-A011-4DE8-98F2-B084CCACD3BD}" type="presOf" srcId="{04EA7DF8-AE89-4CB4-AC5E-C64A4A7C65FA}" destId="{16D7E4EF-8140-4316-BD69-44DEC4F8DADF}" srcOrd="0" destOrd="0" presId="urn:microsoft.com/office/officeart/2005/8/layout/orgChart1"/>
    <dgm:cxn modelId="{39A325AF-10C0-477F-B572-74AA6CE84249}" srcId="{CB8AAF06-2DE3-4A23-A77A-EE3DC024BE38}" destId="{F41D8039-6787-47D4-A02E-0C246782894B}" srcOrd="1" destOrd="0" parTransId="{776DAF78-F0C5-4293-BC45-FE94107921B2}" sibTransId="{45E8DED4-480B-4D90-BF5E-8C22A98507D5}"/>
    <dgm:cxn modelId="{ACE29E7F-EE06-42C7-931E-1D4C012CABA0}" type="presOf" srcId="{B35B5088-58FB-438E-8C45-A414BC5092B4}" destId="{28954B09-41EF-4212-80BC-06AFC45C4AB2}" srcOrd="1" destOrd="0" presId="urn:microsoft.com/office/officeart/2005/8/layout/orgChart1"/>
    <dgm:cxn modelId="{ED92AE11-309C-4A44-8A0E-7C4221C1F7B3}" srcId="{93283C83-7189-4E03-946F-17308BC8B0D8}" destId="{026D71D3-7EB4-4A35-B8F5-4AD6BA9A70BE}" srcOrd="1" destOrd="0" parTransId="{3FF10398-69AC-4B74-824E-325DCEFC25F7}" sibTransId="{48BED415-E862-4D19-B7F1-62748ABC6A48}"/>
    <dgm:cxn modelId="{90733035-0C60-4179-9C61-8309BAF8C96D}" srcId="{1AA4516D-F2AC-4491-BDC7-F020A4F7D0A5}" destId="{570239FF-A3F7-43D4-9AF2-A65972B83343}" srcOrd="1" destOrd="0" parTransId="{50F6E70B-0452-4FC3-A5E5-D008984DD306}" sibTransId="{AF766B25-B929-4574-AFCC-31DC2FF5E9E6}"/>
    <dgm:cxn modelId="{98507425-BE3F-468B-917C-157D279E4F10}" type="presOf" srcId="{570239FF-A3F7-43D4-9AF2-A65972B83343}" destId="{EAB2049F-EB29-430C-9BE3-3340E0CDE063}" srcOrd="1" destOrd="0" presId="urn:microsoft.com/office/officeart/2005/8/layout/orgChart1"/>
    <dgm:cxn modelId="{08776BD7-8B92-472B-9081-38DE7CF63439}" type="presOf" srcId="{3786DFBE-F14A-4660-8E20-25CBB1B708C8}" destId="{D8C402A1-2AF8-4568-84D4-50051119BA54}" srcOrd="0" destOrd="0" presId="urn:microsoft.com/office/officeart/2005/8/layout/orgChart1"/>
    <dgm:cxn modelId="{8AD049B7-AB30-432A-8BB0-2F1D249C248E}" type="presOf" srcId="{77507AA8-C6AB-4ABE-8F2D-4E9D3B04E403}" destId="{6B522E0A-7774-41D9-A575-867789017C0A}" srcOrd="1" destOrd="0" presId="urn:microsoft.com/office/officeart/2005/8/layout/orgChart1"/>
    <dgm:cxn modelId="{1765CC12-EE27-46A6-A737-112690A16912}" type="presOf" srcId="{27BEEA92-1140-44B2-9824-9B2F3F47268B}" destId="{762B9192-0FA9-4E54-A3D2-6020F1DBCC86}" srcOrd="0" destOrd="0" presId="urn:microsoft.com/office/officeart/2005/8/layout/orgChart1"/>
    <dgm:cxn modelId="{787CEF3C-2EB9-410F-8B51-9903B2633ED8}" srcId="{E97A6B7B-63B1-4178-A78A-85225CDAC417}" destId="{B35B5088-58FB-438E-8C45-A414BC5092B4}" srcOrd="4" destOrd="0" parTransId="{01712D03-8D7E-4AEB-A688-7A3D54C8353F}" sibTransId="{33EF2F2F-79AC-4DAD-816E-175F9040AE5A}"/>
    <dgm:cxn modelId="{439C7A59-3303-442A-91E5-70D88CD950EB}" type="presOf" srcId="{2BC10E5F-6E83-4AE2-852A-22A481F4539B}" destId="{FD96BEBF-C6FE-4AB0-98AE-58DE44B3F42C}" srcOrd="1" destOrd="0" presId="urn:microsoft.com/office/officeart/2005/8/layout/orgChart1"/>
    <dgm:cxn modelId="{4E7B9429-8929-43F9-909D-E8EF33A2875E}" type="presOf" srcId="{DD213701-6938-4C59-BC0F-DC3F8AFE1CDF}" destId="{D94DFDB9-ADDE-4AF4-917F-45BF5392C798}" srcOrd="0" destOrd="0" presId="urn:microsoft.com/office/officeart/2005/8/layout/orgChart1"/>
    <dgm:cxn modelId="{A6C12716-632F-4E30-96D5-9097BB235C9B}" type="presOf" srcId="{8CD7B082-53C2-4821-942D-BCCE7D8A0802}" destId="{EC48748C-A4C3-45EF-A3E9-35E0A6FDC42C}" srcOrd="1" destOrd="0" presId="urn:microsoft.com/office/officeart/2005/8/layout/orgChart1"/>
    <dgm:cxn modelId="{F08EE996-13AF-40CE-8BE7-4FB8F28523DF}" srcId="{CC113358-17DF-497E-BFEA-75387B770B5F}" destId="{AE04B93E-A2EE-4E6C-959F-435EA3BB5206}" srcOrd="4" destOrd="0" parTransId="{CD34A574-1D34-495A-9C74-C6EF1C7DA999}" sibTransId="{D40D3131-1B46-4BC9-A6D1-308F8B054AAC}"/>
    <dgm:cxn modelId="{8B21BB1A-34F9-4C93-9519-BDF811D77163}" type="presOf" srcId="{5295C9CF-3D0F-42A0-9AD8-FF8DEC7B82C6}" destId="{BF47FE2B-C97E-448D-8190-825995F23060}" srcOrd="1" destOrd="0" presId="urn:microsoft.com/office/officeart/2005/8/layout/orgChart1"/>
    <dgm:cxn modelId="{302EA3DD-2398-4E41-9E57-13056990B693}" type="presOf" srcId="{1AA4516D-F2AC-4491-BDC7-F020A4F7D0A5}" destId="{462D3D98-DAB1-4320-ABA5-F257E9F7AC1D}" srcOrd="0" destOrd="0" presId="urn:microsoft.com/office/officeart/2005/8/layout/orgChart1"/>
    <dgm:cxn modelId="{7BA4FC89-A338-4D83-84FA-02270EB0A21E}" type="presOf" srcId="{91453F55-DD8B-4B51-9253-E141AA549D39}" destId="{4278437B-4E56-4A2A-8BF8-2DFB07D0CAE4}" srcOrd="0" destOrd="0" presId="urn:microsoft.com/office/officeart/2005/8/layout/orgChart1"/>
    <dgm:cxn modelId="{73CE3E60-DE6E-4FAA-8040-4F0988440FF2}" srcId="{0CA637F6-6E73-4971-8A15-F910DE2E5C73}" destId="{19F7A835-FC58-48EE-A266-A3D484C97473}" srcOrd="3" destOrd="0" parTransId="{8C72A0B2-32FB-4FF9-A4D4-60FD38F7FEFB}" sibTransId="{C75B6F61-C1B8-411E-AE0D-228DAC13307B}"/>
    <dgm:cxn modelId="{6559928B-55B7-4E08-A910-3688F41EFCAD}" type="presOf" srcId="{984D726E-F223-495C-805F-FB655BB4F5D4}" destId="{CF66790E-6E2D-4169-82A3-4A0563FC3288}" srcOrd="0" destOrd="0" presId="urn:microsoft.com/office/officeart/2005/8/layout/orgChart1"/>
    <dgm:cxn modelId="{A8FB9B66-50FD-493B-91E7-4F7F84FFCBFF}" srcId="{0CA637F6-6E73-4971-8A15-F910DE2E5C73}" destId="{D04B2F92-51C9-4C98-BCEB-2D9DC2999492}" srcOrd="1" destOrd="0" parTransId="{9487A1D4-6A2F-4754-BCAE-AC9E8998ED73}" sibTransId="{FE20B4A7-952A-4EF4-ABB2-3B0FA5DD7373}"/>
    <dgm:cxn modelId="{0ED4E57A-77C7-42C0-A90C-9D10A56B3AB2}" type="presOf" srcId="{8128F86B-0D2E-4C05-A65A-4CD5F7006EFA}" destId="{6C008866-A7E2-4507-9A8C-80579664126D}" srcOrd="0" destOrd="0" presId="urn:microsoft.com/office/officeart/2005/8/layout/orgChart1"/>
    <dgm:cxn modelId="{BDF1CDFA-39FB-4CC0-A53C-39C7983518BF}" type="presOf" srcId="{A88A8E0D-3706-4C8F-A52A-5DAB6F2F5B93}" destId="{00C4A8C2-C47B-423E-98C3-59EF522B1F17}" srcOrd="0" destOrd="0" presId="urn:microsoft.com/office/officeart/2005/8/layout/orgChart1"/>
    <dgm:cxn modelId="{5EE39C00-CDA2-463E-A79E-E4A8CA08FBA4}" srcId="{21C872DB-790C-4A7B-A522-AC0EAC29961A}" destId="{600FD1B6-7F4B-45E1-B9A0-5B38D020C11F}" srcOrd="2" destOrd="0" parTransId="{A9BDD72D-277C-4B35-9AE3-0366E10DDB35}" sibTransId="{F75329AA-5ACD-4DBA-B34C-4083CF6A3FD9}"/>
    <dgm:cxn modelId="{1277D6A6-70D4-48F8-95C2-AE3267A88EF4}" srcId="{F41D8039-6787-47D4-A02E-0C246782894B}" destId="{108A205B-9465-435F-85AE-9C652CD66052}" srcOrd="4" destOrd="0" parTransId="{8FDBAD86-B0D4-4679-8A10-CF026D677EBB}" sibTransId="{42BCD737-F6A4-4D14-A778-DC791DBA6DC7}"/>
    <dgm:cxn modelId="{A0790E30-6EE0-423B-9536-C0A71639A52E}" type="presOf" srcId="{7A67A5E7-794D-4635-869A-AB1DE35DFF46}" destId="{370A755C-3245-4096-9696-9B0654BD1205}" srcOrd="1" destOrd="0" presId="urn:microsoft.com/office/officeart/2005/8/layout/orgChart1"/>
    <dgm:cxn modelId="{D6B250FC-5E30-4C48-8B0F-29C339244F22}" type="presOf" srcId="{CD9DC5B8-7218-4DC9-AFF9-3F3C86B0CEE0}" destId="{F4DDE31F-8FF3-497E-B26A-65C7062DB78A}" srcOrd="0" destOrd="0" presId="urn:microsoft.com/office/officeart/2005/8/layout/orgChart1"/>
    <dgm:cxn modelId="{8DD8BC7C-56DD-4137-9E54-753CE694D489}" srcId="{21C872DB-790C-4A7B-A522-AC0EAC29961A}" destId="{1AA4516D-F2AC-4491-BDC7-F020A4F7D0A5}" srcOrd="0" destOrd="0" parTransId="{15DC2BDC-DFC4-4D77-BB83-C7612082A9F2}" sibTransId="{3274989E-559E-4DC6-AB9D-262B21C5F676}"/>
    <dgm:cxn modelId="{327CDEB4-3D05-42B7-8514-D147B162CA38}" type="presOf" srcId="{3C4FA875-7D03-404C-9DCB-B2AA5259CD6A}" destId="{A2ED4CFD-3404-4D47-946F-9B648A0A8BE1}" srcOrd="0" destOrd="0" presId="urn:microsoft.com/office/officeart/2005/8/layout/orgChart1"/>
    <dgm:cxn modelId="{A8CDFAC9-64C4-4C44-A5DA-A3F0F093FFA4}" type="presOf" srcId="{6F3F0A92-E01B-43B3-9CE1-07D6FF166C3C}" destId="{403DC14B-7AAF-40D6-BEA7-6ABE50895AA2}" srcOrd="1" destOrd="0" presId="urn:microsoft.com/office/officeart/2005/8/layout/orgChart1"/>
    <dgm:cxn modelId="{2E42937B-3AC8-4656-B862-A32A90A78164}" type="presOf" srcId="{D786D9FE-4DD9-4D90-859B-FB2D5EB53948}" destId="{F930D7E4-BC98-4290-9B0C-A9B9C0773FF4}" srcOrd="1" destOrd="0" presId="urn:microsoft.com/office/officeart/2005/8/layout/orgChart1"/>
    <dgm:cxn modelId="{9BA9EE06-B4FC-4AF3-993B-DF7FCC18A88C}" type="presOf" srcId="{47B8AAF3-ACF6-40C7-84B5-7A11E248DF7A}" destId="{87389A8D-C825-41A7-A756-3BFA68A08EB8}" srcOrd="0" destOrd="0" presId="urn:microsoft.com/office/officeart/2005/8/layout/orgChart1"/>
    <dgm:cxn modelId="{56036681-5A36-474A-BEAA-34B394DC19E3}" type="presOf" srcId="{1F8D4EBE-5548-4106-9B6D-D565C6A0FE3D}" destId="{A5093CAC-45C8-46DD-A78D-FD4ECFC87467}" srcOrd="0" destOrd="0" presId="urn:microsoft.com/office/officeart/2005/8/layout/orgChart1"/>
    <dgm:cxn modelId="{DA6896C0-9472-4F66-9716-8CE6F1576DC4}" type="presOf" srcId="{F6882578-EE6C-4371-B754-BDF67F50243A}" destId="{E57087AC-CA0E-43FE-890D-642853962B3A}" srcOrd="0" destOrd="0" presId="urn:microsoft.com/office/officeart/2005/8/layout/orgChart1"/>
    <dgm:cxn modelId="{AD2A30DB-CD38-4C99-A7DD-C188210DFCC6}" type="presOf" srcId="{E887394E-B8D9-4224-86DC-B20C9977D488}" destId="{CA5D42B6-61A1-4A28-AC9F-559C59514CA0}" srcOrd="0" destOrd="0" presId="urn:microsoft.com/office/officeart/2005/8/layout/orgChart1"/>
    <dgm:cxn modelId="{C828541E-D7C1-4858-BAD1-D0310BF0987F}" type="presOf" srcId="{4BA12E5F-7ACC-4716-B520-702AFB691336}" destId="{8794A6CE-3A42-4E14-91F4-4340EA8BD0B3}" srcOrd="1" destOrd="0" presId="urn:microsoft.com/office/officeart/2005/8/layout/orgChart1"/>
    <dgm:cxn modelId="{29F810A5-9CDF-44E4-AD10-1FC8D2A9A1AC}" type="presOf" srcId="{BA4903D5-554A-448C-B1C8-CFDBFCAA5371}" destId="{C8092139-D715-48AE-AB47-B934B79E146C}" srcOrd="0" destOrd="0" presId="urn:microsoft.com/office/officeart/2005/8/layout/orgChart1"/>
    <dgm:cxn modelId="{39876624-2377-4E5C-A791-048F4BA97372}" srcId="{2DF552FC-BC12-4BB9-8F0B-56D91AFBD8CA}" destId="{97FFEBC8-353E-43E5-BC50-7706EC63D102}" srcOrd="2" destOrd="0" parTransId="{DA4CB874-ED95-4CDE-A7B3-1A740B526B87}" sibTransId="{DD16D84D-0A04-4516-9D10-741578260FAF}"/>
    <dgm:cxn modelId="{55C799E0-E77F-4E2B-9B7D-A537AA9B710E}" type="presOf" srcId="{D0BF8EB2-0E0A-4F8C-8FF6-97A5E95DB469}" destId="{CCAF7856-22B3-4196-939F-40E4A642490C}" srcOrd="0" destOrd="0" presId="urn:microsoft.com/office/officeart/2005/8/layout/orgChart1"/>
    <dgm:cxn modelId="{2C98EC35-0C26-43E3-AD83-70194C6A87EE}" type="presOf" srcId="{0146CDF6-680B-430B-A8A7-8C85AF75E739}" destId="{3F988293-D488-45A4-A173-CE06C1DC39EA}" srcOrd="1" destOrd="0" presId="urn:microsoft.com/office/officeart/2005/8/layout/orgChart1"/>
    <dgm:cxn modelId="{BD27406D-A455-4772-9748-981E070C6F45}" type="presOf" srcId="{7402F61B-9152-470B-8487-8AC9FCBDEAD7}" destId="{6846C315-87F3-4B9C-BCBC-E7581EE5C42C}" srcOrd="0" destOrd="0" presId="urn:microsoft.com/office/officeart/2005/8/layout/orgChart1"/>
    <dgm:cxn modelId="{25FB4A68-C525-4766-8A8E-24FDC2EC18BF}" type="presOf" srcId="{A008D8AC-B57A-43A4-891C-B6FF0239E172}" destId="{1FEFD989-2DCE-4F1B-A030-82A9681BC326}" srcOrd="1" destOrd="0" presId="urn:microsoft.com/office/officeart/2005/8/layout/orgChart1"/>
    <dgm:cxn modelId="{3DA399BF-33E5-40B8-8887-9426AD72AB51}" type="presOf" srcId="{C73F2329-5624-4997-A723-8EF820944472}" destId="{D24727B7-6CEE-458C-8EEB-899ADE4D6042}" srcOrd="0" destOrd="0" presId="urn:microsoft.com/office/officeart/2005/8/layout/orgChart1"/>
    <dgm:cxn modelId="{EB34625A-C3EB-4EB4-9F9E-AD4CF7F9F7AE}" type="presOf" srcId="{7205A9F7-D8B0-46B5-85C9-87384B00DC56}" destId="{BB81058A-3F0E-4D10-95DE-43BAD49CF5DB}" srcOrd="0" destOrd="0" presId="urn:microsoft.com/office/officeart/2005/8/layout/orgChart1"/>
    <dgm:cxn modelId="{5D9C90C8-ABA4-4458-91D9-0A5E65E0DB20}" type="presOf" srcId="{2CC3FC7A-829C-47C7-8072-7AFA856B98F4}" destId="{CFD4F3AB-0855-4655-AC8F-AAFC74B85687}" srcOrd="1" destOrd="0" presId="urn:microsoft.com/office/officeart/2005/8/layout/orgChart1"/>
    <dgm:cxn modelId="{C1388373-1C3E-4900-AB81-A7BAACBCE66E}" type="presOf" srcId="{AB275CE5-5569-4C3C-8788-02900C23085C}" destId="{47478A04-D4A7-4EEF-961B-5E71F9A3FEE7}" srcOrd="1" destOrd="0" presId="urn:microsoft.com/office/officeart/2005/8/layout/orgChart1"/>
    <dgm:cxn modelId="{045E8378-340C-435E-BF9A-F1F4F478B653}" srcId="{44713899-BFD1-4D9C-9F4E-79F573D093A4}" destId="{0146CDF6-680B-430B-A8A7-8C85AF75E739}" srcOrd="2" destOrd="0" parTransId="{A3F8E0A1-4126-4206-BA80-B224C71FA62A}" sibTransId="{250E5EB6-DDE1-48EF-97D6-6851E44C19C3}"/>
    <dgm:cxn modelId="{76E4B75B-FFDC-4F6F-AD51-42F9F4647D9D}" type="presOf" srcId="{0CA637F6-6E73-4971-8A15-F910DE2E5C73}" destId="{E8A79F04-3D00-42FA-853C-035C6307B463}" srcOrd="1" destOrd="0" presId="urn:microsoft.com/office/officeart/2005/8/layout/orgChart1"/>
    <dgm:cxn modelId="{03E7A040-B834-4BF5-83C9-2394A982AA8E}" type="presOf" srcId="{AD3DD3B3-9EE3-4587-9323-D4DC726EF985}" destId="{09142732-1E81-484B-ADD8-DE05915B1430}" srcOrd="0" destOrd="0" presId="urn:microsoft.com/office/officeart/2005/8/layout/orgChart1"/>
    <dgm:cxn modelId="{BBF474F9-1DC6-490F-80F4-E86F5F4CB8BA}" type="presOf" srcId="{2BB13B4A-B93A-4CF6-BC90-40A57AF4ECB4}" destId="{0B07EEC2-AA79-4D64-853D-361611A0929F}" srcOrd="0" destOrd="0" presId="urn:microsoft.com/office/officeart/2005/8/layout/orgChart1"/>
    <dgm:cxn modelId="{A8C8684F-B0DC-407D-99C2-5684B3C8606E}" type="presOf" srcId="{E97A6B7B-63B1-4178-A78A-85225CDAC417}" destId="{300DCD92-F904-45DB-82B0-FD0BFECF196C}" srcOrd="0" destOrd="0" presId="urn:microsoft.com/office/officeart/2005/8/layout/orgChart1"/>
    <dgm:cxn modelId="{CA1027C3-0FBA-4AAB-842B-18C36C340BE8}" type="presOf" srcId="{927B6593-9AC1-4EA7-8F05-D8924AA88D9F}" destId="{77CCEFDB-5F02-4BCA-93A6-C2DCF92494BF}" srcOrd="0" destOrd="0" presId="urn:microsoft.com/office/officeart/2005/8/layout/orgChart1"/>
    <dgm:cxn modelId="{00721AD7-90D4-43FC-B6A4-E674CCA4DACE}" srcId="{0E6D7491-D170-4F3B-B053-E23828FA5574}" destId="{93283C83-7189-4E03-946F-17308BC8B0D8}" srcOrd="2" destOrd="0" parTransId="{CDD100F7-0146-44E7-9BF6-E373D067C412}" sibTransId="{3992CDF2-FEEA-4272-B399-9D655D99D3F5}"/>
    <dgm:cxn modelId="{B494191D-1BF3-4245-AC0F-0C3A27BC3679}" srcId="{5295C9CF-3D0F-42A0-9AD8-FF8DEC7B82C6}" destId="{3FDE781C-1AF1-4204-861B-0A38896D393A}" srcOrd="1" destOrd="0" parTransId="{7160921D-83BD-4894-B279-F51B9470986F}" sibTransId="{B4D01A16-4F12-4895-91DC-BCD97CEEDC5E}"/>
    <dgm:cxn modelId="{D8C14760-1F58-4938-82F5-0C680C868C58}" type="presOf" srcId="{56F1E910-88A6-4814-B6FD-90644899657A}" destId="{A2E28D2A-01FA-453E-92FC-82B6B41A699D}" srcOrd="0" destOrd="0" presId="urn:microsoft.com/office/officeart/2005/8/layout/orgChart1"/>
    <dgm:cxn modelId="{2141C777-4CBA-480C-BE00-89A4DC4C8420}" type="presOf" srcId="{F668E1C2-8DFA-45FF-BD2A-A1F2FC1DBB66}" destId="{AF331C38-009A-4866-AB7A-9196E86B0B7F}" srcOrd="0" destOrd="0" presId="urn:microsoft.com/office/officeart/2005/8/layout/orgChart1"/>
    <dgm:cxn modelId="{F4303A09-6893-4C2F-89ED-E3D529685DB3}" srcId="{E7D5633B-4D5E-4EB7-A5CD-5943974AE5DF}" destId="{1E0D2053-6865-4FCE-9653-188E7D875028}" srcOrd="1" destOrd="0" parTransId="{E4AAB6CD-5CFF-4320-B7B1-8AE3B252D145}" sibTransId="{D17BE085-209A-4181-86ED-8789C1D5AC23}"/>
    <dgm:cxn modelId="{443E2E32-ADE7-4883-8788-D4472BB8517F}" type="presOf" srcId="{23DB8ED1-A6F9-454C-B683-3DA2BE863C4E}" destId="{2B531CBA-2DDF-43AC-90B3-76D5144D0950}" srcOrd="0" destOrd="0" presId="urn:microsoft.com/office/officeart/2005/8/layout/orgChart1"/>
    <dgm:cxn modelId="{680E3CC2-17B1-4AC1-9293-A582BA234925}" type="presOf" srcId="{CDDC6E1D-52BA-4A98-989B-FF3B7BDFC4B8}" destId="{E9120E36-190F-47E7-95E7-DCD15741D01D}" srcOrd="0" destOrd="0" presId="urn:microsoft.com/office/officeart/2005/8/layout/orgChart1"/>
    <dgm:cxn modelId="{32D96736-8EE0-474D-83AF-A449CF4A381F}" type="presOf" srcId="{FAE9FB77-7B10-4575-992E-A597D98AA4DE}" destId="{D9D6C2A0-E58D-4E76-85A6-ADC19073D70E}" srcOrd="0" destOrd="0" presId="urn:microsoft.com/office/officeart/2005/8/layout/orgChart1"/>
    <dgm:cxn modelId="{AAF6708A-E509-41C8-B702-C2D2B673BE06}" type="presOf" srcId="{8CD7B082-53C2-4821-942D-BCCE7D8A0802}" destId="{7962AA10-EE2D-4B3A-BEE3-1449BB716C25}" srcOrd="0" destOrd="0" presId="urn:microsoft.com/office/officeart/2005/8/layout/orgChart1"/>
    <dgm:cxn modelId="{EBFF8860-FE61-436C-8733-3B5CECE00A1C}" type="presOf" srcId="{CE7BE555-BFDA-4892-B011-449F9EA79974}" destId="{E758EBB4-A8B8-4BB7-B3B9-F99B24A81893}" srcOrd="1" destOrd="0" presId="urn:microsoft.com/office/officeart/2005/8/layout/orgChart1"/>
    <dgm:cxn modelId="{3F677703-953F-4BDC-A838-BBC15F8E916A}" type="presOf" srcId="{89589607-DEBC-4A9B-9E25-ABB504088E53}" destId="{7FC9DBD7-8C07-4AC3-A59A-466A66758800}" srcOrd="0" destOrd="0" presId="urn:microsoft.com/office/officeart/2005/8/layout/orgChart1"/>
    <dgm:cxn modelId="{C130C6DC-1BD5-4C70-B25C-F8998CC2052A}" type="presOf" srcId="{500C7D07-58A1-43DD-9162-A7D7E38B84C3}" destId="{0A08B0F2-8157-4465-8859-9433F82A30BA}" srcOrd="0" destOrd="0" presId="urn:microsoft.com/office/officeart/2005/8/layout/orgChart1"/>
    <dgm:cxn modelId="{FA4B5980-36DD-43A4-AEDF-A3D9E2966DBB}" type="presOf" srcId="{B72164CE-B7F4-4BB4-9BAB-FEE1E042419B}" destId="{90EE1ED4-54A6-41B2-AD3E-F6A4272A5C3B}" srcOrd="0" destOrd="0" presId="urn:microsoft.com/office/officeart/2005/8/layout/orgChart1"/>
    <dgm:cxn modelId="{89B760F9-13FC-46E5-8AF1-EEDAC3B0B231}" type="presOf" srcId="{70DFE430-8FFC-44AC-8BC7-D17B11FC2449}" destId="{76EF3220-02E2-456A-B38F-8E4DEDBC0964}" srcOrd="1" destOrd="0" presId="urn:microsoft.com/office/officeart/2005/8/layout/orgChart1"/>
    <dgm:cxn modelId="{D4BAEDC0-8EB2-41C4-9230-164EB2E246FE}" type="presOf" srcId="{C46755C8-0651-4147-96EC-413FCE971670}" destId="{33FA5673-4639-43BC-BACE-65389EE1CB87}" srcOrd="0" destOrd="0" presId="urn:microsoft.com/office/officeart/2005/8/layout/orgChart1"/>
    <dgm:cxn modelId="{CE055759-ABEE-4421-97EC-034588DD2B06}" type="presOf" srcId="{4274EF35-3970-48A2-BEC2-495B1B7D5676}" destId="{D149468F-52D8-44B5-AF7D-1FB2585D643E}" srcOrd="0" destOrd="0" presId="urn:microsoft.com/office/officeart/2005/8/layout/orgChart1"/>
    <dgm:cxn modelId="{D5B5A918-63F6-4C11-B730-D3518F8F9F14}" srcId="{04EA7DF8-AE89-4CB4-AC5E-C64A4A7C65FA}" destId="{E7A67E27-5428-49E5-862F-B67BEF77631B}" srcOrd="0" destOrd="0" parTransId="{10CB845D-4E1D-4F08-B1D7-BF0337B79B5F}" sibTransId="{2B099F1A-6DA7-4D4A-B384-853E648AF93A}"/>
    <dgm:cxn modelId="{12F9FEDA-7C17-4806-A28C-66F0DE2EF5FB}" type="presOf" srcId="{8035BEB1-0147-4084-BF5B-4FB100A09043}" destId="{4A713DB2-46EA-437E-BD17-CFCA3D5E75F4}" srcOrd="0" destOrd="0" presId="urn:microsoft.com/office/officeart/2005/8/layout/orgChart1"/>
    <dgm:cxn modelId="{36A616EF-19C8-44FF-A946-DC96F8A20074}" srcId="{8CD7B082-53C2-4821-942D-BCCE7D8A0802}" destId="{EF900E52-C7AD-4555-A458-165E196CE949}" srcOrd="1" destOrd="0" parTransId="{8035BEB1-0147-4084-BF5B-4FB100A09043}" sibTransId="{81CC0044-794C-4A36-81FB-7E8BF7BFC147}"/>
    <dgm:cxn modelId="{30B2EEBA-DFE0-4EE7-B843-9688DF669790}" srcId="{985C754E-A342-4E3B-A763-7B71A2468FAB}" destId="{8CD7B082-53C2-4821-942D-BCCE7D8A0802}" srcOrd="0" destOrd="0" parTransId="{3786DFBE-F14A-4660-8E20-25CBB1B708C8}" sibTransId="{112C25FF-4902-43E0-AD32-B54E3D20119A}"/>
    <dgm:cxn modelId="{83F065B6-DE03-476D-853C-DA85EBAD4EB5}" type="presOf" srcId="{1FE0F478-33A0-46BF-B89A-2D3CB24C33AA}" destId="{3F32739F-635F-4266-BD34-A1FD71C25968}" srcOrd="0" destOrd="0" presId="urn:microsoft.com/office/officeart/2005/8/layout/orgChart1"/>
    <dgm:cxn modelId="{90AA381C-0BD7-4AAE-BF36-AB13B03BD30B}" srcId="{A0F2AEFC-6771-4BCB-83C0-BBE5C9727ADC}" destId="{3EE987FE-7C7A-4D6A-9A11-D4173B73B817}" srcOrd="1" destOrd="0" parTransId="{A48BDB16-292C-4CFF-999E-825ED523E796}" sibTransId="{4B17BD2D-DED9-4366-977F-9CB0222BDEBC}"/>
    <dgm:cxn modelId="{4F6D2748-25EA-4BC7-855E-B0F0A025A688}" type="presOf" srcId="{43577532-BA56-4202-A56E-88802703A460}" destId="{121DC829-B890-4D46-ABF2-11F5C4D76049}" srcOrd="1" destOrd="0" presId="urn:microsoft.com/office/officeart/2005/8/layout/orgChart1"/>
    <dgm:cxn modelId="{E6E2E0E5-7A02-4F16-83C3-7583DAA2F5AA}" type="presOf" srcId="{8C87F44C-8844-4DC5-8882-2F3DCE912C23}" destId="{537B660E-A4C1-417A-96AE-3034266F0D83}" srcOrd="0" destOrd="0" presId="urn:microsoft.com/office/officeart/2005/8/layout/orgChart1"/>
    <dgm:cxn modelId="{CF55A31E-79E3-4957-B587-DF94C1BFABD9}" type="presOf" srcId="{1AA4516D-F2AC-4491-BDC7-F020A4F7D0A5}" destId="{CB8C2D62-120B-459B-B439-F8E27A26B568}" srcOrd="1" destOrd="0" presId="urn:microsoft.com/office/officeart/2005/8/layout/orgChart1"/>
    <dgm:cxn modelId="{2D3C39CE-45CB-4E35-A103-3FAD3E0624BC}" type="presOf" srcId="{E930F424-3F09-40E9-8BB0-646F58C93755}" destId="{891AC32F-D943-434B-83EC-703ABFF5F1E4}" srcOrd="1" destOrd="0" presId="urn:microsoft.com/office/officeart/2005/8/layout/orgChart1"/>
    <dgm:cxn modelId="{4AC9A3C8-E5D1-4B17-BD94-C47F4E579AEF}" type="presOf" srcId="{B4E36621-969B-425B-83A2-7B7E1C6F2182}" destId="{39904911-4991-47E0-ACC5-85D1A1CE7207}" srcOrd="0" destOrd="0" presId="urn:microsoft.com/office/officeart/2005/8/layout/orgChart1"/>
    <dgm:cxn modelId="{060C872E-9028-4410-BFA0-C69A0D2A8CC9}" srcId="{A3066820-8140-4F0D-9845-C5180A16CAF0}" destId="{CC76E62D-A860-419A-B623-0DEEA7767BBC}" srcOrd="0" destOrd="0" parTransId="{D7B1F14C-EF60-49AA-A5D9-7840707A656F}" sibTransId="{30A4B6D4-14D8-49BF-91E8-40C7683FD434}"/>
    <dgm:cxn modelId="{E6A077C4-83AD-46F0-BFBC-FE94C98B26A2}" type="presOf" srcId="{41728FAB-8D71-4223-86D7-6ABDEF04A8F0}" destId="{3AE034E1-0E31-4D18-9F0E-A8A5E5A4D228}" srcOrd="0" destOrd="0" presId="urn:microsoft.com/office/officeart/2005/8/layout/orgChart1"/>
    <dgm:cxn modelId="{C8A9101F-1F41-4C56-B05B-45C692FFE978}" type="presOf" srcId="{8BCA9B01-B8A6-4C41-9D48-BA6D7B95D783}" destId="{4FFC555D-468D-4988-980F-E5040CDD2D0D}" srcOrd="1" destOrd="0" presId="urn:microsoft.com/office/officeart/2005/8/layout/orgChart1"/>
    <dgm:cxn modelId="{A4944851-69B8-4DCA-A063-8108421DC0CB}" type="presOf" srcId="{0E6D7491-D170-4F3B-B053-E23828FA5574}" destId="{08C28A14-D919-4F7F-9EB5-656BC2B2FF15}" srcOrd="0" destOrd="0" presId="urn:microsoft.com/office/officeart/2005/8/layout/orgChart1"/>
    <dgm:cxn modelId="{2876B4CA-E209-4E37-98EA-3E94671310F4}" type="presOf" srcId="{94B8077C-7752-4285-BF0D-371D0D081B50}" destId="{B33B2421-4D9C-47A2-AAEF-5377D0C08E76}" srcOrd="1" destOrd="0" presId="urn:microsoft.com/office/officeart/2005/8/layout/orgChart1"/>
    <dgm:cxn modelId="{2B104CCB-8C90-4EE0-B3C9-54E487B0B042}" type="presOf" srcId="{2F40F223-4CAE-4FAC-A3E2-AA153CD99D39}" destId="{DC0031B0-1808-47B0-8B75-EF243519F887}" srcOrd="0" destOrd="0" presId="urn:microsoft.com/office/officeart/2005/8/layout/orgChart1"/>
    <dgm:cxn modelId="{4E83F1D1-94C2-46EA-A27B-07310A27D215}" srcId="{D8083EDC-8CBF-49B9-98B6-B48BF97D5A2F}" destId="{CDDC6E1D-52BA-4A98-989B-FF3B7BDFC4B8}" srcOrd="2" destOrd="0" parTransId="{34C0BF59-272F-4DDF-9086-7DF8113440FD}" sibTransId="{CD62A915-9CF6-46CE-A91C-E08E5CC540C0}"/>
    <dgm:cxn modelId="{EAB2DB3E-3A59-43D5-9542-CB29A56B0AB2}" type="presOf" srcId="{8A87A23F-65F4-46B1-80CB-670EBFFA083F}" destId="{2A5B481D-5710-4B10-BF6B-A8A11CE49F9B}" srcOrd="0" destOrd="0" presId="urn:microsoft.com/office/officeart/2005/8/layout/orgChart1"/>
    <dgm:cxn modelId="{3E2E4BFF-9527-4348-B953-84801ED2661F}" type="presOf" srcId="{E7A67E27-5428-49E5-862F-B67BEF77631B}" destId="{6FB10C45-ECD7-4DB2-981D-FD875AEB3D2A}" srcOrd="0" destOrd="0" presId="urn:microsoft.com/office/officeart/2005/8/layout/orgChart1"/>
    <dgm:cxn modelId="{F7CF510E-6B11-495D-B571-10801B6C9477}" type="presOf" srcId="{A48BDB16-292C-4CFF-999E-825ED523E796}" destId="{70BA3D65-4635-44DE-8CE6-1CDC4BCA54A5}" srcOrd="0" destOrd="0" presId="urn:microsoft.com/office/officeart/2005/8/layout/orgChart1"/>
    <dgm:cxn modelId="{7E384540-BE97-44F2-979F-2CF4C256FF1A}" type="presOf" srcId="{F02F0FA8-0462-4B24-A547-642CAF6A74C2}" destId="{AF0BCE8A-D838-402D-847C-4C310E87E127}" srcOrd="0" destOrd="0" presId="urn:microsoft.com/office/officeart/2005/8/layout/orgChart1"/>
    <dgm:cxn modelId="{C88B4C19-BFEB-437D-AA59-E574B0F62F08}" type="presOf" srcId="{561E24F0-1148-4F00-9003-59ED6948E86A}" destId="{7C7C60FB-7068-4A08-9CFB-6E79FE1C7288}" srcOrd="1" destOrd="0" presId="urn:microsoft.com/office/officeart/2005/8/layout/orgChart1"/>
    <dgm:cxn modelId="{8E5399F7-C10E-4BD6-9648-D98A2F46AF59}" type="presOf" srcId="{96757E3F-236D-4AF8-9872-50C10546DC81}" destId="{FD99BF92-B3EA-4B82-B749-8E16339A5289}" srcOrd="0" destOrd="0" presId="urn:microsoft.com/office/officeart/2005/8/layout/orgChart1"/>
    <dgm:cxn modelId="{E54A738A-28C3-4D75-808F-3189DF93A8B9}" type="presOf" srcId="{1D4A38CE-1D7E-4B6B-A515-DE3997EC7092}" destId="{BD25DFA5-648F-4410-AAF9-4C40A057FE2B}" srcOrd="0" destOrd="0" presId="urn:microsoft.com/office/officeart/2005/8/layout/orgChart1"/>
    <dgm:cxn modelId="{9E654BFA-3D94-47A9-86D6-C284A3143D7F}" type="presOf" srcId="{0F0AF0CD-B8F1-4431-AA4B-976C32297ECA}" destId="{AE4BA694-3507-4110-93F8-720119CD1AFC}" srcOrd="0" destOrd="0" presId="urn:microsoft.com/office/officeart/2005/8/layout/orgChart1"/>
    <dgm:cxn modelId="{78BCA74F-EE54-49D7-B427-16501F36F966}" type="presOf" srcId="{B72164CE-B7F4-4BB4-9BAB-FEE1E042419B}" destId="{E9EDC1B3-4150-4263-8EA0-B94FE79075D7}" srcOrd="1" destOrd="0" presId="urn:microsoft.com/office/officeart/2005/8/layout/orgChart1"/>
    <dgm:cxn modelId="{543BFC0D-B6A2-4D67-B401-D359EE178AD5}" srcId="{5295C9CF-3D0F-42A0-9AD8-FF8DEC7B82C6}" destId="{85BE5665-B21E-4532-9083-A018200C9F52}" srcOrd="0" destOrd="0" parTransId="{120C28AE-CE37-4427-8BFF-490E2ECF9ECE}" sibTransId="{265132B9-50C8-4DC5-8CC9-071BCA7A5FDA}"/>
    <dgm:cxn modelId="{FE9B60A2-19EB-472A-B6C6-0A73F9540C03}" type="presOf" srcId="{7B18029C-827E-44E8-862D-3D86547702A4}" destId="{1FA2232B-834B-4908-9E23-92F703426B40}" srcOrd="0" destOrd="0" presId="urn:microsoft.com/office/officeart/2005/8/layout/orgChart1"/>
    <dgm:cxn modelId="{F9F036DC-B11D-4ED9-A4CB-C8B8DF197314}" type="presOf" srcId="{2FD45525-E121-41A0-9F46-7DDE87523CE7}" destId="{DECDD518-C5DE-40A2-9D2F-CD333F1288E6}" srcOrd="0" destOrd="0" presId="urn:microsoft.com/office/officeart/2005/8/layout/orgChart1"/>
    <dgm:cxn modelId="{DF29EEE2-4162-4E91-8D8B-363B732560E9}" type="presOf" srcId="{245691AD-D2EF-4F5D-9172-E18473DA042E}" destId="{36073BD0-98F0-4340-9D53-6F08F11B6871}" srcOrd="0" destOrd="0" presId="urn:microsoft.com/office/officeart/2005/8/layout/orgChart1"/>
    <dgm:cxn modelId="{5E12C672-E0FA-4D76-BA4E-76F2BE20CECA}" srcId="{F41D8039-6787-47D4-A02E-0C246782894B}" destId="{E0971D38-3C7C-491F-AB0C-C0AFAFB474F0}" srcOrd="0" destOrd="0" parTransId="{984D726E-F223-495C-805F-FB655BB4F5D4}" sibTransId="{FAC6160A-7B42-44DC-A1CD-582D71297B09}"/>
    <dgm:cxn modelId="{AA543D23-77CD-4046-850E-E6999217171E}" type="presOf" srcId="{7B18029C-827E-44E8-862D-3D86547702A4}" destId="{2945DB27-4FE1-4795-A550-BE3FDA4A906A}" srcOrd="1" destOrd="0" presId="urn:microsoft.com/office/officeart/2005/8/layout/orgChart1"/>
    <dgm:cxn modelId="{B0240E44-DF38-4864-8E2F-6236C047475B}" type="presOf" srcId="{D9067D29-C413-4FB7-AAFC-1909E8373BD1}" destId="{03F01A27-8B9B-4653-94A2-24E8AD409AE6}" srcOrd="0" destOrd="0" presId="urn:microsoft.com/office/officeart/2005/8/layout/orgChart1"/>
    <dgm:cxn modelId="{9C8BBB7E-7D61-4AE5-9B9B-722BE6E19CF5}" srcId="{7F52D761-62FB-439A-A0F4-44E09662A26A}" destId="{2CC3FC7A-829C-47C7-8072-7AFA856B98F4}" srcOrd="0" destOrd="0" parTransId="{2F40F223-4CAE-4FAC-A3E2-AA153CD99D39}" sibTransId="{B16857F4-63D4-4DB5-9A78-C5868002FAB0}"/>
    <dgm:cxn modelId="{093346BD-F9E2-4D42-A817-46B8532CA103}" type="presOf" srcId="{600FD1B6-7F4B-45E1-B9A0-5B38D020C11F}" destId="{2DF8FB04-7DDF-45D2-8CEA-AE1934227C96}" srcOrd="0" destOrd="0" presId="urn:microsoft.com/office/officeart/2005/8/layout/orgChart1"/>
    <dgm:cxn modelId="{01345C5C-FFEA-4B59-819E-649282766B24}" srcId="{0E6D7491-D170-4F3B-B053-E23828FA5574}" destId="{21C872DB-790C-4A7B-A522-AC0EAC29961A}" srcOrd="7" destOrd="0" parTransId="{BE133DAB-C2B2-4276-AF02-EEA34DE8A9E8}" sibTransId="{20808966-0A60-40AD-B907-3329EBB8F9D6}"/>
    <dgm:cxn modelId="{21BA104A-2D41-4865-A6BA-AB31E7AAD6DB}" srcId="{0E6D7491-D170-4F3B-B053-E23828FA5574}" destId="{04EA7DF8-AE89-4CB4-AC5E-C64A4A7C65FA}" srcOrd="10" destOrd="0" parTransId="{9740D003-CEAC-448D-A571-84BC268909A8}" sibTransId="{8FF73CB0-07B4-4D0D-A9A3-098F53D6C23B}"/>
    <dgm:cxn modelId="{97B8A23F-0098-4291-97EB-7CFA4DDEC993}" type="presOf" srcId="{02787467-703F-40C4-8192-556C0494A15F}" destId="{A4842BFF-429A-42E7-B59E-A899BF8C1671}" srcOrd="0" destOrd="0" presId="urn:microsoft.com/office/officeart/2005/8/layout/orgChart1"/>
    <dgm:cxn modelId="{AD71E9FB-36A2-4751-997E-3280FBB6226D}" type="presOf" srcId="{45FB2765-5B9A-4099-A4BD-45EC4AA89A01}" destId="{27D85511-81BC-49A1-9570-75A6A2461A4F}" srcOrd="0" destOrd="0" presId="urn:microsoft.com/office/officeart/2005/8/layout/orgChart1"/>
    <dgm:cxn modelId="{50645BF7-D34C-4F22-9958-A203711695B3}" srcId="{3C4FA875-7D03-404C-9DCB-B2AA5259CD6A}" destId="{938EC0CB-061D-4260-BDE9-0F1E69FF6CE3}" srcOrd="5" destOrd="0" parTransId="{F3ADA9E4-7B81-433A-B14A-A6D335317171}" sibTransId="{DFD78146-28FD-4B0A-A700-9931F89D3583}"/>
    <dgm:cxn modelId="{D47E6B8D-5252-4FCB-AF17-EC1103C16A79}" srcId="{7F52D761-62FB-439A-A0F4-44E09662A26A}" destId="{DED32609-A528-4B5F-B4FF-0EFC075F37DF}" srcOrd="1" destOrd="0" parTransId="{1B9769AA-0613-40F0-9A1B-51EF745EF6DB}" sibTransId="{18DEAB7F-B09F-4251-8BE9-96754D3F0784}"/>
    <dgm:cxn modelId="{E40B2CB2-A321-4DC4-97CE-345DEF22B143}" type="presOf" srcId="{4274EF35-3970-48A2-BEC2-495B1B7D5676}" destId="{0BC46AF7-1EEB-4FF6-BAD3-588C5566D741}" srcOrd="1" destOrd="0" presId="urn:microsoft.com/office/officeart/2005/8/layout/orgChart1"/>
    <dgm:cxn modelId="{C7ED7B99-D09A-49F5-B336-0817A4232BC0}" type="presOf" srcId="{B03F5524-3C68-485B-A151-432B3744AD9F}" destId="{9D4B7328-C0B6-459F-9F0D-EF586148E7E4}" srcOrd="0" destOrd="0" presId="urn:microsoft.com/office/officeart/2005/8/layout/orgChart1"/>
    <dgm:cxn modelId="{A228684F-0EF7-4E0C-9910-9BD17AF35BEB}" type="presOf" srcId="{A008D8AC-B57A-43A4-891C-B6FF0239E172}" destId="{AB6DEC0C-49D5-42A9-8C69-2BA99972D332}" srcOrd="0" destOrd="0" presId="urn:microsoft.com/office/officeart/2005/8/layout/orgChart1"/>
    <dgm:cxn modelId="{C013EC71-F17A-41D6-A028-CD5FA892D974}" type="presOf" srcId="{9B8BA440-2F34-419C-8D4A-5B1CBD5CC8F8}" destId="{01D691B0-DE2D-4D7E-90AD-8A71093C232F}" srcOrd="0" destOrd="0" presId="urn:microsoft.com/office/officeart/2005/8/layout/orgChart1"/>
    <dgm:cxn modelId="{15DC590C-EF88-44CC-996C-53CC4752A0E9}" type="presOf" srcId="{BFDFAE29-ACAE-48EA-A6BF-8FD82B76EA3C}" destId="{83E4A9AF-51A1-4CF7-A127-7F95BDFD45E5}" srcOrd="0" destOrd="0" presId="urn:microsoft.com/office/officeart/2005/8/layout/orgChart1"/>
    <dgm:cxn modelId="{25BAE694-3BC8-4D27-8CBB-B41FAAA6150C}" srcId="{A0F2AEFC-6771-4BCB-83C0-BBE5C9727ADC}" destId="{81C3F777-3BAD-4EC9-9816-934C1BD94A6B}" srcOrd="0" destOrd="0" parTransId="{B46D05BF-67B7-42E9-A89B-888CE3F5E3D9}" sibTransId="{D2AEC704-5996-4552-A7E4-992BC5DACD41}"/>
    <dgm:cxn modelId="{170B51B7-31F8-42D5-ADF1-222C716E2A1F}" srcId="{21C872DB-790C-4A7B-A522-AC0EAC29961A}" destId="{7A67A5E7-794D-4635-869A-AB1DE35DFF46}" srcOrd="1" destOrd="0" parTransId="{B5E52014-40A1-45F8-85FE-32F9F853F620}" sibTransId="{9297CB6A-3D66-4349-BCBB-7B0CF6800A1B}"/>
    <dgm:cxn modelId="{B4CA90BC-AB8C-4DE0-B26A-719D51D1E6F3}" type="presOf" srcId="{2BB30818-17A6-4D86-88A4-24D8FCC63066}" destId="{42FC39D0-2FD6-422B-914C-BEAFBEDFE7BA}" srcOrd="0" destOrd="0" presId="urn:microsoft.com/office/officeart/2005/8/layout/orgChart1"/>
    <dgm:cxn modelId="{69C25C5C-751A-447A-AC3C-CE824CB227A7}" type="presOf" srcId="{80A24CCF-D0FC-4D2F-ADA9-6C6772AC8227}" destId="{762FBCCC-E4C9-410B-9310-D5C4FAB02BC9}" srcOrd="1" destOrd="0" presId="urn:microsoft.com/office/officeart/2005/8/layout/orgChart1"/>
    <dgm:cxn modelId="{6CBC6DB7-0AF2-4BCE-8895-00183E558B16}" type="presOf" srcId="{A0241637-3C3E-4A88-8F50-7E0CB609B82D}" destId="{7170DC81-C2E7-45BD-800D-CE48989B5C37}" srcOrd="0" destOrd="0" presId="urn:microsoft.com/office/officeart/2005/8/layout/orgChart1"/>
    <dgm:cxn modelId="{205193A2-DD6C-44F9-96EC-9ED71F2CAF62}" srcId="{0E6D7491-D170-4F3B-B053-E23828FA5574}" destId="{23DB8ED1-A6F9-454C-B683-3DA2BE863C4E}" srcOrd="0" destOrd="0" parTransId="{0F0AF0CD-B8F1-4431-AA4B-976C32297ECA}" sibTransId="{EDC8A60A-059A-46CE-A43C-14C4E9F2F537}"/>
    <dgm:cxn modelId="{E5B8AEFA-C978-453F-91D0-CE3685212AE4}" type="presOf" srcId="{1B9769AA-0613-40F0-9A1B-51EF745EF6DB}" destId="{57932CD1-CE01-48A2-9231-14D7B5823CF0}" srcOrd="0" destOrd="0" presId="urn:microsoft.com/office/officeart/2005/8/layout/orgChart1"/>
    <dgm:cxn modelId="{FF551040-7776-485D-945A-1E7B112730DA}" type="presOf" srcId="{96757E3F-236D-4AF8-9872-50C10546DC81}" destId="{91DC735D-ECE0-4005-917F-D5ECEE16AFF3}" srcOrd="1" destOrd="0" presId="urn:microsoft.com/office/officeart/2005/8/layout/orgChart1"/>
    <dgm:cxn modelId="{73E00286-1ECE-4417-B2B1-1586091E095F}" type="presOf" srcId="{D7D22EE2-1316-4819-8188-DB212BA71AEF}" destId="{335724DD-84A0-4009-8833-0834772D9188}" srcOrd="0" destOrd="0" presId="urn:microsoft.com/office/officeart/2005/8/layout/orgChart1"/>
    <dgm:cxn modelId="{62CD53C2-774B-44A8-A71F-B6378AB14B45}" srcId="{E887394E-B8D9-4224-86DC-B20C9977D488}" destId="{0CA637F6-6E73-4971-8A15-F910DE2E5C73}" srcOrd="2" destOrd="0" parTransId="{B4B6D348-04D4-4E1C-B77F-E8F301F1D167}" sibTransId="{927FDE77-0FF6-495F-AD50-190419EEDE79}"/>
    <dgm:cxn modelId="{CE65B346-9A0F-438D-B3DC-9970AB91FD33}" type="presOf" srcId="{B5C8A376-39CB-4B65-BCC3-DDD1A24977A9}" destId="{312BC3BD-0695-446D-ACF3-07082EBF4FA0}" srcOrd="0" destOrd="0" presId="urn:microsoft.com/office/officeart/2005/8/layout/orgChart1"/>
    <dgm:cxn modelId="{A5A68E9A-D01D-4F70-BA81-30EF3E928D85}" type="presOf" srcId="{EEC854F9-796D-43A1-AD49-C070020B9B85}" destId="{6329FD52-4420-43C4-888B-57EFF256304E}" srcOrd="1" destOrd="0" presId="urn:microsoft.com/office/officeart/2005/8/layout/orgChart1"/>
    <dgm:cxn modelId="{B1EEE316-F9FE-4A2F-9374-A044EE3404BD}" type="presOf" srcId="{0E619852-58ED-463F-AB96-5E7967013307}" destId="{02E781B7-14A5-4F45-8513-60AEB215D584}" srcOrd="0" destOrd="0" presId="urn:microsoft.com/office/officeart/2005/8/layout/orgChart1"/>
    <dgm:cxn modelId="{6F04E7FF-ADFE-4317-8F36-499D7AA95369}" type="presOf" srcId="{565BEE1A-1A82-4726-A840-3F9729B6F1D8}" destId="{B198FDAC-1EC6-41C2-A3F8-B3819728F5A2}" srcOrd="0" destOrd="0" presId="urn:microsoft.com/office/officeart/2005/8/layout/orgChart1"/>
    <dgm:cxn modelId="{26E5C06E-258A-4C78-95A3-3BD455A260E9}" type="presOf" srcId="{AE04B93E-A2EE-4E6C-959F-435EA3BB5206}" destId="{FAEE7A98-0BD0-409B-9D71-DE76648CDAA4}" srcOrd="0" destOrd="0" presId="urn:microsoft.com/office/officeart/2005/8/layout/orgChart1"/>
    <dgm:cxn modelId="{01F8CF11-F520-49C4-A820-45FD6401D574}" type="presOf" srcId="{AD3DD3B3-9EE3-4587-9323-D4DC726EF985}" destId="{05B44DDA-4942-4625-8E6A-456034CD2B85}" srcOrd="1" destOrd="0" presId="urn:microsoft.com/office/officeart/2005/8/layout/orgChart1"/>
    <dgm:cxn modelId="{E3A9EE63-CB56-46E0-BCAF-8F12B9F9F75C}" type="presOf" srcId="{D786D9FE-4DD9-4D90-859B-FB2D5EB53948}" destId="{80C06517-C509-4015-A87E-E30AD70EE87F}" srcOrd="0" destOrd="0" presId="urn:microsoft.com/office/officeart/2005/8/layout/orgChart1"/>
    <dgm:cxn modelId="{6AC238F0-D2FF-46A2-B53A-38E6F9F61A7C}" type="presOf" srcId="{7D326B96-725B-47F2-BF1B-98196EDA946D}" destId="{35DCC228-B3BB-4BA3-A6A2-9D4F8652603E}" srcOrd="1" destOrd="0" presId="urn:microsoft.com/office/officeart/2005/8/layout/orgChart1"/>
    <dgm:cxn modelId="{0319A364-AFF1-4E6D-9FF9-E8A0F8DAB70E}" type="presOf" srcId="{5761225F-D3F0-4EAD-A2DA-35B119FD5C3C}" destId="{FFCC5511-00AF-4962-8D60-7841757897C4}" srcOrd="0" destOrd="0" presId="urn:microsoft.com/office/officeart/2005/8/layout/orgChart1"/>
    <dgm:cxn modelId="{D99B8589-026A-472B-B50E-55B14ADD76BF}" type="presOf" srcId="{A66E6627-669A-4945-81C2-0855CA3148E0}" destId="{1F48C7D7-F155-4E9F-9BE1-628D6AF3A72B}" srcOrd="0" destOrd="0" presId="urn:microsoft.com/office/officeart/2005/8/layout/orgChart1"/>
    <dgm:cxn modelId="{31C72A57-B330-4FC3-B954-6169558719FC}" type="presOf" srcId="{782B162F-28E8-47E0-B156-B2307F5B2532}" destId="{BAB45BDC-EF9F-4ADA-AE03-5BD16F4C6397}" srcOrd="1" destOrd="0" presId="urn:microsoft.com/office/officeart/2005/8/layout/orgChart1"/>
    <dgm:cxn modelId="{197D18D4-0F24-4CE5-AE1E-F246FAE63DA7}" type="presOf" srcId="{A45CCA07-4E2C-41C5-97C4-22A66A643311}" destId="{E00B8125-0127-4941-8A8A-EE648B9363D6}" srcOrd="1" destOrd="0" presId="urn:microsoft.com/office/officeart/2005/8/layout/orgChart1"/>
    <dgm:cxn modelId="{F0736FE4-6529-47ED-AE1C-CA3836CE8F3B}" type="presOf" srcId="{77507AA8-C6AB-4ABE-8F2D-4E9D3B04E403}" destId="{DF07B241-E641-468A-A32F-2CA7C89ACCE6}" srcOrd="0" destOrd="0" presId="urn:microsoft.com/office/officeart/2005/8/layout/orgChart1"/>
    <dgm:cxn modelId="{264EB9E3-CB2A-4378-A786-D3FF9FCB6CA1}" srcId="{7A67A5E7-794D-4635-869A-AB1DE35DFF46}" destId="{A008D8AC-B57A-43A4-891C-B6FF0239E172}" srcOrd="0" destOrd="0" parTransId="{B858A35F-E72A-439E-9DBC-895D0498DF06}" sibTransId="{E9F33C1B-72E2-4C61-B6E6-2107CABE438D}"/>
    <dgm:cxn modelId="{8B85B626-9E19-479D-B193-0FF6ACF30B76}" type="presOf" srcId="{1D4A38CE-1D7E-4B6B-A515-DE3997EC7092}" destId="{92DF070F-1167-49EC-8D43-ED986E0CD4CF}" srcOrd="1" destOrd="0" presId="urn:microsoft.com/office/officeart/2005/8/layout/orgChart1"/>
    <dgm:cxn modelId="{822E4230-637A-44CF-BCEF-26DB76A4A7DB}" type="presOf" srcId="{CC76E62D-A860-419A-B623-0DEEA7767BBC}" destId="{74C49F91-5933-4DD7-8E3E-20B8C505F211}" srcOrd="1" destOrd="0" presId="urn:microsoft.com/office/officeart/2005/8/layout/orgChart1"/>
    <dgm:cxn modelId="{174E258F-8E27-43D3-BA51-720BC4ABCB0F}" type="presOf" srcId="{7160921D-83BD-4894-B279-F51B9470986F}" destId="{87BF748F-8367-429F-9DE1-1BF115CF98C4}" srcOrd="0" destOrd="0" presId="urn:microsoft.com/office/officeart/2005/8/layout/orgChart1"/>
    <dgm:cxn modelId="{FA3C4B0E-3AED-41AF-B63D-9C74B1A8D3A2}" type="presOf" srcId="{1AEC2729-877B-4210-A4D8-90FBCDD0E443}" destId="{EA448649-C992-42F6-B4E2-CA4D4E0BF401}" srcOrd="0" destOrd="0" presId="urn:microsoft.com/office/officeart/2005/8/layout/orgChart1"/>
    <dgm:cxn modelId="{806699FE-68F2-4EF3-9BDF-5D8EF0FD3C36}" srcId="{0E6D7491-D170-4F3B-B053-E23828FA5574}" destId="{985C754E-A342-4E3B-A763-7B71A2468FAB}" srcOrd="8" destOrd="0" parTransId="{ABB08D4E-FD90-4E68-A226-46CF2D087949}" sibTransId="{602C01B1-7C20-4C5F-991C-1099EABA986C}"/>
    <dgm:cxn modelId="{BD25734B-BFB2-4FF0-94D1-73053DAF5E71}" type="presOf" srcId="{23DB8ED1-A6F9-454C-B683-3DA2BE863C4E}" destId="{76EDDA6F-84A8-4B6F-B7F1-C17ED3E25035}" srcOrd="1" destOrd="0" presId="urn:microsoft.com/office/officeart/2005/8/layout/orgChart1"/>
    <dgm:cxn modelId="{CD681824-7E86-4C1B-908D-DF777193F79A}" type="presOf" srcId="{21C872DB-790C-4A7B-A522-AC0EAC29961A}" destId="{300A0E76-5A00-40A7-9D41-09D511306F7E}" srcOrd="1" destOrd="0" presId="urn:microsoft.com/office/officeart/2005/8/layout/orgChart1"/>
    <dgm:cxn modelId="{0531A471-E6F7-4765-A4F6-532767B8D1F4}" srcId="{600FD1B6-7F4B-45E1-B9A0-5B38D020C11F}" destId="{17D0BDE2-7A69-4F73-901E-2DD507F3B34F}" srcOrd="1" destOrd="0" parTransId="{500C7D07-58A1-43DD-9162-A7D7E38B84C3}" sibTransId="{052C00C9-DB0C-48DF-8F09-AA281B1F687F}"/>
    <dgm:cxn modelId="{B0503459-7674-4A41-8E13-EF0CEDBA6990}" type="presOf" srcId="{8CC1E8BC-2BDF-43B9-A400-733F3BF6166F}" destId="{7F637A7C-5EBC-48CC-93EE-FE827FAEA148}" srcOrd="0" destOrd="0" presId="urn:microsoft.com/office/officeart/2005/8/layout/orgChart1"/>
    <dgm:cxn modelId="{BC742FB4-C5FC-4266-916E-EDE2338A89A6}" type="presOf" srcId="{9F613B37-A6D8-491D-8463-9A33C99E66D2}" destId="{252B5D71-B317-45E2-8663-E4B02BC1DC48}" srcOrd="1" destOrd="0" presId="urn:microsoft.com/office/officeart/2005/8/layout/orgChart1"/>
    <dgm:cxn modelId="{E5D1E2E1-EA2B-4092-936D-C0F15643B2B6}" type="presOf" srcId="{21C7F87A-0759-47BA-8978-A3BDB28F89F4}" destId="{56769249-9CA8-4E6D-A637-EBBA968C0CDF}" srcOrd="0" destOrd="0" presId="urn:microsoft.com/office/officeart/2005/8/layout/orgChart1"/>
    <dgm:cxn modelId="{0F84A850-2A3E-4E7D-8EC1-0D5FC2F03812}" type="presOf" srcId="{871C2675-3F4B-42AE-97B8-EC84B1F2D19C}" destId="{F29688B4-7305-4220-ABD7-AF153F0E7E87}" srcOrd="0" destOrd="0" presId="urn:microsoft.com/office/officeart/2005/8/layout/orgChart1"/>
    <dgm:cxn modelId="{08BB1658-B7FF-4EF8-BFCB-3CC242137BC2}" srcId="{0E6D7491-D170-4F3B-B053-E23828FA5574}" destId="{44713899-BFD1-4D9C-9F4E-79F573D093A4}" srcOrd="9" destOrd="0" parTransId="{8E0047E2-611B-45E2-8EA1-3B0274F5CCB7}" sibTransId="{B6539193-3037-4856-B291-C036E946B655}"/>
    <dgm:cxn modelId="{7B386546-2178-4D87-B38F-9514FFE55235}" type="presOf" srcId="{EC0E12EF-B9B4-48A3-A26B-1DDF6D1BDFE1}" destId="{B1A40E29-2884-432F-B977-D314C4DBA9AC}" srcOrd="0" destOrd="0" presId="urn:microsoft.com/office/officeart/2005/8/layout/orgChart1"/>
    <dgm:cxn modelId="{A5D5763E-9675-481D-9721-36165D29AACC}" type="presOf" srcId="{2FA27A3D-A27F-414F-8A83-0C7C45251BD7}" destId="{93215A64-48CB-4F7A-896F-CC05F96E1444}" srcOrd="0" destOrd="0" presId="urn:microsoft.com/office/officeart/2005/8/layout/orgChart1"/>
    <dgm:cxn modelId="{050056A8-8DD4-47DA-8BB6-837829476313}" type="presOf" srcId="{42E56FA0-CE64-4E61-A5B4-E45DE2D8E050}" destId="{1BC09BC4-C30B-4C97-B48A-EB71BCD7A0CD}" srcOrd="0" destOrd="0" presId="urn:microsoft.com/office/officeart/2005/8/layout/orgChart1"/>
    <dgm:cxn modelId="{8CA0CA53-D1D2-436D-877B-6BF005A134E2}" srcId="{600FD1B6-7F4B-45E1-B9A0-5B38D020C11F}" destId="{B0C85FF5-3241-404F-B506-3E427D86E340}" srcOrd="0" destOrd="0" parTransId="{0E619852-58ED-463F-AB96-5E7967013307}" sibTransId="{E403F151-4BEE-4CB6-AAA7-C1D2C6AE7045}"/>
    <dgm:cxn modelId="{E4F24860-8F3A-496F-9672-D3A03DB66BC3}" type="presOf" srcId="{B5E52014-40A1-45F8-85FE-32F9F853F620}" destId="{D32803D8-7640-45B8-AC74-46D3717F3BD8}" srcOrd="0" destOrd="0" presId="urn:microsoft.com/office/officeart/2005/8/layout/orgChart1"/>
    <dgm:cxn modelId="{A753BDC3-13F1-48D0-8071-497EAE0FB697}" type="presOf" srcId="{6F3F0A92-E01B-43B3-9CE1-07D6FF166C3C}" destId="{FCCC987F-39B8-4A77-9A7A-3F672FF94E11}" srcOrd="0" destOrd="0" presId="urn:microsoft.com/office/officeart/2005/8/layout/orgChart1"/>
    <dgm:cxn modelId="{2B2D912A-B946-4122-8E37-35C0307F6CD2}" type="presOf" srcId="{8128F86B-0D2E-4C05-A65A-4CD5F7006EFA}" destId="{2FEC33A5-0271-45C1-A502-DDE3B862B889}" srcOrd="1" destOrd="0" presId="urn:microsoft.com/office/officeart/2005/8/layout/orgChart1"/>
    <dgm:cxn modelId="{9400150E-8A44-4F5C-9CC4-E13AC5DBE933}" type="presOf" srcId="{2F9F6297-90BF-410C-8D6A-22A7008CCA8C}" destId="{E05BD122-73D2-4BBB-B56C-AE8495DFD3BD}" srcOrd="0" destOrd="0" presId="urn:microsoft.com/office/officeart/2005/8/layout/orgChart1"/>
    <dgm:cxn modelId="{E1CEADAF-D767-4BAF-A3EE-449E6AB8AB3A}" type="presOf" srcId="{F41D8039-6787-47D4-A02E-0C246782894B}" destId="{38C017F9-0B89-4F89-83C9-C45CEA0BD44B}" srcOrd="0" destOrd="0" presId="urn:microsoft.com/office/officeart/2005/8/layout/orgChart1"/>
    <dgm:cxn modelId="{F220EACA-6DDA-4CBA-ADFF-0B9F82AB6EAB}" type="presOf" srcId="{D25A2034-4E3B-4ADB-99B1-CF431666851B}" destId="{7F191830-94C8-4104-95E7-67B3CEC4BF27}" srcOrd="0" destOrd="0" presId="urn:microsoft.com/office/officeart/2005/8/layout/orgChart1"/>
    <dgm:cxn modelId="{2AE6C4A7-8BB9-41CD-8959-75E98E98ADAE}" srcId="{CC113358-17DF-497E-BFEA-75387B770B5F}" destId="{35D8B5EF-2FEF-40B8-903F-0EC287757A13}" srcOrd="3" destOrd="0" parTransId="{47B8AAF3-ACF6-40C7-84B5-7A11E248DF7A}" sibTransId="{74F51915-F846-4452-8EB7-729462F46AB7}"/>
    <dgm:cxn modelId="{6B74A51A-C29A-44B3-A794-55245998DF6E}" type="presOf" srcId="{CDDC6E1D-52BA-4A98-989B-FF3B7BDFC4B8}" destId="{A4A69061-8D9F-4D90-949E-0B5F1577108F}" srcOrd="1" destOrd="0" presId="urn:microsoft.com/office/officeart/2005/8/layout/orgChart1"/>
    <dgm:cxn modelId="{5264691C-4C26-4C7C-84C8-BBC4E45B4F41}" srcId="{0E6D7491-D170-4F3B-B053-E23828FA5574}" destId="{CB8AAF06-2DE3-4A23-A77A-EE3DC024BE38}" srcOrd="11" destOrd="0" parTransId="{2F9F6297-90BF-410C-8D6A-22A7008CCA8C}" sibTransId="{01BCDFB2-D1C7-4902-BC2E-E2FF04AE49D9}"/>
    <dgm:cxn modelId="{AAB3EAA1-D214-4A24-B649-4D7416E217A9}" type="presOf" srcId="{E00E2F72-FA99-45CC-A54F-20CF0794EEC4}" destId="{B32C9C78-5A90-4168-A454-F1266870A7AF}" srcOrd="1" destOrd="0" presId="urn:microsoft.com/office/officeart/2005/8/layout/orgChart1"/>
    <dgm:cxn modelId="{8CF6D436-0452-4DE6-B4A0-93C43329FA25}" srcId="{E97A6B7B-63B1-4178-A78A-85225CDAC417}" destId="{3600574B-E59D-4033-9097-08324E01AD1A}" srcOrd="5" destOrd="0" parTransId="{31B76CF2-ECFD-4BA8-8ED4-24386F36DD2F}" sibTransId="{7BC353DB-A96E-406B-9720-2B6E9E837CF1}"/>
    <dgm:cxn modelId="{1BCCC04D-1A15-4FF9-B51F-B7D41C81C313}" srcId="{A3066820-8140-4F0D-9845-C5180A16CAF0}" destId="{349615FF-3FA3-44C8-911D-A3EAE43C9F58}" srcOrd="1" destOrd="0" parTransId="{AD9E8838-DA5E-4855-A1A5-30D606AA9568}" sibTransId="{699C4EE1-471D-47FB-831D-653A85478712}"/>
    <dgm:cxn modelId="{34B532C7-7265-4B72-9E13-0EE6FDD67325}" type="presOf" srcId="{0E6D7491-D170-4F3B-B053-E23828FA5574}" destId="{6603F554-0895-4D1F-8E79-5823CC5CB608}" srcOrd="1" destOrd="0" presId="urn:microsoft.com/office/officeart/2005/8/layout/orgChart1"/>
    <dgm:cxn modelId="{157D08A0-D75F-41E5-A948-502C8EE5F2B9}" srcId="{3C4FA875-7D03-404C-9DCB-B2AA5259CD6A}" destId="{F6C3AAE9-3B23-476B-B095-2A7164F111CB}" srcOrd="2" destOrd="0" parTransId="{139F82A1-9B13-44D7-92B3-744D1AEB48C5}" sibTransId="{BB88A076-C6D1-4F12-A13E-411109086B77}"/>
    <dgm:cxn modelId="{C45C6C2C-CBFC-4489-A30A-A5A84E83EC5C}" type="presOf" srcId="{D7B1F14C-EF60-49AA-A5D9-7840707A656F}" destId="{08227ECA-A49E-44D3-A1CD-79628CF9A610}" srcOrd="0" destOrd="0" presId="urn:microsoft.com/office/officeart/2005/8/layout/orgChart1"/>
    <dgm:cxn modelId="{D0C33B01-AB6B-4E00-83D9-8CBE8ABC2A3B}" type="presOf" srcId="{349615FF-3FA3-44C8-911D-A3EAE43C9F58}" destId="{44E9FD46-4522-4870-8F75-DBF4911748B9}" srcOrd="0" destOrd="0" presId="urn:microsoft.com/office/officeart/2005/8/layout/orgChart1"/>
    <dgm:cxn modelId="{1F2173D8-D6BB-4072-975B-8E5FB182AAEB}" srcId="{600FD1B6-7F4B-45E1-B9A0-5B38D020C11F}" destId="{3AE0E752-37B0-4B00-BD61-99EE7186278B}" srcOrd="2" destOrd="0" parTransId="{D9067D29-C413-4FB7-AAFC-1909E8373BD1}" sibTransId="{709F8280-2A11-4002-8FEA-BB824E17C993}"/>
    <dgm:cxn modelId="{129037F3-212E-4C1B-8561-FA5CB6C2253F}" type="presOf" srcId="{6D05D613-D468-4438-B44C-545DACBD4B83}" destId="{266D57C9-112A-44AC-8352-A126D99FF1F5}" srcOrd="0" destOrd="0" presId="urn:microsoft.com/office/officeart/2005/8/layout/orgChart1"/>
    <dgm:cxn modelId="{0A0DDFC6-6DB7-4D25-AC11-C3074EC05BFF}" type="presOf" srcId="{523CE4F1-C135-4AF1-B9F3-B73AB95EB1EB}" destId="{22F175FC-9330-4F6B-B0E6-688998ACACC8}" srcOrd="0" destOrd="0" presId="urn:microsoft.com/office/officeart/2005/8/layout/orgChart1"/>
    <dgm:cxn modelId="{19E7CD47-0FE0-4271-82FD-FA31A462A509}" srcId="{44713899-BFD1-4D9C-9F4E-79F573D093A4}" destId="{A3066820-8140-4F0D-9845-C5180A16CAF0}" srcOrd="0" destOrd="0" parTransId="{7BE6B6BC-1E53-46FB-868E-3C4CB2555B45}" sibTransId="{1A74A9F6-5783-45E1-98DC-39CB031E82BF}"/>
    <dgm:cxn modelId="{CF28C93B-86CE-4DDB-82B9-2E8A08F3F15A}" type="presOf" srcId="{4E05AE5B-319D-483B-BF19-EEA3E89277B0}" destId="{749616C9-0854-4DB5-816C-8047FD12895F}" srcOrd="0" destOrd="0" presId="urn:microsoft.com/office/officeart/2005/8/layout/orgChart1"/>
    <dgm:cxn modelId="{D4227C82-5B29-48B2-BAAC-B1BFDB231C95}" type="presOf" srcId="{A033D83F-10E8-4965-AC1F-1F23F5E6BA17}" destId="{D7D3DA86-D135-4016-AC39-55D7E41A65B5}" srcOrd="1" destOrd="0" presId="urn:microsoft.com/office/officeart/2005/8/layout/orgChart1"/>
    <dgm:cxn modelId="{93F25B28-5AC0-4275-AFF2-0659CBC4AFAB}" type="presOf" srcId="{7D326B96-725B-47F2-BF1B-98196EDA946D}" destId="{674E69C4-EDAE-409C-8662-8B488F81B8ED}" srcOrd="0" destOrd="0" presId="urn:microsoft.com/office/officeart/2005/8/layout/orgChart1"/>
    <dgm:cxn modelId="{6241D65D-72EA-4115-AF7F-F60737EE69E7}" srcId="{CC113358-17DF-497E-BFEA-75387B770B5F}" destId="{BBC153DF-59E0-484B-8F62-5D999167A247}" srcOrd="2" destOrd="0" parTransId="{E402EC81-F6B8-4D5F-8AEB-EB5C6E060622}" sibTransId="{F94FBAC3-408A-4E34-BF1C-30AD4DCDECD1}"/>
    <dgm:cxn modelId="{16E9F08C-BC84-4B4B-8967-E32A83CA52D2}" type="presOf" srcId="{DED32609-A528-4B5F-B4FF-0EFC075F37DF}" destId="{86E251C6-CD7D-48B2-A03C-4D6AB5A32283}" srcOrd="1" destOrd="0" presId="urn:microsoft.com/office/officeart/2005/8/layout/orgChart1"/>
    <dgm:cxn modelId="{23C8FFD1-FF95-472D-9D7E-B3FAD77B935A}" type="presOf" srcId="{34C0BF59-272F-4DDF-9086-7DF8113440FD}" destId="{DC3C5917-894A-4309-BF9B-4F194A5A23CA}" srcOrd="0" destOrd="0" presId="urn:microsoft.com/office/officeart/2005/8/layout/orgChart1"/>
    <dgm:cxn modelId="{6F6F4943-B43E-4A22-9034-1833E767A42C}" type="presOf" srcId="{ACCE861D-F9F1-4BFC-88EE-6E2848CE06C0}" destId="{7125A457-04BD-47DD-94B8-63CAC8FE65F6}" srcOrd="0" destOrd="0" presId="urn:microsoft.com/office/officeart/2005/8/layout/orgChart1"/>
    <dgm:cxn modelId="{1533BEB8-A8D1-4BD7-B3B6-B09D2471D117}" type="presOf" srcId="{CC76E62D-A860-419A-B623-0DEEA7767BBC}" destId="{48526770-9E80-4D81-BA40-6077140C4390}" srcOrd="0" destOrd="0" presId="urn:microsoft.com/office/officeart/2005/8/layout/orgChart1"/>
    <dgm:cxn modelId="{BAC2619A-FFCA-46B2-BC36-7F7ECBCC555C}" type="presOf" srcId="{25DBAB08-3D97-49CC-9E78-9D48D5872846}" destId="{E64DEAEF-E3F2-4323-86D9-F9E73AF557E8}" srcOrd="0" destOrd="0" presId="urn:microsoft.com/office/officeart/2005/8/layout/orgChart1"/>
    <dgm:cxn modelId="{0854898C-3635-4288-9F65-FB0AF0415BF4}" type="presOf" srcId="{2561D028-B77A-41C2-A52F-5EB24ED8CA01}" destId="{D34EF5DC-FDE7-4293-A0E9-EC35CFC5CE92}" srcOrd="0" destOrd="0" presId="urn:microsoft.com/office/officeart/2005/8/layout/orgChart1"/>
    <dgm:cxn modelId="{D7B7E142-9FB5-4710-B5F8-AA7CF7BA3D74}" type="presOf" srcId="{91453F55-DD8B-4B51-9253-E141AA549D39}" destId="{C62CD00C-D799-4383-B401-92D1B5850AFC}" srcOrd="1" destOrd="0" presId="urn:microsoft.com/office/officeart/2005/8/layout/orgChart1"/>
    <dgm:cxn modelId="{6770A33E-85B6-4E1F-84A7-8539F7F215C8}" type="presOf" srcId="{85CA8F3F-0E5B-4CDA-BA22-56BA1B6283E7}" destId="{5E8DEEF2-C3D2-4DDB-BA0E-6E16B12011FC}" srcOrd="0" destOrd="0" presId="urn:microsoft.com/office/officeart/2005/8/layout/orgChart1"/>
    <dgm:cxn modelId="{7395272F-3D5F-4DAC-B063-DCF10B58A723}" type="presOf" srcId="{0289ECEF-136B-478D-90D1-76A688A583F1}" destId="{E16E2A9A-CFD5-4F85-BAB7-535F7F8155FC}" srcOrd="0" destOrd="0" presId="urn:microsoft.com/office/officeart/2005/8/layout/orgChart1"/>
    <dgm:cxn modelId="{3C386CA8-7CF4-4E54-851B-5FC3BE8C057A}" srcId="{CCA01A77-BE62-48B4-8659-14D794324A3E}" destId="{E97A6B7B-63B1-4178-A78A-85225CDAC417}" srcOrd="1" destOrd="0" parTransId="{3FB7312C-91F5-43CC-824C-8AE3470C9A76}" sibTransId="{8763DE8A-D3B1-407F-A9A9-39B6711D003E}"/>
    <dgm:cxn modelId="{C4F083C1-8D0D-472A-884C-F115A0A72BA7}" type="presOf" srcId="{985C754E-A342-4E3B-A763-7B71A2468FAB}" destId="{0BCFBE12-781B-4143-9407-833F9B770CE1}" srcOrd="0" destOrd="0" presId="urn:microsoft.com/office/officeart/2005/8/layout/orgChart1"/>
    <dgm:cxn modelId="{0F946EB3-7CBA-472D-8D62-2210ED3251B4}" type="presOf" srcId="{43577532-BA56-4202-A56E-88802703A460}" destId="{60CA95E6-D65C-4BD4-A7F2-09291837C294}" srcOrd="0" destOrd="0" presId="urn:microsoft.com/office/officeart/2005/8/layout/orgChart1"/>
    <dgm:cxn modelId="{BFD3E3A6-76A0-4EB5-914A-AA5370A8523F}" srcId="{F41D8039-6787-47D4-A02E-0C246782894B}" destId="{4E05AE5B-319D-483B-BF19-EEA3E89277B0}" srcOrd="3" destOrd="0" parTransId="{56F1E910-88A6-4814-B6FD-90644899657A}" sibTransId="{4E37509C-4A6C-4781-98E3-24C6A6737ED5}"/>
    <dgm:cxn modelId="{2183AA54-AD93-43EB-B6F5-732354EAACB9}" srcId="{E887394E-B8D9-4224-86DC-B20C9977D488}" destId="{2DF552FC-BC12-4BB9-8F0B-56D91AFBD8CA}" srcOrd="0" destOrd="0" parTransId="{41728FAB-8D71-4223-86D7-6ABDEF04A8F0}" sibTransId="{2B0AB83A-13E3-4A81-B074-E929FD4EEF8D}"/>
    <dgm:cxn modelId="{7C01616C-3AAE-4E8C-B3C6-EB7BBA8A9038}" type="presOf" srcId="{D864B7E6-5419-4D1D-88BA-8DF40C41E78E}" destId="{75425B13-6B44-488F-9145-54D515B29790}" srcOrd="0" destOrd="0" presId="urn:microsoft.com/office/officeart/2005/8/layout/orgChart1"/>
    <dgm:cxn modelId="{C0EF4AFF-0A51-44F3-AFEA-4CA14AB56629}" type="presOf" srcId="{93283C83-7189-4E03-946F-17308BC8B0D8}" destId="{57F49AFD-D6EC-4DA9-89E5-3B87E3336F16}" srcOrd="1" destOrd="0" presId="urn:microsoft.com/office/officeart/2005/8/layout/orgChart1"/>
    <dgm:cxn modelId="{28F387C3-2DFF-499C-8647-ECB50C25A584}" type="presOf" srcId="{ABB08D4E-FD90-4E68-A226-46CF2D087949}" destId="{EF3F8DB5-C8E3-4F99-A7D7-BCABA3968CE3}" srcOrd="0" destOrd="0" presId="urn:microsoft.com/office/officeart/2005/8/layout/orgChart1"/>
    <dgm:cxn modelId="{129C6024-CEB4-4560-B837-3D8B744BCC97}" srcId="{0E6D7491-D170-4F3B-B053-E23828FA5574}" destId="{CCA01A77-BE62-48B4-8659-14D794324A3E}" srcOrd="1" destOrd="0" parTransId="{D1DF4869-919B-4EF1-8EFC-2AD075AB401E}" sibTransId="{E30123A7-B64F-46B6-9B31-4B083D7D0D85}"/>
    <dgm:cxn modelId="{0061B061-9F75-4364-B4F7-E2F1922420C7}" type="presOf" srcId="{2F778F4B-9A62-4039-84D8-5697FF3A3E0B}" destId="{1E6F5279-5278-4FC3-BDDC-3018FB07811E}" srcOrd="0" destOrd="0" presId="urn:microsoft.com/office/officeart/2005/8/layout/orgChart1"/>
    <dgm:cxn modelId="{ADEBEBA0-9188-4CEC-8502-2A48F7AAC82A}" type="presOf" srcId="{BE133DAB-C2B2-4276-AF02-EEA34DE8A9E8}" destId="{BCDF61BE-6657-43BD-917D-5016EFCA1159}" srcOrd="0" destOrd="0" presId="urn:microsoft.com/office/officeart/2005/8/layout/orgChart1"/>
    <dgm:cxn modelId="{FF8284B0-21BB-4B15-9549-F733D31B050C}" type="presOf" srcId="{9B7AA3FE-BFFC-4899-B31D-A7B39F58FBE6}" destId="{F5F1EBFD-2C94-4F47-8F88-9FB8764B7860}" srcOrd="1" destOrd="0" presId="urn:microsoft.com/office/officeart/2005/8/layout/orgChart1"/>
    <dgm:cxn modelId="{57F7DDD8-BBD1-4C92-AE94-E4A0C601AD28}" srcId="{5295C9CF-3D0F-42A0-9AD8-FF8DEC7B82C6}" destId="{8128F86B-0D2E-4C05-A65A-4CD5F7006EFA}" srcOrd="2" destOrd="0" parTransId="{C7F3EBBF-62F2-4C30-BC13-E24E5387E998}" sibTransId="{E33BED37-F746-4EDF-AB5B-E0E5D98FD745}"/>
    <dgm:cxn modelId="{5DF8B89C-1704-44BC-989D-2E1738EB6B0A}" type="presOf" srcId="{6E0B7E7A-AD5D-4CDF-A20F-033140F4E305}" destId="{FC0C41CF-0BA1-4A3F-86AB-47AAD39819FF}" srcOrd="0" destOrd="0" presId="urn:microsoft.com/office/officeart/2005/8/layout/orgChart1"/>
    <dgm:cxn modelId="{E83EE487-14E5-4072-B3AC-60765B74CA86}" type="presOf" srcId="{E00E2F72-FA99-45CC-A54F-20CF0794EEC4}" destId="{BF5C4AEA-FF63-475F-9AC4-2F0D267F025C}" srcOrd="0" destOrd="0" presId="urn:microsoft.com/office/officeart/2005/8/layout/orgChart1"/>
    <dgm:cxn modelId="{05905676-D49D-4674-BE7E-B905AACBCD90}" type="presParOf" srcId="{7F637A7C-5EBC-48CC-93EE-FE827FAEA148}" destId="{7B750E9D-61DC-4FB9-8993-BED8C15E7E07}" srcOrd="0" destOrd="0" presId="urn:microsoft.com/office/officeart/2005/8/layout/orgChart1"/>
    <dgm:cxn modelId="{4BED8338-7F7B-4FD0-BFE9-8112DBC84AD1}" type="presParOf" srcId="{7B750E9D-61DC-4FB9-8993-BED8C15E7E07}" destId="{CDF3D50B-A6D7-44CB-B83C-BCE310D079AE}" srcOrd="0" destOrd="0" presId="urn:microsoft.com/office/officeart/2005/8/layout/orgChart1"/>
    <dgm:cxn modelId="{28E01808-A2C5-41FF-9784-C4BCC9F23933}" type="presParOf" srcId="{CDF3D50B-A6D7-44CB-B83C-BCE310D079AE}" destId="{08C28A14-D919-4F7F-9EB5-656BC2B2FF15}" srcOrd="0" destOrd="0" presId="urn:microsoft.com/office/officeart/2005/8/layout/orgChart1"/>
    <dgm:cxn modelId="{978E61F3-B750-41B6-A400-F2D16F86FD46}" type="presParOf" srcId="{CDF3D50B-A6D7-44CB-B83C-BCE310D079AE}" destId="{6603F554-0895-4D1F-8E79-5823CC5CB608}" srcOrd="1" destOrd="0" presId="urn:microsoft.com/office/officeart/2005/8/layout/orgChart1"/>
    <dgm:cxn modelId="{CCAD714D-AC4B-4DBB-8A77-8CB14CB273A6}" type="presParOf" srcId="{7B750E9D-61DC-4FB9-8993-BED8C15E7E07}" destId="{09FA1530-7769-49A0-9A36-88DFD713421C}" srcOrd="1" destOrd="0" presId="urn:microsoft.com/office/officeart/2005/8/layout/orgChart1"/>
    <dgm:cxn modelId="{609D7AEC-D78D-4993-9CAF-994356F4BE61}" type="presParOf" srcId="{09FA1530-7769-49A0-9A36-88DFD713421C}" destId="{AE4BA694-3507-4110-93F8-720119CD1AFC}" srcOrd="0" destOrd="0" presId="urn:microsoft.com/office/officeart/2005/8/layout/orgChart1"/>
    <dgm:cxn modelId="{31839FEC-18CE-4B97-808E-1D9536092B55}" type="presParOf" srcId="{09FA1530-7769-49A0-9A36-88DFD713421C}" destId="{152BC6FC-E99A-407D-92EE-D5C86A5AD1E0}" srcOrd="1" destOrd="0" presId="urn:microsoft.com/office/officeart/2005/8/layout/orgChart1"/>
    <dgm:cxn modelId="{B3454E74-0A56-41DD-806E-022D6BDF4A90}" type="presParOf" srcId="{152BC6FC-E99A-407D-92EE-D5C86A5AD1E0}" destId="{B9F4381C-09A0-46A6-8A68-FC1D9620E96E}" srcOrd="0" destOrd="0" presId="urn:microsoft.com/office/officeart/2005/8/layout/orgChart1"/>
    <dgm:cxn modelId="{8472B62A-70AE-4143-A5FD-E70444A3914B}" type="presParOf" srcId="{B9F4381C-09A0-46A6-8A68-FC1D9620E96E}" destId="{2B531CBA-2DDF-43AC-90B3-76D5144D0950}" srcOrd="0" destOrd="0" presId="urn:microsoft.com/office/officeart/2005/8/layout/orgChart1"/>
    <dgm:cxn modelId="{108D3045-81F4-4F77-AE6A-984E0F0DB013}" type="presParOf" srcId="{B9F4381C-09A0-46A6-8A68-FC1D9620E96E}" destId="{76EDDA6F-84A8-4B6F-B7F1-C17ED3E25035}" srcOrd="1" destOrd="0" presId="urn:microsoft.com/office/officeart/2005/8/layout/orgChart1"/>
    <dgm:cxn modelId="{7350FE71-877C-485D-B767-8BB618143234}" type="presParOf" srcId="{152BC6FC-E99A-407D-92EE-D5C86A5AD1E0}" destId="{5619959C-2D01-4935-98DA-F6721686B803}" srcOrd="1" destOrd="0" presId="urn:microsoft.com/office/officeart/2005/8/layout/orgChart1"/>
    <dgm:cxn modelId="{7E8BC7B9-4B24-4ADB-9B97-FFFABB2BB927}" type="presParOf" srcId="{5619959C-2D01-4935-98DA-F6721686B803}" destId="{7FCCC140-FF8B-4F0D-A634-A9BA69F2C6E7}" srcOrd="0" destOrd="0" presId="urn:microsoft.com/office/officeart/2005/8/layout/orgChart1"/>
    <dgm:cxn modelId="{8271173E-595D-4FEC-9C32-7A24DFA8583E}" type="presParOf" srcId="{5619959C-2D01-4935-98DA-F6721686B803}" destId="{48CDD2F1-E123-46CE-BEE4-3CD340002569}" srcOrd="1" destOrd="0" presId="urn:microsoft.com/office/officeart/2005/8/layout/orgChart1"/>
    <dgm:cxn modelId="{7F4F3945-11A7-41AE-976F-DCDDBAF42AD7}" type="presParOf" srcId="{48CDD2F1-E123-46CE-BEE4-3CD340002569}" destId="{11D77C13-DC87-4A12-A4D6-ED5874D32A45}" srcOrd="0" destOrd="0" presId="urn:microsoft.com/office/officeart/2005/8/layout/orgChart1"/>
    <dgm:cxn modelId="{44306E8C-E932-4295-A13D-7277AD081FCF}" type="presParOf" srcId="{11D77C13-DC87-4A12-A4D6-ED5874D32A45}" destId="{3EC02705-F060-4C78-8D29-C845280BC058}" srcOrd="0" destOrd="0" presId="urn:microsoft.com/office/officeart/2005/8/layout/orgChart1"/>
    <dgm:cxn modelId="{0FE09A12-54C5-4ECF-813E-961CC078BE97}" type="presParOf" srcId="{11D77C13-DC87-4A12-A4D6-ED5874D32A45}" destId="{005ED4AC-9A17-4A72-9942-AC81BCE1706F}" srcOrd="1" destOrd="0" presId="urn:microsoft.com/office/officeart/2005/8/layout/orgChart1"/>
    <dgm:cxn modelId="{52137C03-F6CD-40C9-9BDD-3A1123766CCE}" type="presParOf" srcId="{48CDD2F1-E123-46CE-BEE4-3CD340002569}" destId="{F8376A1C-22EB-4FE0-907A-F6BA3E3DDABB}" srcOrd="1" destOrd="0" presId="urn:microsoft.com/office/officeart/2005/8/layout/orgChart1"/>
    <dgm:cxn modelId="{5CCFFE10-CBD9-410E-B62F-336FC843DFB6}" type="presParOf" srcId="{F8376A1C-22EB-4FE0-907A-F6BA3E3DDABB}" destId="{33FA5673-4639-43BC-BACE-65389EE1CB87}" srcOrd="0" destOrd="0" presId="urn:microsoft.com/office/officeart/2005/8/layout/orgChart1"/>
    <dgm:cxn modelId="{0231DCE3-0E49-4DEF-90B6-461B5D61260D}" type="presParOf" srcId="{F8376A1C-22EB-4FE0-907A-F6BA3E3DDABB}" destId="{4066C785-3935-4E99-B540-C08F0DD71CFB}" srcOrd="1" destOrd="0" presId="urn:microsoft.com/office/officeart/2005/8/layout/orgChart1"/>
    <dgm:cxn modelId="{12DE6F6E-D204-4145-95E1-DDF64242DADF}" type="presParOf" srcId="{4066C785-3935-4E99-B540-C08F0DD71CFB}" destId="{F51283E2-0CA6-4685-9187-82CF7B024975}" srcOrd="0" destOrd="0" presId="urn:microsoft.com/office/officeart/2005/8/layout/orgChart1"/>
    <dgm:cxn modelId="{9A795737-E4C9-4D99-858D-4A5B773E5046}" type="presParOf" srcId="{F51283E2-0CA6-4685-9187-82CF7B024975}" destId="{1FA2232B-834B-4908-9E23-92F703426B40}" srcOrd="0" destOrd="0" presId="urn:microsoft.com/office/officeart/2005/8/layout/orgChart1"/>
    <dgm:cxn modelId="{9F8C7A8F-2BCC-4EF4-A182-3E269D33CC4B}" type="presParOf" srcId="{F51283E2-0CA6-4685-9187-82CF7B024975}" destId="{2945DB27-4FE1-4795-A550-BE3FDA4A906A}" srcOrd="1" destOrd="0" presId="urn:microsoft.com/office/officeart/2005/8/layout/orgChart1"/>
    <dgm:cxn modelId="{AAFF4A7C-224F-43D6-BAB4-69BF19D7AE21}" type="presParOf" srcId="{4066C785-3935-4E99-B540-C08F0DD71CFB}" destId="{918A0231-1262-4D42-8A4F-F904C5A0AA15}" srcOrd="1" destOrd="0" presId="urn:microsoft.com/office/officeart/2005/8/layout/orgChart1"/>
    <dgm:cxn modelId="{E8FBAB46-DF7C-49B8-BB23-D063F19608D8}" type="presParOf" srcId="{4066C785-3935-4E99-B540-C08F0DD71CFB}" destId="{EFE5DA7D-4B46-491E-BB9B-B426AD5C766C}" srcOrd="2" destOrd="0" presId="urn:microsoft.com/office/officeart/2005/8/layout/orgChart1"/>
    <dgm:cxn modelId="{20FE3A85-B2EB-4DE5-A4D8-0E3F96071CE8}" type="presParOf" srcId="{F8376A1C-22EB-4FE0-907A-F6BA3E3DDABB}" destId="{258E8879-C890-4D8B-AE88-131B0E2F2647}" srcOrd="2" destOrd="0" presId="urn:microsoft.com/office/officeart/2005/8/layout/orgChart1"/>
    <dgm:cxn modelId="{2928971B-6177-4097-8454-32CDEB1AF8A4}" type="presParOf" srcId="{F8376A1C-22EB-4FE0-907A-F6BA3E3DDABB}" destId="{80E8ACFE-835F-4ED2-9AD0-2B979B5E3F68}" srcOrd="3" destOrd="0" presId="urn:microsoft.com/office/officeart/2005/8/layout/orgChart1"/>
    <dgm:cxn modelId="{768701B3-67DE-412C-B61E-129466C27D8A}" type="presParOf" srcId="{80E8ACFE-835F-4ED2-9AD0-2B979B5E3F68}" destId="{3C46C490-98B4-4B2F-880A-8BD9828DEC36}" srcOrd="0" destOrd="0" presId="urn:microsoft.com/office/officeart/2005/8/layout/orgChart1"/>
    <dgm:cxn modelId="{6F3BC270-0501-4AEB-8E51-A5C7BA0DFFA7}" type="presParOf" srcId="{3C46C490-98B4-4B2F-880A-8BD9828DEC36}" destId="{11BD6221-E02D-45AA-B51F-7C84242141CF}" srcOrd="0" destOrd="0" presId="urn:microsoft.com/office/officeart/2005/8/layout/orgChart1"/>
    <dgm:cxn modelId="{6DC2C43C-F263-425B-91A8-248324285A70}" type="presParOf" srcId="{3C46C490-98B4-4B2F-880A-8BD9828DEC36}" destId="{EB89C7BF-E433-458B-95FD-3F27C5586B27}" srcOrd="1" destOrd="0" presId="urn:microsoft.com/office/officeart/2005/8/layout/orgChart1"/>
    <dgm:cxn modelId="{C13426FC-C29C-41B6-9BC1-4553B1A4B3ED}" type="presParOf" srcId="{80E8ACFE-835F-4ED2-9AD0-2B979B5E3F68}" destId="{E886F617-9B6C-413F-AB87-2F3377A699E7}" srcOrd="1" destOrd="0" presId="urn:microsoft.com/office/officeart/2005/8/layout/orgChart1"/>
    <dgm:cxn modelId="{5B1C82C4-9BCA-434D-A493-459C36DF569A}" type="presParOf" srcId="{80E8ACFE-835F-4ED2-9AD0-2B979B5E3F68}" destId="{CD4C6435-A497-4C4B-B5E4-E85182B70A30}" srcOrd="2" destOrd="0" presId="urn:microsoft.com/office/officeart/2005/8/layout/orgChart1"/>
    <dgm:cxn modelId="{390C4BE6-6D86-4906-9BF5-B27BC3E8FC67}" type="presParOf" srcId="{F8376A1C-22EB-4FE0-907A-F6BA3E3DDABB}" destId="{1E4CB222-6A05-4204-AA90-BEDDD46E12C4}" srcOrd="4" destOrd="0" presId="urn:microsoft.com/office/officeart/2005/8/layout/orgChart1"/>
    <dgm:cxn modelId="{A9B45086-9E52-4353-ACB4-09A888F4AEFB}" type="presParOf" srcId="{F8376A1C-22EB-4FE0-907A-F6BA3E3DDABB}" destId="{4A3CE5C8-CD71-40F9-AFD9-8EDB967B1B7E}" srcOrd="5" destOrd="0" presId="urn:microsoft.com/office/officeart/2005/8/layout/orgChart1"/>
    <dgm:cxn modelId="{66F68DD1-EB32-4702-9523-A684208A010B}" type="presParOf" srcId="{4A3CE5C8-CD71-40F9-AFD9-8EDB967B1B7E}" destId="{A890AA8B-9A1A-4FE0-821D-FD168B2C897E}" srcOrd="0" destOrd="0" presId="urn:microsoft.com/office/officeart/2005/8/layout/orgChart1"/>
    <dgm:cxn modelId="{F62860BB-60E7-48D5-819E-CEE395307986}" type="presParOf" srcId="{A890AA8B-9A1A-4FE0-821D-FD168B2C897E}" destId="{5EBDF420-6F48-459B-BFAF-8090AF895C1F}" srcOrd="0" destOrd="0" presId="urn:microsoft.com/office/officeart/2005/8/layout/orgChart1"/>
    <dgm:cxn modelId="{5F1D9DF2-2D68-4D13-B2D7-D74A1C52FF2C}" type="presParOf" srcId="{A890AA8B-9A1A-4FE0-821D-FD168B2C897E}" destId="{F2C06FCA-FD78-476A-A4CB-89F5DDF17DF0}" srcOrd="1" destOrd="0" presId="urn:microsoft.com/office/officeart/2005/8/layout/orgChart1"/>
    <dgm:cxn modelId="{A67D6106-0648-40EC-9BC5-0FE7D24A1231}" type="presParOf" srcId="{4A3CE5C8-CD71-40F9-AFD9-8EDB967B1B7E}" destId="{EC71529A-D143-4460-9417-194E5A70E7AF}" srcOrd="1" destOrd="0" presId="urn:microsoft.com/office/officeart/2005/8/layout/orgChart1"/>
    <dgm:cxn modelId="{E3A68785-A6D3-4846-8216-3419D2D48C1B}" type="presParOf" srcId="{4A3CE5C8-CD71-40F9-AFD9-8EDB967B1B7E}" destId="{08EDB616-F01E-4805-90C4-6A46476750B3}" srcOrd="2" destOrd="0" presId="urn:microsoft.com/office/officeart/2005/8/layout/orgChart1"/>
    <dgm:cxn modelId="{59FC200D-0136-4CDA-B833-57FFDC15CB2C}" type="presParOf" srcId="{48CDD2F1-E123-46CE-BEE4-3CD340002569}" destId="{46BCFFB8-1BDF-4421-819C-1625336501B0}" srcOrd="2" destOrd="0" presId="urn:microsoft.com/office/officeart/2005/8/layout/orgChart1"/>
    <dgm:cxn modelId="{51317D2C-4FAC-45F3-8D3F-A566CA2AE27D}" type="presParOf" srcId="{5619959C-2D01-4935-98DA-F6721686B803}" destId="{E57087AC-CA0E-43FE-890D-642853962B3A}" srcOrd="2" destOrd="0" presId="urn:microsoft.com/office/officeart/2005/8/layout/orgChart1"/>
    <dgm:cxn modelId="{B3DB6A80-9692-44FB-9604-6CDA4BC26E14}" type="presParOf" srcId="{5619959C-2D01-4935-98DA-F6721686B803}" destId="{11623DA6-6EED-45EE-9D91-8D403DC78469}" srcOrd="3" destOrd="0" presId="urn:microsoft.com/office/officeart/2005/8/layout/orgChart1"/>
    <dgm:cxn modelId="{1FD3B446-116D-4A75-B8BD-496AF533CAC4}" type="presParOf" srcId="{11623DA6-6EED-45EE-9D91-8D403DC78469}" destId="{A5CCC185-47C0-435A-BFC4-AE66879208AE}" srcOrd="0" destOrd="0" presId="urn:microsoft.com/office/officeart/2005/8/layout/orgChart1"/>
    <dgm:cxn modelId="{B38229E4-A4B4-4B3F-95DA-3B6E809021C8}" type="presParOf" srcId="{A5CCC185-47C0-435A-BFC4-AE66879208AE}" destId="{1FE15BBA-DC55-4875-9152-B0AEE7D44AE6}" srcOrd="0" destOrd="0" presId="urn:microsoft.com/office/officeart/2005/8/layout/orgChart1"/>
    <dgm:cxn modelId="{8D245134-F09F-4F59-B71E-A244A85DC5FE}" type="presParOf" srcId="{A5CCC185-47C0-435A-BFC4-AE66879208AE}" destId="{DFA3CBB2-FF18-4F56-898B-6E499C94A5EA}" srcOrd="1" destOrd="0" presId="urn:microsoft.com/office/officeart/2005/8/layout/orgChart1"/>
    <dgm:cxn modelId="{009DC0EF-6096-41C1-BCC6-8865857ACD41}" type="presParOf" srcId="{11623DA6-6EED-45EE-9D91-8D403DC78469}" destId="{AD1311BA-AE12-4938-90FC-AD31FBA6991C}" srcOrd="1" destOrd="0" presId="urn:microsoft.com/office/officeart/2005/8/layout/orgChart1"/>
    <dgm:cxn modelId="{42BFC2AA-9FE4-4739-AE06-D0EC4EC91ED1}" type="presParOf" srcId="{AD1311BA-AE12-4938-90FC-AD31FBA6991C}" destId="{E028CECF-95B9-4DBD-A854-CF621CDECA3A}" srcOrd="0" destOrd="0" presId="urn:microsoft.com/office/officeart/2005/8/layout/orgChart1"/>
    <dgm:cxn modelId="{F0C27F63-C939-4FE9-8AD9-63A4469CB2BA}" type="presParOf" srcId="{AD1311BA-AE12-4938-90FC-AD31FBA6991C}" destId="{51D793D4-BE72-459E-A840-5199DF683DCB}" srcOrd="1" destOrd="0" presId="urn:microsoft.com/office/officeart/2005/8/layout/orgChart1"/>
    <dgm:cxn modelId="{D150B007-FAF0-4168-8E66-FB0E92BFFFF3}" type="presParOf" srcId="{51D793D4-BE72-459E-A840-5199DF683DCB}" destId="{47EB010C-46EC-4C58-973C-458CEDB66201}" srcOrd="0" destOrd="0" presId="urn:microsoft.com/office/officeart/2005/8/layout/orgChart1"/>
    <dgm:cxn modelId="{4727291A-CA33-4CD5-A3CF-CA87A5C9F3DE}" type="presParOf" srcId="{47EB010C-46EC-4C58-973C-458CEDB66201}" destId="{83E4A9AF-51A1-4CF7-A127-7F95BDFD45E5}" srcOrd="0" destOrd="0" presId="urn:microsoft.com/office/officeart/2005/8/layout/orgChart1"/>
    <dgm:cxn modelId="{885CE26A-49B3-4520-B48C-257B1EEE0CC3}" type="presParOf" srcId="{47EB010C-46EC-4C58-973C-458CEDB66201}" destId="{79DA451B-AAB1-49DF-8316-A1A2090C45E7}" srcOrd="1" destOrd="0" presId="urn:microsoft.com/office/officeart/2005/8/layout/orgChart1"/>
    <dgm:cxn modelId="{CDCDFA3A-B58F-4978-B091-FE6850F5F26E}" type="presParOf" srcId="{51D793D4-BE72-459E-A840-5199DF683DCB}" destId="{1BFCDA98-3400-4AB3-88CC-AF4B148758D4}" srcOrd="1" destOrd="0" presId="urn:microsoft.com/office/officeart/2005/8/layout/orgChart1"/>
    <dgm:cxn modelId="{13464AF8-B4CC-4C3E-975F-2A06FC777A6E}" type="presParOf" srcId="{51D793D4-BE72-459E-A840-5199DF683DCB}" destId="{0DACB1BD-DBF4-4E92-861C-224299AFF839}" srcOrd="2" destOrd="0" presId="urn:microsoft.com/office/officeart/2005/8/layout/orgChart1"/>
    <dgm:cxn modelId="{B5A7D8FA-34EE-4AFF-9C80-19979BB24904}" type="presParOf" srcId="{AD1311BA-AE12-4938-90FC-AD31FBA6991C}" destId="{F4DDE31F-8FF3-497E-B26A-65C7062DB78A}" srcOrd="2" destOrd="0" presId="urn:microsoft.com/office/officeart/2005/8/layout/orgChart1"/>
    <dgm:cxn modelId="{11D1834D-3200-4FE6-83E8-234555BE9F5E}" type="presParOf" srcId="{AD1311BA-AE12-4938-90FC-AD31FBA6991C}" destId="{AC15B7F6-3F12-4698-A82D-53454FE06E06}" srcOrd="3" destOrd="0" presId="urn:microsoft.com/office/officeart/2005/8/layout/orgChart1"/>
    <dgm:cxn modelId="{80D295A9-B6D5-48C7-96A3-879F59D4A515}" type="presParOf" srcId="{AC15B7F6-3F12-4698-A82D-53454FE06E06}" destId="{38A27372-7D14-4D77-91FF-8FA42C520ABB}" srcOrd="0" destOrd="0" presId="urn:microsoft.com/office/officeart/2005/8/layout/orgChart1"/>
    <dgm:cxn modelId="{CB3B392E-C89B-4522-8C16-CD6FCDCDA06E}" type="presParOf" srcId="{38A27372-7D14-4D77-91FF-8FA42C520ABB}" destId="{A0D3FAAC-F909-490E-8BEA-3E9EF7F48814}" srcOrd="0" destOrd="0" presId="urn:microsoft.com/office/officeart/2005/8/layout/orgChart1"/>
    <dgm:cxn modelId="{6C4A2AD7-2A33-48F0-9DFC-7029FB9CCAE5}" type="presParOf" srcId="{38A27372-7D14-4D77-91FF-8FA42C520ABB}" destId="{041F169E-01D8-436A-8BB4-8BFEAF9EF58C}" srcOrd="1" destOrd="0" presId="urn:microsoft.com/office/officeart/2005/8/layout/orgChart1"/>
    <dgm:cxn modelId="{1B7E1489-652E-416E-B823-5E0BB45F6487}" type="presParOf" srcId="{AC15B7F6-3F12-4698-A82D-53454FE06E06}" destId="{533B4501-8C5B-4415-869E-E3029BEA06E9}" srcOrd="1" destOrd="0" presId="urn:microsoft.com/office/officeart/2005/8/layout/orgChart1"/>
    <dgm:cxn modelId="{D2B7D95B-34BB-4270-ADB3-412FDD58FA74}" type="presParOf" srcId="{AC15B7F6-3F12-4698-A82D-53454FE06E06}" destId="{ABA22838-C137-410A-B0D0-D73C8F0911BA}" srcOrd="2" destOrd="0" presId="urn:microsoft.com/office/officeart/2005/8/layout/orgChart1"/>
    <dgm:cxn modelId="{BFF197FD-C814-4729-976A-D5E01EFA9821}" type="presParOf" srcId="{AD1311BA-AE12-4938-90FC-AD31FBA6991C}" destId="{DC3C5917-894A-4309-BF9B-4F194A5A23CA}" srcOrd="4" destOrd="0" presId="urn:microsoft.com/office/officeart/2005/8/layout/orgChart1"/>
    <dgm:cxn modelId="{B181C07D-748B-49AF-BD2D-AE6C36FDEECB}" type="presParOf" srcId="{AD1311BA-AE12-4938-90FC-AD31FBA6991C}" destId="{8CF95CB1-B0EB-40FD-8C6B-7F5D33565B1D}" srcOrd="5" destOrd="0" presId="urn:microsoft.com/office/officeart/2005/8/layout/orgChart1"/>
    <dgm:cxn modelId="{8A11193D-9EE4-4E49-9785-DEC65FB7CCE9}" type="presParOf" srcId="{8CF95CB1-B0EB-40FD-8C6B-7F5D33565B1D}" destId="{A724675E-C574-4FF0-9567-892ED8894FDA}" srcOrd="0" destOrd="0" presId="urn:microsoft.com/office/officeart/2005/8/layout/orgChart1"/>
    <dgm:cxn modelId="{D3C596F1-297B-4CDD-8207-AB37E2B0317A}" type="presParOf" srcId="{A724675E-C574-4FF0-9567-892ED8894FDA}" destId="{E9120E36-190F-47E7-95E7-DCD15741D01D}" srcOrd="0" destOrd="0" presId="urn:microsoft.com/office/officeart/2005/8/layout/orgChart1"/>
    <dgm:cxn modelId="{9D90531B-CB1A-4584-8DAD-C3CB9FC5386C}" type="presParOf" srcId="{A724675E-C574-4FF0-9567-892ED8894FDA}" destId="{A4A69061-8D9F-4D90-949E-0B5F1577108F}" srcOrd="1" destOrd="0" presId="urn:microsoft.com/office/officeart/2005/8/layout/orgChart1"/>
    <dgm:cxn modelId="{40E1A04A-7C41-46D0-9073-5929A569F20D}" type="presParOf" srcId="{8CF95CB1-B0EB-40FD-8C6B-7F5D33565B1D}" destId="{1B00BB42-D554-4008-8707-5C7FAEB0D073}" srcOrd="1" destOrd="0" presId="urn:microsoft.com/office/officeart/2005/8/layout/orgChart1"/>
    <dgm:cxn modelId="{E3AD25A1-3571-42DC-BC1A-4076125EFE28}" type="presParOf" srcId="{8CF95CB1-B0EB-40FD-8C6B-7F5D33565B1D}" destId="{1E1639A0-D498-477F-BCBE-412957031134}" srcOrd="2" destOrd="0" presId="urn:microsoft.com/office/officeart/2005/8/layout/orgChart1"/>
    <dgm:cxn modelId="{E475040A-3D35-4B5A-8C84-059C6C8AB0B4}" type="presParOf" srcId="{11623DA6-6EED-45EE-9D91-8D403DC78469}" destId="{F2365A2D-3D89-46E8-B2D1-6ECDCA7B427C}" srcOrd="2" destOrd="0" presId="urn:microsoft.com/office/officeart/2005/8/layout/orgChart1"/>
    <dgm:cxn modelId="{5042ABF2-AD1F-424C-8ED0-2BF2B69235CD}" type="presParOf" srcId="{5619959C-2D01-4935-98DA-F6721686B803}" destId="{DC576CBF-08D7-417C-8A57-5ED7E7049DC8}" srcOrd="4" destOrd="0" presId="urn:microsoft.com/office/officeart/2005/8/layout/orgChart1"/>
    <dgm:cxn modelId="{38D6C631-91F1-48CC-9FBB-4A2B9C7DF6A6}" type="presParOf" srcId="{5619959C-2D01-4935-98DA-F6721686B803}" destId="{417A9F59-50C9-45B4-9F3D-66B7D992891D}" srcOrd="5" destOrd="0" presId="urn:microsoft.com/office/officeart/2005/8/layout/orgChart1"/>
    <dgm:cxn modelId="{67618C0D-A0DB-472E-8ADC-9EB8FF90526F}" type="presParOf" srcId="{417A9F59-50C9-45B4-9F3D-66B7D992891D}" destId="{C5621DB2-30AE-4BB2-991C-106065F22C10}" srcOrd="0" destOrd="0" presId="urn:microsoft.com/office/officeart/2005/8/layout/orgChart1"/>
    <dgm:cxn modelId="{C3274FAC-824D-45FA-86C2-EF411C402062}" type="presParOf" srcId="{C5621DB2-30AE-4BB2-991C-106065F22C10}" destId="{1F48C7D7-F155-4E9F-9BE1-628D6AF3A72B}" srcOrd="0" destOrd="0" presId="urn:microsoft.com/office/officeart/2005/8/layout/orgChart1"/>
    <dgm:cxn modelId="{56BE6A89-6119-413C-8036-C544742CCE77}" type="presParOf" srcId="{C5621DB2-30AE-4BB2-991C-106065F22C10}" destId="{F8722B27-980E-4EFD-9542-4876C80C3C57}" srcOrd="1" destOrd="0" presId="urn:microsoft.com/office/officeart/2005/8/layout/orgChart1"/>
    <dgm:cxn modelId="{E840D0C5-4415-4395-88B3-FA75C0DB2909}" type="presParOf" srcId="{417A9F59-50C9-45B4-9F3D-66B7D992891D}" destId="{C3BB28B4-D472-408C-8F24-DEFE103451E7}" srcOrd="1" destOrd="0" presId="urn:microsoft.com/office/officeart/2005/8/layout/orgChart1"/>
    <dgm:cxn modelId="{09507D0C-989C-499F-9DA4-A8A364FED9B9}" type="presParOf" srcId="{417A9F59-50C9-45B4-9F3D-66B7D992891D}" destId="{2801BFF9-1C25-40CA-9E45-C3071D183E6E}" srcOrd="2" destOrd="0" presId="urn:microsoft.com/office/officeart/2005/8/layout/orgChart1"/>
    <dgm:cxn modelId="{C4CAA4C7-3DE7-437E-9B18-381E8FA3CEDC}" type="presParOf" srcId="{5619959C-2D01-4935-98DA-F6721686B803}" destId="{8C0642C5-202F-40B1-B9D9-87EC581FB03D}" srcOrd="6" destOrd="0" presId="urn:microsoft.com/office/officeart/2005/8/layout/orgChart1"/>
    <dgm:cxn modelId="{753668EE-6A20-4146-A45D-533F3F47088C}" type="presParOf" srcId="{5619959C-2D01-4935-98DA-F6721686B803}" destId="{FB8291C6-18EE-4519-B4EB-5F2FC53E5F45}" srcOrd="7" destOrd="0" presId="urn:microsoft.com/office/officeart/2005/8/layout/orgChart1"/>
    <dgm:cxn modelId="{591ECC27-A88E-4955-BC65-254A30CCAAFE}" type="presParOf" srcId="{FB8291C6-18EE-4519-B4EB-5F2FC53E5F45}" destId="{B3B79DA7-BD67-4AC3-92E2-FF44A9181D15}" srcOrd="0" destOrd="0" presId="urn:microsoft.com/office/officeart/2005/8/layout/orgChart1"/>
    <dgm:cxn modelId="{E01C4EA7-A697-4F77-A37E-6DD191214531}" type="presParOf" srcId="{B3B79DA7-BD67-4AC3-92E2-FF44A9181D15}" destId="{025E2557-5413-4411-B3D7-DDE5ECC39583}" srcOrd="0" destOrd="0" presId="urn:microsoft.com/office/officeart/2005/8/layout/orgChart1"/>
    <dgm:cxn modelId="{2D3244C7-03CC-4E9B-918F-DBF6379168AD}" type="presParOf" srcId="{B3B79DA7-BD67-4AC3-92E2-FF44A9181D15}" destId="{BAB45BDC-EF9F-4ADA-AE03-5BD16F4C6397}" srcOrd="1" destOrd="0" presId="urn:microsoft.com/office/officeart/2005/8/layout/orgChart1"/>
    <dgm:cxn modelId="{37DD7D8D-88D0-4134-B31B-AF61C2334B76}" type="presParOf" srcId="{FB8291C6-18EE-4519-B4EB-5F2FC53E5F45}" destId="{9941EF1C-349D-423E-A489-40C60E8EDA46}" srcOrd="1" destOrd="0" presId="urn:microsoft.com/office/officeart/2005/8/layout/orgChart1"/>
    <dgm:cxn modelId="{D69B8565-03BC-45CE-A424-E52BD541FE6D}" type="presParOf" srcId="{FB8291C6-18EE-4519-B4EB-5F2FC53E5F45}" destId="{51665C50-D17D-40BF-9177-C0F57372DF10}" srcOrd="2" destOrd="0" presId="urn:microsoft.com/office/officeart/2005/8/layout/orgChart1"/>
    <dgm:cxn modelId="{4F9A0A7A-2FB1-44AC-B118-7C29CB4E5C8A}" type="presParOf" srcId="{5619959C-2D01-4935-98DA-F6721686B803}" destId="{39904911-4991-47E0-ACC5-85D1A1CE7207}" srcOrd="8" destOrd="0" presId="urn:microsoft.com/office/officeart/2005/8/layout/orgChart1"/>
    <dgm:cxn modelId="{D7A4AB97-F143-4895-A4C9-8F1A5E425913}" type="presParOf" srcId="{5619959C-2D01-4935-98DA-F6721686B803}" destId="{8D3E0036-C274-4FD1-885F-4A20BC1FFA8A}" srcOrd="9" destOrd="0" presId="urn:microsoft.com/office/officeart/2005/8/layout/orgChart1"/>
    <dgm:cxn modelId="{02BC3005-E0F3-446E-A24D-E9DBDACBC194}" type="presParOf" srcId="{8D3E0036-C274-4FD1-885F-4A20BC1FFA8A}" destId="{DFF37833-06C0-48F1-B986-165390542D38}" srcOrd="0" destOrd="0" presId="urn:microsoft.com/office/officeart/2005/8/layout/orgChart1"/>
    <dgm:cxn modelId="{7DC4E9C6-5FEB-4B7A-B994-3D2366F19BA6}" type="presParOf" srcId="{DFF37833-06C0-48F1-B986-165390542D38}" destId="{7833718E-00D0-4B75-8894-8DAEA487EBD7}" srcOrd="0" destOrd="0" presId="urn:microsoft.com/office/officeart/2005/8/layout/orgChart1"/>
    <dgm:cxn modelId="{961CBE82-B857-411E-9EA9-339436BDF4E2}" type="presParOf" srcId="{DFF37833-06C0-48F1-B986-165390542D38}" destId="{6329FD52-4420-43C4-888B-57EFF256304E}" srcOrd="1" destOrd="0" presId="urn:microsoft.com/office/officeart/2005/8/layout/orgChart1"/>
    <dgm:cxn modelId="{45CED6FD-C6D7-40ED-A1C0-33B8355ED20D}" type="presParOf" srcId="{8D3E0036-C274-4FD1-885F-4A20BC1FFA8A}" destId="{5DF3140F-EF68-4A1B-9A37-07B3054B5AC0}" srcOrd="1" destOrd="0" presId="urn:microsoft.com/office/officeart/2005/8/layout/orgChart1"/>
    <dgm:cxn modelId="{37A4D009-37B5-4B2D-B3FC-262A02E5FA86}" type="presParOf" srcId="{8D3E0036-C274-4FD1-885F-4A20BC1FFA8A}" destId="{80B9E569-DCB7-48C6-8392-AED99D316016}" srcOrd="2" destOrd="0" presId="urn:microsoft.com/office/officeart/2005/8/layout/orgChart1"/>
    <dgm:cxn modelId="{D121B83D-048D-46AF-8294-4E9C8B9864C5}" type="presParOf" srcId="{152BC6FC-E99A-407D-92EE-D5C86A5AD1E0}" destId="{681EC663-0700-41CE-85C2-DE1937284F84}" srcOrd="2" destOrd="0" presId="urn:microsoft.com/office/officeart/2005/8/layout/orgChart1"/>
    <dgm:cxn modelId="{A5BD20FE-E998-4369-A7C5-B7C339F1FB17}" type="presParOf" srcId="{09FA1530-7769-49A0-9A36-88DFD713421C}" destId="{8B706FC0-F694-4D94-8EB1-4872F9A1BF05}" srcOrd="2" destOrd="0" presId="urn:microsoft.com/office/officeart/2005/8/layout/orgChart1"/>
    <dgm:cxn modelId="{B795DC3B-9559-497E-988D-D6F4DEC648E4}" type="presParOf" srcId="{09FA1530-7769-49A0-9A36-88DFD713421C}" destId="{A3283EF6-4AB9-41A9-A291-DC073695EC91}" srcOrd="3" destOrd="0" presId="urn:microsoft.com/office/officeart/2005/8/layout/orgChart1"/>
    <dgm:cxn modelId="{0363B5EE-1CE6-49F7-A716-BCAAC8D61D7C}" type="presParOf" srcId="{A3283EF6-4AB9-41A9-A291-DC073695EC91}" destId="{26A6FC59-340C-43E3-B70B-06B080ABC84D}" srcOrd="0" destOrd="0" presId="urn:microsoft.com/office/officeart/2005/8/layout/orgChart1"/>
    <dgm:cxn modelId="{5BE51633-CC38-4045-A77F-331A93C795DD}" type="presParOf" srcId="{26A6FC59-340C-43E3-B70B-06B080ABC84D}" destId="{8A7E8C59-3033-4E15-9EA3-5D4F475E7D90}" srcOrd="0" destOrd="0" presId="urn:microsoft.com/office/officeart/2005/8/layout/orgChart1"/>
    <dgm:cxn modelId="{AB6D42D5-1DCF-4FF6-AD4E-44A581D95DC0}" type="presParOf" srcId="{26A6FC59-340C-43E3-B70B-06B080ABC84D}" destId="{AD76DC12-F14D-4839-A773-D5A4B518361C}" srcOrd="1" destOrd="0" presId="urn:microsoft.com/office/officeart/2005/8/layout/orgChart1"/>
    <dgm:cxn modelId="{789A7388-86E2-491C-94AC-7B1FB3F5A5E4}" type="presParOf" srcId="{A3283EF6-4AB9-41A9-A291-DC073695EC91}" destId="{54257FB3-9301-4684-9D67-2E6249556090}" srcOrd="1" destOrd="0" presId="urn:microsoft.com/office/officeart/2005/8/layout/orgChart1"/>
    <dgm:cxn modelId="{8ADA0C5A-37BB-463F-B0DD-96621FB894AC}" type="presParOf" srcId="{54257FB3-9301-4684-9D67-2E6249556090}" destId="{335724DD-84A0-4009-8833-0834772D9188}" srcOrd="0" destOrd="0" presId="urn:microsoft.com/office/officeart/2005/8/layout/orgChart1"/>
    <dgm:cxn modelId="{9CD3ABB6-1E0A-4EC9-951D-03E12AF42CEB}" type="presParOf" srcId="{54257FB3-9301-4684-9D67-2E6249556090}" destId="{6E4E5829-1F0B-4A83-858A-91C4749F42A7}" srcOrd="1" destOrd="0" presId="urn:microsoft.com/office/officeart/2005/8/layout/orgChart1"/>
    <dgm:cxn modelId="{8AB4E4C6-335C-4D61-8DFC-9C4CD1A08A6D}" type="presParOf" srcId="{6E4E5829-1F0B-4A83-858A-91C4749F42A7}" destId="{C1331D1F-0387-478C-BA26-0BC8023E9480}" srcOrd="0" destOrd="0" presId="urn:microsoft.com/office/officeart/2005/8/layout/orgChart1"/>
    <dgm:cxn modelId="{0561272B-A628-48DA-AEF2-FEF1BC9D2C5A}" type="presParOf" srcId="{C1331D1F-0387-478C-BA26-0BC8023E9480}" destId="{444DD2C0-F2EA-4D99-9B35-03C9FABB3A0D}" srcOrd="0" destOrd="0" presId="urn:microsoft.com/office/officeart/2005/8/layout/orgChart1"/>
    <dgm:cxn modelId="{E39432F4-3246-41FF-9A13-27363B338AEC}" type="presParOf" srcId="{C1331D1F-0387-478C-BA26-0BC8023E9480}" destId="{9F0CA7F5-F202-40A7-A894-BDA245AB9B51}" srcOrd="1" destOrd="0" presId="urn:microsoft.com/office/officeart/2005/8/layout/orgChart1"/>
    <dgm:cxn modelId="{A99595B6-7E3D-4B18-837A-D2DBB544B721}" type="presParOf" srcId="{6E4E5829-1F0B-4A83-858A-91C4749F42A7}" destId="{E30065A6-5507-4449-B6C1-5AFF42CEC9B0}" srcOrd="1" destOrd="0" presId="urn:microsoft.com/office/officeart/2005/8/layout/orgChart1"/>
    <dgm:cxn modelId="{CED419C0-461F-4ACE-9A09-F6ECFF560A2F}" type="presParOf" srcId="{E30065A6-5507-4449-B6C1-5AFF42CEC9B0}" destId="{BC2B3A7B-0A18-40B8-BA69-91E9FCC33FE6}" srcOrd="0" destOrd="0" presId="urn:microsoft.com/office/officeart/2005/8/layout/orgChart1"/>
    <dgm:cxn modelId="{C0727AFB-BFA5-4677-B2DC-8F76228945EA}" type="presParOf" srcId="{E30065A6-5507-4449-B6C1-5AFF42CEC9B0}" destId="{A98815DC-2D10-4520-B3E6-C791825921D1}" srcOrd="1" destOrd="0" presId="urn:microsoft.com/office/officeart/2005/8/layout/orgChart1"/>
    <dgm:cxn modelId="{B0B2F57F-5795-49A1-ACD6-CDC3BBD9D16C}" type="presParOf" srcId="{A98815DC-2D10-4520-B3E6-C791825921D1}" destId="{D225AC44-E015-442C-951A-264E76B758DB}" srcOrd="0" destOrd="0" presId="urn:microsoft.com/office/officeart/2005/8/layout/orgChart1"/>
    <dgm:cxn modelId="{AF2D4882-57B7-40C4-8C0C-8B23C826B045}" type="presParOf" srcId="{D225AC44-E015-442C-951A-264E76B758DB}" destId="{4278437B-4E56-4A2A-8BF8-2DFB07D0CAE4}" srcOrd="0" destOrd="0" presId="urn:microsoft.com/office/officeart/2005/8/layout/orgChart1"/>
    <dgm:cxn modelId="{53D30105-D480-4876-9B09-BFA462ED5D29}" type="presParOf" srcId="{D225AC44-E015-442C-951A-264E76B758DB}" destId="{C62CD00C-D799-4383-B401-92D1B5850AFC}" srcOrd="1" destOrd="0" presId="urn:microsoft.com/office/officeart/2005/8/layout/orgChart1"/>
    <dgm:cxn modelId="{9F441361-FE99-4576-BB63-2E8407B11D69}" type="presParOf" srcId="{A98815DC-2D10-4520-B3E6-C791825921D1}" destId="{3D741690-C110-44C3-BA1B-D91666D98A6C}" srcOrd="1" destOrd="0" presId="urn:microsoft.com/office/officeart/2005/8/layout/orgChart1"/>
    <dgm:cxn modelId="{0587FE5F-3D2B-413B-9546-B9BDE68A1D72}" type="presParOf" srcId="{A98815DC-2D10-4520-B3E6-C791825921D1}" destId="{98D5C595-4EB7-4F84-99F6-BE9D903CCDF0}" srcOrd="2" destOrd="0" presId="urn:microsoft.com/office/officeart/2005/8/layout/orgChart1"/>
    <dgm:cxn modelId="{95F973A1-68A8-4A75-8C28-E7F98EE71414}" type="presParOf" srcId="{E30065A6-5507-4449-B6C1-5AFF42CEC9B0}" destId="{99655269-0388-4C1B-95C5-DAA4EC31736F}" srcOrd="2" destOrd="0" presId="urn:microsoft.com/office/officeart/2005/8/layout/orgChart1"/>
    <dgm:cxn modelId="{CD9D6972-4692-4951-8496-1D12A10263EB}" type="presParOf" srcId="{E30065A6-5507-4449-B6C1-5AFF42CEC9B0}" destId="{2E4BE2D3-5D3E-4E21-96FC-0C25C2DE4E7E}" srcOrd="3" destOrd="0" presId="urn:microsoft.com/office/officeart/2005/8/layout/orgChart1"/>
    <dgm:cxn modelId="{39233828-9342-471F-9493-1976F8E4F7D4}" type="presParOf" srcId="{2E4BE2D3-5D3E-4E21-96FC-0C25C2DE4E7E}" destId="{44CE9921-E715-4B46-A994-6B6BB4CC0FBE}" srcOrd="0" destOrd="0" presId="urn:microsoft.com/office/officeart/2005/8/layout/orgChart1"/>
    <dgm:cxn modelId="{38A51C0D-EAB9-4581-9167-BECD58715497}" type="presParOf" srcId="{44CE9921-E715-4B46-A994-6B6BB4CC0FBE}" destId="{E64DEAEF-E3F2-4323-86D9-F9E73AF557E8}" srcOrd="0" destOrd="0" presId="urn:microsoft.com/office/officeart/2005/8/layout/orgChart1"/>
    <dgm:cxn modelId="{0C25637A-F7A9-4A35-80E3-A43E012D6787}" type="presParOf" srcId="{44CE9921-E715-4B46-A994-6B6BB4CC0FBE}" destId="{FD4EEF03-A5D6-4DFF-B81C-2EA86D7CA9EF}" srcOrd="1" destOrd="0" presId="urn:microsoft.com/office/officeart/2005/8/layout/orgChart1"/>
    <dgm:cxn modelId="{1715C83F-6EB0-4EDC-A77F-ED9C674F1E5D}" type="presParOf" srcId="{2E4BE2D3-5D3E-4E21-96FC-0C25C2DE4E7E}" destId="{C1E2E96F-D1C4-4474-9B29-3E164596520A}" srcOrd="1" destOrd="0" presId="urn:microsoft.com/office/officeart/2005/8/layout/orgChart1"/>
    <dgm:cxn modelId="{47B13B2E-3304-48DE-BB5B-4149C9686699}" type="presParOf" srcId="{2E4BE2D3-5D3E-4E21-96FC-0C25C2DE4E7E}" destId="{103EE567-C050-49E1-9E58-7B766849A7EC}" srcOrd="2" destOrd="0" presId="urn:microsoft.com/office/officeart/2005/8/layout/orgChart1"/>
    <dgm:cxn modelId="{6605D586-EB9F-42EC-9B1A-008F361CE26C}" type="presParOf" srcId="{E30065A6-5507-4449-B6C1-5AFF42CEC9B0}" destId="{921B24E9-69E6-464D-8972-D19C8ECEC759}" srcOrd="4" destOrd="0" presId="urn:microsoft.com/office/officeart/2005/8/layout/orgChart1"/>
    <dgm:cxn modelId="{B086DF08-C492-4280-917B-007544565C55}" type="presParOf" srcId="{E30065A6-5507-4449-B6C1-5AFF42CEC9B0}" destId="{AC6B4A0A-D177-41E0-85CE-73E81595ECDE}" srcOrd="5" destOrd="0" presId="urn:microsoft.com/office/officeart/2005/8/layout/orgChart1"/>
    <dgm:cxn modelId="{F5386C00-749C-4F7D-B200-FE2C5081360A}" type="presParOf" srcId="{AC6B4A0A-D177-41E0-85CE-73E81595ECDE}" destId="{68DC6F05-B89C-418A-A32A-19AE19351E3D}" srcOrd="0" destOrd="0" presId="urn:microsoft.com/office/officeart/2005/8/layout/orgChart1"/>
    <dgm:cxn modelId="{217BD5B5-5933-427F-893E-0384436B2FAE}" type="presParOf" srcId="{68DC6F05-B89C-418A-A32A-19AE19351E3D}" destId="{D167C282-0E3E-46AB-9F9E-B962EEE5DCD9}" srcOrd="0" destOrd="0" presId="urn:microsoft.com/office/officeart/2005/8/layout/orgChart1"/>
    <dgm:cxn modelId="{8E28FCE2-9977-4A8A-98FB-BD4794EBF770}" type="presParOf" srcId="{68DC6F05-B89C-418A-A32A-19AE19351E3D}" destId="{692DA32E-C086-4025-B66C-15C305F74451}" srcOrd="1" destOrd="0" presId="urn:microsoft.com/office/officeart/2005/8/layout/orgChart1"/>
    <dgm:cxn modelId="{717F2C07-306E-4A7D-9821-703F936E3245}" type="presParOf" srcId="{AC6B4A0A-D177-41E0-85CE-73E81595ECDE}" destId="{8190DA39-8C67-4572-8A19-26565A16970A}" srcOrd="1" destOrd="0" presId="urn:microsoft.com/office/officeart/2005/8/layout/orgChart1"/>
    <dgm:cxn modelId="{5A2E2378-DEA9-4DB0-8246-073CED43621D}" type="presParOf" srcId="{AC6B4A0A-D177-41E0-85CE-73E81595ECDE}" destId="{AC9D4B3D-BABF-45F6-9587-06ACF4FEF275}" srcOrd="2" destOrd="0" presId="urn:microsoft.com/office/officeart/2005/8/layout/orgChart1"/>
    <dgm:cxn modelId="{DFFF3803-7D52-4D9A-9B7C-10C0D15B5913}" type="presParOf" srcId="{E30065A6-5507-4449-B6C1-5AFF42CEC9B0}" destId="{87389A8D-C825-41A7-A756-3BFA68A08EB8}" srcOrd="6" destOrd="0" presId="urn:microsoft.com/office/officeart/2005/8/layout/orgChart1"/>
    <dgm:cxn modelId="{DA24D825-69AF-474A-A6B9-7D3D7CACC6F0}" type="presParOf" srcId="{E30065A6-5507-4449-B6C1-5AFF42CEC9B0}" destId="{A997A630-E1C1-4F8E-9621-A4F4133FDA54}" srcOrd="7" destOrd="0" presId="urn:microsoft.com/office/officeart/2005/8/layout/orgChart1"/>
    <dgm:cxn modelId="{00FBE3AE-5603-4A0A-8ACE-48A763C19BC3}" type="presParOf" srcId="{A997A630-E1C1-4F8E-9621-A4F4133FDA54}" destId="{1C1C959C-0B09-421A-A82E-A815F4AD1997}" srcOrd="0" destOrd="0" presId="urn:microsoft.com/office/officeart/2005/8/layout/orgChart1"/>
    <dgm:cxn modelId="{4EDA1C2C-0E47-4111-BA8A-9DFE203A781D}" type="presParOf" srcId="{1C1C959C-0B09-421A-A82E-A815F4AD1997}" destId="{DD5C7C1D-FA0F-466F-A6D0-D0C10A622652}" srcOrd="0" destOrd="0" presId="urn:microsoft.com/office/officeart/2005/8/layout/orgChart1"/>
    <dgm:cxn modelId="{F425C3A6-0F94-4630-939F-044565AF824B}" type="presParOf" srcId="{1C1C959C-0B09-421A-A82E-A815F4AD1997}" destId="{B9B65D4B-CCA6-4F26-8DFC-238D224F2B42}" srcOrd="1" destOrd="0" presId="urn:microsoft.com/office/officeart/2005/8/layout/orgChart1"/>
    <dgm:cxn modelId="{AC443778-8EF3-4931-BE91-33D29E8F184A}" type="presParOf" srcId="{A997A630-E1C1-4F8E-9621-A4F4133FDA54}" destId="{0C5809BD-2C98-4622-AEFC-135AB40B6D3A}" srcOrd="1" destOrd="0" presId="urn:microsoft.com/office/officeart/2005/8/layout/orgChart1"/>
    <dgm:cxn modelId="{2445BC37-0549-4824-A36B-89C6E8B35F82}" type="presParOf" srcId="{A997A630-E1C1-4F8E-9621-A4F4133FDA54}" destId="{D88EC82C-2CA4-429C-AF4D-D2F13E3CAC48}" srcOrd="2" destOrd="0" presId="urn:microsoft.com/office/officeart/2005/8/layout/orgChart1"/>
    <dgm:cxn modelId="{62B15EA2-7865-4C73-972F-64C4FE225E62}" type="presParOf" srcId="{E30065A6-5507-4449-B6C1-5AFF42CEC9B0}" destId="{39C3D131-E7DD-44B1-A59E-F9BFF2014EDD}" srcOrd="8" destOrd="0" presId="urn:microsoft.com/office/officeart/2005/8/layout/orgChart1"/>
    <dgm:cxn modelId="{58F22C31-B89E-4B32-BAB5-984C2422DA69}" type="presParOf" srcId="{E30065A6-5507-4449-B6C1-5AFF42CEC9B0}" destId="{A4890EB3-F582-42A8-BCA3-B6E25E9F7C78}" srcOrd="9" destOrd="0" presId="urn:microsoft.com/office/officeart/2005/8/layout/orgChart1"/>
    <dgm:cxn modelId="{8C92CB12-95AE-47D3-9C58-EB44AD281382}" type="presParOf" srcId="{A4890EB3-F582-42A8-BCA3-B6E25E9F7C78}" destId="{04DBDA7F-FB1D-41E2-8E00-50F17A899B38}" srcOrd="0" destOrd="0" presId="urn:microsoft.com/office/officeart/2005/8/layout/orgChart1"/>
    <dgm:cxn modelId="{E77587FA-0213-4C46-B982-72EB27C8CDF8}" type="presParOf" srcId="{04DBDA7F-FB1D-41E2-8E00-50F17A899B38}" destId="{FAEE7A98-0BD0-409B-9D71-DE76648CDAA4}" srcOrd="0" destOrd="0" presId="urn:microsoft.com/office/officeart/2005/8/layout/orgChart1"/>
    <dgm:cxn modelId="{F23C3277-C81F-4AE3-9940-6529F1132510}" type="presParOf" srcId="{04DBDA7F-FB1D-41E2-8E00-50F17A899B38}" destId="{B63B8BF2-79BC-4E08-81EA-24608F656BF6}" srcOrd="1" destOrd="0" presId="urn:microsoft.com/office/officeart/2005/8/layout/orgChart1"/>
    <dgm:cxn modelId="{04D9BE36-063D-4472-95DA-3780AE01B00A}" type="presParOf" srcId="{A4890EB3-F582-42A8-BCA3-B6E25E9F7C78}" destId="{02A582BA-6B8F-4C11-8189-250FAC510F1B}" srcOrd="1" destOrd="0" presId="urn:microsoft.com/office/officeart/2005/8/layout/orgChart1"/>
    <dgm:cxn modelId="{174E7FC7-B68B-4E6F-BAA8-44162CA49B5B}" type="presParOf" srcId="{A4890EB3-F582-42A8-BCA3-B6E25E9F7C78}" destId="{9373F506-9682-4FCF-BB67-33CBD2D1E5D6}" srcOrd="2" destOrd="0" presId="urn:microsoft.com/office/officeart/2005/8/layout/orgChart1"/>
    <dgm:cxn modelId="{668DBD5D-E4CA-41BE-9AB6-622834E88CF9}" type="presParOf" srcId="{6E4E5829-1F0B-4A83-858A-91C4749F42A7}" destId="{E9696F0C-F815-4F15-89E3-4D1C17D84023}" srcOrd="2" destOrd="0" presId="urn:microsoft.com/office/officeart/2005/8/layout/orgChart1"/>
    <dgm:cxn modelId="{D77D774D-2857-479A-906B-758DD091D269}" type="presParOf" srcId="{54257FB3-9301-4684-9D67-2E6249556090}" destId="{BDDB2BCF-7DEB-4237-82FF-A5D16D6B39FC}" srcOrd="2" destOrd="0" presId="urn:microsoft.com/office/officeart/2005/8/layout/orgChart1"/>
    <dgm:cxn modelId="{F2574B26-F846-49A8-B455-BE308F0FA6D0}" type="presParOf" srcId="{54257FB3-9301-4684-9D67-2E6249556090}" destId="{2EC4994D-7E73-4D7E-BCEC-77D7323BA1E8}" srcOrd="3" destOrd="0" presId="urn:microsoft.com/office/officeart/2005/8/layout/orgChart1"/>
    <dgm:cxn modelId="{4A32C829-46C1-4ECE-A092-57CC923CA17F}" type="presParOf" srcId="{2EC4994D-7E73-4D7E-BCEC-77D7323BA1E8}" destId="{ACBEDFF1-519D-4C86-AD36-637528494531}" srcOrd="0" destOrd="0" presId="urn:microsoft.com/office/officeart/2005/8/layout/orgChart1"/>
    <dgm:cxn modelId="{500AD98F-DCF9-434B-B51D-1B3DD4A0EC78}" type="presParOf" srcId="{ACBEDFF1-519D-4C86-AD36-637528494531}" destId="{300DCD92-F904-45DB-82B0-FD0BFECF196C}" srcOrd="0" destOrd="0" presId="urn:microsoft.com/office/officeart/2005/8/layout/orgChart1"/>
    <dgm:cxn modelId="{C2A14A80-4830-4593-8277-7AD8BCC91968}" type="presParOf" srcId="{ACBEDFF1-519D-4C86-AD36-637528494531}" destId="{DD65B09D-94FC-4381-973F-FBD26F80A944}" srcOrd="1" destOrd="0" presId="urn:microsoft.com/office/officeart/2005/8/layout/orgChart1"/>
    <dgm:cxn modelId="{9AA31535-3EBC-4B1F-B5BC-0FBE70EAF3E3}" type="presParOf" srcId="{2EC4994D-7E73-4D7E-BCEC-77D7323BA1E8}" destId="{A2EACFE8-05B9-4E44-B2F2-872EA7FDCEC0}" srcOrd="1" destOrd="0" presId="urn:microsoft.com/office/officeart/2005/8/layout/orgChart1"/>
    <dgm:cxn modelId="{3DCD6AD8-A9B1-4828-A728-FEDEBF5A1A7A}" type="presParOf" srcId="{A2EACFE8-05B9-4E44-B2F2-872EA7FDCEC0}" destId="{23B47534-72EB-42B2-A973-0D2FCA589FBA}" srcOrd="0" destOrd="0" presId="urn:microsoft.com/office/officeart/2005/8/layout/orgChart1"/>
    <dgm:cxn modelId="{A1C6E8D1-9E29-4E94-9B9D-65689B0A3D6C}" type="presParOf" srcId="{A2EACFE8-05B9-4E44-B2F2-872EA7FDCEC0}" destId="{B9278F3C-32A7-4DCB-B48D-CA89392A93F2}" srcOrd="1" destOrd="0" presId="urn:microsoft.com/office/officeart/2005/8/layout/orgChart1"/>
    <dgm:cxn modelId="{68792575-C7C7-49BC-BAFE-BFC8003C0593}" type="presParOf" srcId="{B9278F3C-32A7-4DCB-B48D-CA89392A93F2}" destId="{11A82D6B-6598-44DB-8FE0-4576467A5C97}" srcOrd="0" destOrd="0" presId="urn:microsoft.com/office/officeart/2005/8/layout/orgChart1"/>
    <dgm:cxn modelId="{37B94513-9EA1-4017-838D-3C1E616EEE0E}" type="presParOf" srcId="{11A82D6B-6598-44DB-8FE0-4576467A5C97}" destId="{DF07B241-E641-468A-A32F-2CA7C89ACCE6}" srcOrd="0" destOrd="0" presId="urn:microsoft.com/office/officeart/2005/8/layout/orgChart1"/>
    <dgm:cxn modelId="{2D16BD3E-52AB-453C-A198-D6581E8B8986}" type="presParOf" srcId="{11A82D6B-6598-44DB-8FE0-4576467A5C97}" destId="{6B522E0A-7774-41D9-A575-867789017C0A}" srcOrd="1" destOrd="0" presId="urn:microsoft.com/office/officeart/2005/8/layout/orgChart1"/>
    <dgm:cxn modelId="{704D05B3-579B-4096-9D5A-088F99DA2FED}" type="presParOf" srcId="{B9278F3C-32A7-4DCB-B48D-CA89392A93F2}" destId="{4D6AF531-F67A-4812-A834-74709F2A2E83}" srcOrd="1" destOrd="0" presId="urn:microsoft.com/office/officeart/2005/8/layout/orgChart1"/>
    <dgm:cxn modelId="{CB5B9183-E2ED-435D-9E90-B1B5D0687FA7}" type="presParOf" srcId="{B9278F3C-32A7-4DCB-B48D-CA89392A93F2}" destId="{EC7676F4-7A21-4B87-9CFF-EBC0EB7C9884}" srcOrd="2" destOrd="0" presId="urn:microsoft.com/office/officeart/2005/8/layout/orgChart1"/>
    <dgm:cxn modelId="{9F665CC8-F455-46F2-9202-71B4E0A3F1FF}" type="presParOf" srcId="{A2EACFE8-05B9-4E44-B2F2-872EA7FDCEC0}" destId="{01D691B0-DE2D-4D7E-90AD-8A71093C232F}" srcOrd="2" destOrd="0" presId="urn:microsoft.com/office/officeart/2005/8/layout/orgChart1"/>
    <dgm:cxn modelId="{25B2BCEF-C867-4DAE-8FD7-E6706DCFFF08}" type="presParOf" srcId="{A2EACFE8-05B9-4E44-B2F2-872EA7FDCEC0}" destId="{C2023AF5-1CEB-44F0-9C87-A19AC426270D}" srcOrd="3" destOrd="0" presId="urn:microsoft.com/office/officeart/2005/8/layout/orgChart1"/>
    <dgm:cxn modelId="{6057AF85-B929-493E-929A-4DBC2761A683}" type="presParOf" srcId="{C2023AF5-1CEB-44F0-9C87-A19AC426270D}" destId="{1071D0AF-97E1-4A8F-BFB5-C3345FAD0F19}" srcOrd="0" destOrd="0" presId="urn:microsoft.com/office/officeart/2005/8/layout/orgChart1"/>
    <dgm:cxn modelId="{98AEFA95-A076-4042-B689-C7297EE94770}" type="presParOf" srcId="{1071D0AF-97E1-4A8F-BFB5-C3345FAD0F19}" destId="{B996CB8D-7910-431A-8289-D8E0C9E393D9}" srcOrd="0" destOrd="0" presId="urn:microsoft.com/office/officeart/2005/8/layout/orgChart1"/>
    <dgm:cxn modelId="{520D648F-0270-4DCF-B0F2-5EA0A4730889}" type="presParOf" srcId="{1071D0AF-97E1-4A8F-BFB5-C3345FAD0F19}" destId="{762FBCCC-E4C9-410B-9310-D5C4FAB02BC9}" srcOrd="1" destOrd="0" presId="urn:microsoft.com/office/officeart/2005/8/layout/orgChart1"/>
    <dgm:cxn modelId="{18DB58B9-E09B-4748-8444-2174C876B50A}" type="presParOf" srcId="{C2023AF5-1CEB-44F0-9C87-A19AC426270D}" destId="{2363916C-ECAE-4E8F-B552-715878108500}" srcOrd="1" destOrd="0" presId="urn:microsoft.com/office/officeart/2005/8/layout/orgChart1"/>
    <dgm:cxn modelId="{C48481E7-3679-4413-A8A5-6D5D6FCCCB81}" type="presParOf" srcId="{C2023AF5-1CEB-44F0-9C87-A19AC426270D}" destId="{038F61E3-A3B8-45B0-9A9D-7FC56CF2CDB5}" srcOrd="2" destOrd="0" presId="urn:microsoft.com/office/officeart/2005/8/layout/orgChart1"/>
    <dgm:cxn modelId="{60A54F3D-98D1-4C28-95B7-9810945E2647}" type="presParOf" srcId="{A2EACFE8-05B9-4E44-B2F2-872EA7FDCEC0}" destId="{47E2B1E7-AA4F-49A5-8F66-EF8DFB14AFDF}" srcOrd="4" destOrd="0" presId="urn:microsoft.com/office/officeart/2005/8/layout/orgChart1"/>
    <dgm:cxn modelId="{51BA49D5-D12E-454A-9671-56010E48B23A}" type="presParOf" srcId="{A2EACFE8-05B9-4E44-B2F2-872EA7FDCEC0}" destId="{6D819367-4E58-403C-B096-6E5FA4614297}" srcOrd="5" destOrd="0" presId="urn:microsoft.com/office/officeart/2005/8/layout/orgChart1"/>
    <dgm:cxn modelId="{AA2570E2-8C06-40A8-8005-2E6CE9D4126E}" type="presParOf" srcId="{6D819367-4E58-403C-B096-6E5FA4614297}" destId="{8CFC49CC-3AC1-4DDF-9CD7-806C6211E813}" srcOrd="0" destOrd="0" presId="urn:microsoft.com/office/officeart/2005/8/layout/orgChart1"/>
    <dgm:cxn modelId="{20D5CD90-72A6-4644-AF9B-72F797763351}" type="presParOf" srcId="{8CFC49CC-3AC1-4DDF-9CD7-806C6211E813}" destId="{90EE1ED4-54A6-41B2-AD3E-F6A4272A5C3B}" srcOrd="0" destOrd="0" presId="urn:microsoft.com/office/officeart/2005/8/layout/orgChart1"/>
    <dgm:cxn modelId="{91114475-6758-401B-9905-E7038129E28F}" type="presParOf" srcId="{8CFC49CC-3AC1-4DDF-9CD7-806C6211E813}" destId="{E9EDC1B3-4150-4263-8EA0-B94FE79075D7}" srcOrd="1" destOrd="0" presId="urn:microsoft.com/office/officeart/2005/8/layout/orgChart1"/>
    <dgm:cxn modelId="{05AA90A9-1667-463F-922F-172FD5E22BAD}" type="presParOf" srcId="{6D819367-4E58-403C-B096-6E5FA4614297}" destId="{B197EF6D-57B4-4FB4-8B62-0B936CBA8567}" srcOrd="1" destOrd="0" presId="urn:microsoft.com/office/officeart/2005/8/layout/orgChart1"/>
    <dgm:cxn modelId="{3A8B4CA1-10C9-4B0E-ABD8-206D096A1C69}" type="presParOf" srcId="{6D819367-4E58-403C-B096-6E5FA4614297}" destId="{213AE353-5444-434B-83E9-9B522A6D0D24}" srcOrd="2" destOrd="0" presId="urn:microsoft.com/office/officeart/2005/8/layout/orgChart1"/>
    <dgm:cxn modelId="{1CB1AA64-2862-4C08-A3A2-12BC2DCAF6A7}" type="presParOf" srcId="{A2EACFE8-05B9-4E44-B2F2-872EA7FDCEC0}" destId="{42FC39D0-2FD6-422B-914C-BEAFBEDFE7BA}" srcOrd="6" destOrd="0" presId="urn:microsoft.com/office/officeart/2005/8/layout/orgChart1"/>
    <dgm:cxn modelId="{80A657A5-D89D-4F6F-BD52-9A803396903A}" type="presParOf" srcId="{A2EACFE8-05B9-4E44-B2F2-872EA7FDCEC0}" destId="{29A594E3-54B6-4B6E-A6CE-43CAA9A1765E}" srcOrd="7" destOrd="0" presId="urn:microsoft.com/office/officeart/2005/8/layout/orgChart1"/>
    <dgm:cxn modelId="{A29823D4-9322-415A-AACA-26DF119A7328}" type="presParOf" srcId="{29A594E3-54B6-4B6E-A6CE-43CAA9A1765E}" destId="{75669594-0090-4F78-8D12-1EEE59C855F7}" srcOrd="0" destOrd="0" presId="urn:microsoft.com/office/officeart/2005/8/layout/orgChart1"/>
    <dgm:cxn modelId="{A6C34AAB-9B75-4060-8687-81CC93984C1E}" type="presParOf" srcId="{75669594-0090-4F78-8D12-1EEE59C855F7}" destId="{4D1904F4-7C80-4DA4-A217-8ED1AEABA3F7}" srcOrd="0" destOrd="0" presId="urn:microsoft.com/office/officeart/2005/8/layout/orgChart1"/>
    <dgm:cxn modelId="{8AEF5393-C92F-4D91-BAE9-F7188E576F0E}" type="presParOf" srcId="{75669594-0090-4F78-8D12-1EEE59C855F7}" destId="{FD96BEBF-C6FE-4AB0-98AE-58DE44B3F42C}" srcOrd="1" destOrd="0" presId="urn:microsoft.com/office/officeart/2005/8/layout/orgChart1"/>
    <dgm:cxn modelId="{4FF6CF0D-7879-4B7E-94FE-C3D05744F3CB}" type="presParOf" srcId="{29A594E3-54B6-4B6E-A6CE-43CAA9A1765E}" destId="{861C5AF4-E5B5-4E4E-ABA7-5D26F988334F}" srcOrd="1" destOrd="0" presId="urn:microsoft.com/office/officeart/2005/8/layout/orgChart1"/>
    <dgm:cxn modelId="{9314F37E-1700-4084-91BA-9CF8F454BFFD}" type="presParOf" srcId="{29A594E3-54B6-4B6E-A6CE-43CAA9A1765E}" destId="{F0E5A706-A33E-4AF9-8513-71E1E756451D}" srcOrd="2" destOrd="0" presId="urn:microsoft.com/office/officeart/2005/8/layout/orgChart1"/>
    <dgm:cxn modelId="{046D01A2-2FFE-4773-A6A0-C06ADC1A1944}" type="presParOf" srcId="{A2EACFE8-05B9-4E44-B2F2-872EA7FDCEC0}" destId="{BD488625-8FD0-473D-842D-27FD9B86F2BD}" srcOrd="8" destOrd="0" presId="urn:microsoft.com/office/officeart/2005/8/layout/orgChart1"/>
    <dgm:cxn modelId="{461B796E-03D0-453F-A477-19101C4373EB}" type="presParOf" srcId="{A2EACFE8-05B9-4E44-B2F2-872EA7FDCEC0}" destId="{4ACCE8FE-3229-4B2A-8107-AD985DB5123B}" srcOrd="9" destOrd="0" presId="urn:microsoft.com/office/officeart/2005/8/layout/orgChart1"/>
    <dgm:cxn modelId="{56E68524-B569-4C94-AF1C-B505A71C7B8B}" type="presParOf" srcId="{4ACCE8FE-3229-4B2A-8107-AD985DB5123B}" destId="{76092DBD-80B0-44FC-8221-FD7E7069A5A0}" srcOrd="0" destOrd="0" presId="urn:microsoft.com/office/officeart/2005/8/layout/orgChart1"/>
    <dgm:cxn modelId="{61DD8917-082A-4D2F-B6D3-0DF8328728EE}" type="presParOf" srcId="{76092DBD-80B0-44FC-8221-FD7E7069A5A0}" destId="{CAAA301A-29EE-40B4-B27C-059BEA149175}" srcOrd="0" destOrd="0" presId="urn:microsoft.com/office/officeart/2005/8/layout/orgChart1"/>
    <dgm:cxn modelId="{775AB4B6-D8C3-4EAB-BA40-B0310F245127}" type="presParOf" srcId="{76092DBD-80B0-44FC-8221-FD7E7069A5A0}" destId="{28954B09-41EF-4212-80BC-06AFC45C4AB2}" srcOrd="1" destOrd="0" presId="urn:microsoft.com/office/officeart/2005/8/layout/orgChart1"/>
    <dgm:cxn modelId="{8495ECEB-C48F-452B-A526-DFE95A9E3A78}" type="presParOf" srcId="{4ACCE8FE-3229-4B2A-8107-AD985DB5123B}" destId="{51882695-FBA5-4D97-BD36-38912A71C6E9}" srcOrd="1" destOrd="0" presId="urn:microsoft.com/office/officeart/2005/8/layout/orgChart1"/>
    <dgm:cxn modelId="{DF3FCB0F-EC77-445E-B48E-CF44076FF042}" type="presParOf" srcId="{4ACCE8FE-3229-4B2A-8107-AD985DB5123B}" destId="{46D1F98B-575C-4645-8772-E4907446D578}" srcOrd="2" destOrd="0" presId="urn:microsoft.com/office/officeart/2005/8/layout/orgChart1"/>
    <dgm:cxn modelId="{F797F3B4-954E-4694-B701-280C07CB190F}" type="presParOf" srcId="{A2EACFE8-05B9-4E44-B2F2-872EA7FDCEC0}" destId="{0F6D56DC-7638-46BA-B890-DE72CC6F8C14}" srcOrd="10" destOrd="0" presId="urn:microsoft.com/office/officeart/2005/8/layout/orgChart1"/>
    <dgm:cxn modelId="{3280AF49-2F37-4477-83AB-5319DFD39CC2}" type="presParOf" srcId="{A2EACFE8-05B9-4E44-B2F2-872EA7FDCEC0}" destId="{057E9FC1-7175-43B1-BCB7-6F720D5A42CC}" srcOrd="11" destOrd="0" presId="urn:microsoft.com/office/officeart/2005/8/layout/orgChart1"/>
    <dgm:cxn modelId="{343C1F0E-4F23-4ABB-8B0F-F091695CC9F7}" type="presParOf" srcId="{057E9FC1-7175-43B1-BCB7-6F720D5A42CC}" destId="{A60AE8DC-8F44-4FCA-9535-F91B4ADC51E9}" srcOrd="0" destOrd="0" presId="urn:microsoft.com/office/officeart/2005/8/layout/orgChart1"/>
    <dgm:cxn modelId="{8AA4CC7C-482B-49E3-A783-A2C8C0014CCE}" type="presParOf" srcId="{A60AE8DC-8F44-4FCA-9535-F91B4ADC51E9}" destId="{7A0FA11F-84D3-44B7-8604-8BF171054BF2}" srcOrd="0" destOrd="0" presId="urn:microsoft.com/office/officeart/2005/8/layout/orgChart1"/>
    <dgm:cxn modelId="{098CBB50-5A8C-42A9-9727-37A71446CE69}" type="presParOf" srcId="{A60AE8DC-8F44-4FCA-9535-F91B4ADC51E9}" destId="{95CF8529-B405-4FA5-A69D-127610CD8699}" srcOrd="1" destOrd="0" presId="urn:microsoft.com/office/officeart/2005/8/layout/orgChart1"/>
    <dgm:cxn modelId="{F2F2DAEC-6D4B-4EEA-9DDD-D5938B8D6374}" type="presParOf" srcId="{057E9FC1-7175-43B1-BCB7-6F720D5A42CC}" destId="{0942AE80-978F-46E0-B0E2-95FED4C24732}" srcOrd="1" destOrd="0" presId="urn:microsoft.com/office/officeart/2005/8/layout/orgChart1"/>
    <dgm:cxn modelId="{DCAC3D8F-2150-459F-9B3D-4840FCB51DE0}" type="presParOf" srcId="{057E9FC1-7175-43B1-BCB7-6F720D5A42CC}" destId="{32F0C2C1-8ED0-414D-92CD-34FFF509748F}" srcOrd="2" destOrd="0" presId="urn:microsoft.com/office/officeart/2005/8/layout/orgChart1"/>
    <dgm:cxn modelId="{619609BA-C601-4C39-B31D-A96D2DBEF715}" type="presParOf" srcId="{2EC4994D-7E73-4D7E-BCEC-77D7323BA1E8}" destId="{2B7B1034-F6BD-4504-9D60-F9E351ECCB61}" srcOrd="2" destOrd="0" presId="urn:microsoft.com/office/officeart/2005/8/layout/orgChart1"/>
    <dgm:cxn modelId="{366E6D94-BC6D-4C72-A989-D983370E58E2}" type="presParOf" srcId="{54257FB3-9301-4684-9D67-2E6249556090}" destId="{EA448649-C992-42F6-B4E2-CA4D4E0BF401}" srcOrd="4" destOrd="0" presId="urn:microsoft.com/office/officeart/2005/8/layout/orgChart1"/>
    <dgm:cxn modelId="{41FC3F8C-813D-4112-877E-089F1A2AD5BF}" type="presParOf" srcId="{54257FB3-9301-4684-9D67-2E6249556090}" destId="{3AB967D1-60A0-40B8-B279-DAF76B538D44}" srcOrd="5" destOrd="0" presId="urn:microsoft.com/office/officeart/2005/8/layout/orgChart1"/>
    <dgm:cxn modelId="{A982A0A0-0EAD-4711-807B-8643511E77A4}" type="presParOf" srcId="{3AB967D1-60A0-40B8-B279-DAF76B538D44}" destId="{85595448-D0F7-4730-954D-207C369DB7F7}" srcOrd="0" destOrd="0" presId="urn:microsoft.com/office/officeart/2005/8/layout/orgChart1"/>
    <dgm:cxn modelId="{752A0249-C830-452B-BD4D-CD38CD9FF1B4}" type="presParOf" srcId="{85595448-D0F7-4730-954D-207C369DB7F7}" destId="{9D4B7328-C0B6-459F-9F0D-EF586148E7E4}" srcOrd="0" destOrd="0" presId="urn:microsoft.com/office/officeart/2005/8/layout/orgChart1"/>
    <dgm:cxn modelId="{C62BDC00-F5EC-46BC-BC7B-476971763798}" type="presParOf" srcId="{85595448-D0F7-4730-954D-207C369DB7F7}" destId="{B0F87062-E1A1-44D9-B872-42C93713486A}" srcOrd="1" destOrd="0" presId="urn:microsoft.com/office/officeart/2005/8/layout/orgChart1"/>
    <dgm:cxn modelId="{13888F91-D4D5-4472-B5EB-7E0ADB370E39}" type="presParOf" srcId="{3AB967D1-60A0-40B8-B279-DAF76B538D44}" destId="{8623818F-F4F1-425F-8DB6-4E8E7DD5CD87}" srcOrd="1" destOrd="0" presId="urn:microsoft.com/office/officeart/2005/8/layout/orgChart1"/>
    <dgm:cxn modelId="{4B897FCE-8A09-40C2-BFB1-0E11F462F568}" type="presParOf" srcId="{3AB967D1-60A0-40B8-B279-DAF76B538D44}" destId="{7497EA92-922B-4B33-B0A4-6BEBB421A16A}" srcOrd="2" destOrd="0" presId="urn:microsoft.com/office/officeart/2005/8/layout/orgChart1"/>
    <dgm:cxn modelId="{B843150A-F41A-45B9-979E-FEF8F2F4B692}" type="presParOf" srcId="{54257FB3-9301-4684-9D67-2E6249556090}" destId="{266D57C9-112A-44AC-8352-A126D99FF1F5}" srcOrd="6" destOrd="0" presId="urn:microsoft.com/office/officeart/2005/8/layout/orgChart1"/>
    <dgm:cxn modelId="{50C68DF5-EC53-4211-98B4-C4364A0188FC}" type="presParOf" srcId="{54257FB3-9301-4684-9D67-2E6249556090}" destId="{2BF58E21-E69D-4983-86E3-5D333DDDD35C}" srcOrd="7" destOrd="0" presId="urn:microsoft.com/office/officeart/2005/8/layout/orgChart1"/>
    <dgm:cxn modelId="{0F080755-A252-4329-B23D-5B07A7C97AE7}" type="presParOf" srcId="{2BF58E21-E69D-4983-86E3-5D333DDDD35C}" destId="{78AE4F93-3FA6-40AE-9867-3EC0CB54669C}" srcOrd="0" destOrd="0" presId="urn:microsoft.com/office/officeart/2005/8/layout/orgChart1"/>
    <dgm:cxn modelId="{9AA5A7B4-350D-490F-B9E2-F5A3236DFA72}" type="presParOf" srcId="{78AE4F93-3FA6-40AE-9867-3EC0CB54669C}" destId="{F1315788-5916-460F-8A46-BB940BAC056D}" srcOrd="0" destOrd="0" presId="urn:microsoft.com/office/officeart/2005/8/layout/orgChart1"/>
    <dgm:cxn modelId="{449796EF-873F-42E4-96A3-D20DD04C0320}" type="presParOf" srcId="{78AE4F93-3FA6-40AE-9867-3EC0CB54669C}" destId="{E00B8125-0127-4941-8A8A-EE648B9363D6}" srcOrd="1" destOrd="0" presId="urn:microsoft.com/office/officeart/2005/8/layout/orgChart1"/>
    <dgm:cxn modelId="{4FB4D6C8-0918-47D6-B811-F1199EFD851D}" type="presParOf" srcId="{2BF58E21-E69D-4983-86E3-5D333DDDD35C}" destId="{5AD40E5C-3B03-4AE6-9BCC-FBE4474151CD}" srcOrd="1" destOrd="0" presId="urn:microsoft.com/office/officeart/2005/8/layout/orgChart1"/>
    <dgm:cxn modelId="{8ED62693-447B-4ED5-BD66-6D4414D93984}" type="presParOf" srcId="{2BF58E21-E69D-4983-86E3-5D333DDDD35C}" destId="{5E31DA32-DC30-4A07-A425-8C8CCFE138BF}" srcOrd="2" destOrd="0" presId="urn:microsoft.com/office/officeart/2005/8/layout/orgChart1"/>
    <dgm:cxn modelId="{8D29FF0B-8A4F-4DA7-9DB3-0E7E2C7C6574}" type="presParOf" srcId="{A3283EF6-4AB9-41A9-A291-DC073695EC91}" destId="{3D2FF821-84EB-42CA-AC79-C0786C232CFB}" srcOrd="2" destOrd="0" presId="urn:microsoft.com/office/officeart/2005/8/layout/orgChart1"/>
    <dgm:cxn modelId="{88CAC307-EE38-4873-B59A-41A49A69AA74}" type="presParOf" srcId="{09FA1530-7769-49A0-9A36-88DFD713421C}" destId="{8C37E08F-8EEC-4272-AC84-BD8C10C0B739}" srcOrd="4" destOrd="0" presId="urn:microsoft.com/office/officeart/2005/8/layout/orgChart1"/>
    <dgm:cxn modelId="{CC194DBC-E347-4A5E-9170-F37A19308149}" type="presParOf" srcId="{09FA1530-7769-49A0-9A36-88DFD713421C}" destId="{4410689F-250A-4C04-BEEB-000E32D8F3ED}" srcOrd="5" destOrd="0" presId="urn:microsoft.com/office/officeart/2005/8/layout/orgChart1"/>
    <dgm:cxn modelId="{3D287FD8-83A4-45C0-A740-32EBF292E665}" type="presParOf" srcId="{4410689F-250A-4C04-BEEB-000E32D8F3ED}" destId="{C581C409-B594-450A-84E2-D8898F3F5238}" srcOrd="0" destOrd="0" presId="urn:microsoft.com/office/officeart/2005/8/layout/orgChart1"/>
    <dgm:cxn modelId="{85A740E8-4AC9-462D-93CD-135339B0B52E}" type="presParOf" srcId="{C581C409-B594-450A-84E2-D8898F3F5238}" destId="{CEBF0CAE-98B2-46DB-8B08-246ABC48D157}" srcOrd="0" destOrd="0" presId="urn:microsoft.com/office/officeart/2005/8/layout/orgChart1"/>
    <dgm:cxn modelId="{DA8416B9-765E-4033-842A-02A0E7060A53}" type="presParOf" srcId="{C581C409-B594-450A-84E2-D8898F3F5238}" destId="{57F49AFD-D6EC-4DA9-89E5-3B87E3336F16}" srcOrd="1" destOrd="0" presId="urn:microsoft.com/office/officeart/2005/8/layout/orgChart1"/>
    <dgm:cxn modelId="{B04CA402-40F5-4300-8C25-67CBD7469F12}" type="presParOf" srcId="{4410689F-250A-4C04-BEEB-000E32D8F3ED}" destId="{94326B43-14B6-4EFA-9D73-03C1FB440533}" srcOrd="1" destOrd="0" presId="urn:microsoft.com/office/officeart/2005/8/layout/orgChart1"/>
    <dgm:cxn modelId="{03D18337-4A17-473D-B76C-C9A322A928D1}" type="presParOf" srcId="{94326B43-14B6-4EFA-9D73-03C1FB440533}" destId="{0F429090-D671-4F6F-9A89-3BEFFE76E9D7}" srcOrd="0" destOrd="0" presId="urn:microsoft.com/office/officeart/2005/8/layout/orgChart1"/>
    <dgm:cxn modelId="{2B337E33-F40E-4425-91E3-7D78B1E1D349}" type="presParOf" srcId="{94326B43-14B6-4EFA-9D73-03C1FB440533}" destId="{4653320F-FB51-4FF8-A478-D477FEAFDA38}" srcOrd="1" destOrd="0" presId="urn:microsoft.com/office/officeart/2005/8/layout/orgChart1"/>
    <dgm:cxn modelId="{914846C5-06FC-4DC7-BC15-2F50C5877BC3}" type="presParOf" srcId="{4653320F-FB51-4FF8-A478-D477FEAFDA38}" destId="{9BBD4F33-2D5B-417F-ADBC-EDE99B54D6D1}" srcOrd="0" destOrd="0" presId="urn:microsoft.com/office/officeart/2005/8/layout/orgChart1"/>
    <dgm:cxn modelId="{5BAA71FE-0EA7-4FCC-A41D-02B8EC1838F5}" type="presParOf" srcId="{9BBD4F33-2D5B-417F-ADBC-EDE99B54D6D1}" destId="{D34EF5DC-FDE7-4293-A0E9-EC35CFC5CE92}" srcOrd="0" destOrd="0" presId="urn:microsoft.com/office/officeart/2005/8/layout/orgChart1"/>
    <dgm:cxn modelId="{694479B9-0D3E-43C1-9D41-B8B0CCF31F90}" type="presParOf" srcId="{9BBD4F33-2D5B-417F-ADBC-EDE99B54D6D1}" destId="{DCE3EC41-3AE5-4EF0-91A3-0DFA069DEC84}" srcOrd="1" destOrd="0" presId="urn:microsoft.com/office/officeart/2005/8/layout/orgChart1"/>
    <dgm:cxn modelId="{7704DEE5-9C65-4D93-B01E-3855F59DFD9C}" type="presParOf" srcId="{4653320F-FB51-4FF8-A478-D477FEAFDA38}" destId="{E93E4272-D2E2-47C2-AC74-1B4A75D8CF16}" srcOrd="1" destOrd="0" presId="urn:microsoft.com/office/officeart/2005/8/layout/orgChart1"/>
    <dgm:cxn modelId="{542C2CE1-A3FD-40E1-BCF2-53FE3D7C7987}" type="presParOf" srcId="{4653320F-FB51-4FF8-A478-D477FEAFDA38}" destId="{3237F714-2657-4F4D-B794-F19180DA9047}" srcOrd="2" destOrd="0" presId="urn:microsoft.com/office/officeart/2005/8/layout/orgChart1"/>
    <dgm:cxn modelId="{90EAFD28-F611-4CF4-8A5C-E917FA8C1025}" type="presParOf" srcId="{94326B43-14B6-4EFA-9D73-03C1FB440533}" destId="{0F51346E-6BC7-4142-8E7B-A8A1FF7D50A9}" srcOrd="2" destOrd="0" presId="urn:microsoft.com/office/officeart/2005/8/layout/orgChart1"/>
    <dgm:cxn modelId="{E09DBA73-903F-4F15-ABC1-FA96E93A0789}" type="presParOf" srcId="{94326B43-14B6-4EFA-9D73-03C1FB440533}" destId="{48447D29-A39D-417D-A6D5-235C3672425F}" srcOrd="3" destOrd="0" presId="urn:microsoft.com/office/officeart/2005/8/layout/orgChart1"/>
    <dgm:cxn modelId="{283A9D06-FF05-4B79-9311-0CE60DCF6CFE}" type="presParOf" srcId="{48447D29-A39D-417D-A6D5-235C3672425F}" destId="{979AA181-201B-4456-952F-A63BF545767A}" srcOrd="0" destOrd="0" presId="urn:microsoft.com/office/officeart/2005/8/layout/orgChart1"/>
    <dgm:cxn modelId="{07DAC1CF-4784-42B0-A80A-19E7515013E5}" type="presParOf" srcId="{979AA181-201B-4456-952F-A63BF545767A}" destId="{8D49BE14-B9E6-4FA7-B623-AB48DB2AE15E}" srcOrd="0" destOrd="0" presId="urn:microsoft.com/office/officeart/2005/8/layout/orgChart1"/>
    <dgm:cxn modelId="{B2B6FEE5-B1F7-4B50-A6D7-D72D81FA11D3}" type="presParOf" srcId="{979AA181-201B-4456-952F-A63BF545767A}" destId="{3E32263D-FE18-4B74-8675-0A9E7B977010}" srcOrd="1" destOrd="0" presId="urn:microsoft.com/office/officeart/2005/8/layout/orgChart1"/>
    <dgm:cxn modelId="{5F50058E-739D-47C9-8EC7-D32747754A26}" type="presParOf" srcId="{48447D29-A39D-417D-A6D5-235C3672425F}" destId="{8808ED6F-C2C3-494D-9006-220AD844DFA9}" srcOrd="1" destOrd="0" presId="urn:microsoft.com/office/officeart/2005/8/layout/orgChart1"/>
    <dgm:cxn modelId="{35FEBA77-8F02-4064-BD96-5439CA9F1520}" type="presParOf" srcId="{48447D29-A39D-417D-A6D5-235C3672425F}" destId="{3AE9E01C-67A0-43F2-9CA1-3F122B0005E7}" srcOrd="2" destOrd="0" presId="urn:microsoft.com/office/officeart/2005/8/layout/orgChart1"/>
    <dgm:cxn modelId="{1299E29C-79E3-4803-BBA9-10AF979957CA}" type="presParOf" srcId="{94326B43-14B6-4EFA-9D73-03C1FB440533}" destId="{DF48ABB7-81B4-4B05-A8CB-BB68D88BB203}" srcOrd="4" destOrd="0" presId="urn:microsoft.com/office/officeart/2005/8/layout/orgChart1"/>
    <dgm:cxn modelId="{2E93E2DB-74DA-4722-BC1E-1F2637F454BA}" type="presParOf" srcId="{94326B43-14B6-4EFA-9D73-03C1FB440533}" destId="{F636C271-B62C-4584-8A14-1479C09CF983}" srcOrd="5" destOrd="0" presId="urn:microsoft.com/office/officeart/2005/8/layout/orgChart1"/>
    <dgm:cxn modelId="{CFD204ED-94AD-48AB-935F-2332FEFCB0DA}" type="presParOf" srcId="{F636C271-B62C-4584-8A14-1479C09CF983}" destId="{98210B59-E0F8-4B3A-83AA-4C4546C8E842}" srcOrd="0" destOrd="0" presId="urn:microsoft.com/office/officeart/2005/8/layout/orgChart1"/>
    <dgm:cxn modelId="{E425CEE4-2352-4B50-AB18-342C82316839}" type="presParOf" srcId="{98210B59-E0F8-4B3A-83AA-4C4546C8E842}" destId="{22F175FC-9330-4F6B-B0E6-688998ACACC8}" srcOrd="0" destOrd="0" presId="urn:microsoft.com/office/officeart/2005/8/layout/orgChart1"/>
    <dgm:cxn modelId="{48AC6404-FF55-48F8-8AC3-F1CCB5644CC8}" type="presParOf" srcId="{98210B59-E0F8-4B3A-83AA-4C4546C8E842}" destId="{2D05BE69-D006-457A-AC60-73EFD5370E45}" srcOrd="1" destOrd="0" presId="urn:microsoft.com/office/officeart/2005/8/layout/orgChart1"/>
    <dgm:cxn modelId="{15522686-7EBC-4B3D-A7A1-5214F72D6E75}" type="presParOf" srcId="{F636C271-B62C-4584-8A14-1479C09CF983}" destId="{784A0C9B-DD11-42EF-A5E7-1510AB742C4A}" srcOrd="1" destOrd="0" presId="urn:microsoft.com/office/officeart/2005/8/layout/orgChart1"/>
    <dgm:cxn modelId="{C309B05E-4954-4B92-8A5A-21E0F62F7F7F}" type="presParOf" srcId="{F636C271-B62C-4584-8A14-1479C09CF983}" destId="{84870879-6155-45A9-A8AA-10B1A84071F5}" srcOrd="2" destOrd="0" presId="urn:microsoft.com/office/officeart/2005/8/layout/orgChart1"/>
    <dgm:cxn modelId="{6755EBAB-8BBB-4077-9702-A6FCFA2D11D4}" type="presParOf" srcId="{94326B43-14B6-4EFA-9D73-03C1FB440533}" destId="{00C4A8C2-C47B-423E-98C3-59EF522B1F17}" srcOrd="6" destOrd="0" presId="urn:microsoft.com/office/officeart/2005/8/layout/orgChart1"/>
    <dgm:cxn modelId="{FE248AF2-09B0-474A-B3EC-486225689114}" type="presParOf" srcId="{94326B43-14B6-4EFA-9D73-03C1FB440533}" destId="{9BB683A5-0C5E-4940-9882-1970F78C0E90}" srcOrd="7" destOrd="0" presId="urn:microsoft.com/office/officeart/2005/8/layout/orgChart1"/>
    <dgm:cxn modelId="{B325C1F7-B25A-40D0-B61E-A9D5BFC56BDC}" type="presParOf" srcId="{9BB683A5-0C5E-4940-9882-1970F78C0E90}" destId="{F2FA5F62-B72D-4599-8B57-3063FAAB7C3B}" srcOrd="0" destOrd="0" presId="urn:microsoft.com/office/officeart/2005/8/layout/orgChart1"/>
    <dgm:cxn modelId="{BE1B6769-1AFC-4AA7-9D08-1A817B40C8A9}" type="presParOf" srcId="{F2FA5F62-B72D-4599-8B57-3063FAAB7C3B}" destId="{1E9AA5FB-0EDA-4BAF-A453-18D9C8F2897A}" srcOrd="0" destOrd="0" presId="urn:microsoft.com/office/officeart/2005/8/layout/orgChart1"/>
    <dgm:cxn modelId="{01B6702B-7020-4A54-ADD9-56E7ACA5F729}" type="presParOf" srcId="{F2FA5F62-B72D-4599-8B57-3063FAAB7C3B}" destId="{BD2789C8-EFB3-4715-B0D5-52E0F161F321}" srcOrd="1" destOrd="0" presId="urn:microsoft.com/office/officeart/2005/8/layout/orgChart1"/>
    <dgm:cxn modelId="{A6E1B2B7-0716-4ACF-A5FB-E8A7E2A6B9E1}" type="presParOf" srcId="{9BB683A5-0C5E-4940-9882-1970F78C0E90}" destId="{A8B821DE-DF7C-45F6-ABA4-61EDDBCA51F3}" srcOrd="1" destOrd="0" presId="urn:microsoft.com/office/officeart/2005/8/layout/orgChart1"/>
    <dgm:cxn modelId="{9259E0AB-0B51-498B-A9D5-1C4A53755541}" type="presParOf" srcId="{9BB683A5-0C5E-4940-9882-1970F78C0E90}" destId="{67B8567C-F07B-4C5E-8DF2-7E5E33D690DE}" srcOrd="2" destOrd="0" presId="urn:microsoft.com/office/officeart/2005/8/layout/orgChart1"/>
    <dgm:cxn modelId="{9E5540ED-73F6-41AC-9582-C57CEC6FF48B}" type="presParOf" srcId="{94326B43-14B6-4EFA-9D73-03C1FB440533}" destId="{7125A457-04BD-47DD-94B8-63CAC8FE65F6}" srcOrd="8" destOrd="0" presId="urn:microsoft.com/office/officeart/2005/8/layout/orgChart1"/>
    <dgm:cxn modelId="{49F869A8-8008-4A5C-A137-C30C2314DBE1}" type="presParOf" srcId="{94326B43-14B6-4EFA-9D73-03C1FB440533}" destId="{B25D168C-42BC-49F6-B995-ED529E0C9D43}" srcOrd="9" destOrd="0" presId="urn:microsoft.com/office/officeart/2005/8/layout/orgChart1"/>
    <dgm:cxn modelId="{642654CD-AD3F-4C94-9306-DDF8F147AF0A}" type="presParOf" srcId="{B25D168C-42BC-49F6-B995-ED529E0C9D43}" destId="{87E0B72C-895F-4C1E-B873-AFB0ECB276A5}" srcOrd="0" destOrd="0" presId="urn:microsoft.com/office/officeart/2005/8/layout/orgChart1"/>
    <dgm:cxn modelId="{4EB1F600-CCD9-4A0A-AA16-95C48E799F0F}" type="presParOf" srcId="{87E0B72C-895F-4C1E-B873-AFB0ECB276A5}" destId="{A101620E-AC00-409C-85B7-F77E57050626}" srcOrd="0" destOrd="0" presId="urn:microsoft.com/office/officeart/2005/8/layout/orgChart1"/>
    <dgm:cxn modelId="{CD3C95FD-4B42-4841-89D9-A1885FAE89F3}" type="presParOf" srcId="{87E0B72C-895F-4C1E-B873-AFB0ECB276A5}" destId="{CA5292C3-2C53-4645-B54E-33F3957E09E6}" srcOrd="1" destOrd="0" presId="urn:microsoft.com/office/officeart/2005/8/layout/orgChart1"/>
    <dgm:cxn modelId="{40B43251-979D-4681-8F86-5576EF467660}" type="presParOf" srcId="{B25D168C-42BC-49F6-B995-ED529E0C9D43}" destId="{FBF3220F-A4C8-41C8-94D0-26522BD41E0D}" srcOrd="1" destOrd="0" presId="urn:microsoft.com/office/officeart/2005/8/layout/orgChart1"/>
    <dgm:cxn modelId="{3C2FC08F-42C7-4B70-9751-823995E6DA31}" type="presParOf" srcId="{B25D168C-42BC-49F6-B995-ED529E0C9D43}" destId="{038579E7-1C84-4644-B5AD-9F98C64588F6}" srcOrd="2" destOrd="0" presId="urn:microsoft.com/office/officeart/2005/8/layout/orgChart1"/>
    <dgm:cxn modelId="{0006030E-C923-4BCD-A732-BB8C827E31B2}" type="presParOf" srcId="{4410689F-250A-4C04-BEEB-000E32D8F3ED}" destId="{82315475-5703-4652-9BB9-F75A1D6C5B97}" srcOrd="2" destOrd="0" presId="urn:microsoft.com/office/officeart/2005/8/layout/orgChart1"/>
    <dgm:cxn modelId="{3E7E5BE2-6425-492B-AD84-AA52DEC40C7B}" type="presParOf" srcId="{09FA1530-7769-49A0-9A36-88DFD713421C}" destId="{B198FDAC-1EC6-41C2-A3F8-B3819728F5A2}" srcOrd="6" destOrd="0" presId="urn:microsoft.com/office/officeart/2005/8/layout/orgChart1"/>
    <dgm:cxn modelId="{0C523964-6155-43B7-82B1-65633C63B9B8}" type="presParOf" srcId="{09FA1530-7769-49A0-9A36-88DFD713421C}" destId="{CF14CC88-ED76-4C8E-A55A-B12D30141BCE}" srcOrd="7" destOrd="0" presId="urn:microsoft.com/office/officeart/2005/8/layout/orgChart1"/>
    <dgm:cxn modelId="{1A0E3DAC-C584-4D08-8668-F6B4A713F892}" type="presParOf" srcId="{CF14CC88-ED76-4C8E-A55A-B12D30141BCE}" destId="{CE58F21F-1A47-42A4-86A2-2EAC75C6FDCB}" srcOrd="0" destOrd="0" presId="urn:microsoft.com/office/officeart/2005/8/layout/orgChart1"/>
    <dgm:cxn modelId="{58819A0B-4C58-4393-8451-476E2AC34E49}" type="presParOf" srcId="{CE58F21F-1A47-42A4-86A2-2EAC75C6FDCB}" destId="{CA5D42B6-61A1-4A28-AC9F-559C59514CA0}" srcOrd="0" destOrd="0" presId="urn:microsoft.com/office/officeart/2005/8/layout/orgChart1"/>
    <dgm:cxn modelId="{DDBDAF03-66A6-46F5-865D-4D980A1CA5B7}" type="presParOf" srcId="{CE58F21F-1A47-42A4-86A2-2EAC75C6FDCB}" destId="{57C36FF8-99B4-43D3-B56B-836928D56C4C}" srcOrd="1" destOrd="0" presId="urn:microsoft.com/office/officeart/2005/8/layout/orgChart1"/>
    <dgm:cxn modelId="{AC5448BC-A491-4446-B95E-2B0C438CDD87}" type="presParOf" srcId="{CF14CC88-ED76-4C8E-A55A-B12D30141BCE}" destId="{622524D2-34AE-475C-A4D7-F454379C8438}" srcOrd="1" destOrd="0" presId="urn:microsoft.com/office/officeart/2005/8/layout/orgChart1"/>
    <dgm:cxn modelId="{D8790AAD-F418-4F11-A1C1-1F28BEBA6955}" type="presParOf" srcId="{622524D2-34AE-475C-A4D7-F454379C8438}" destId="{3AE034E1-0E31-4D18-9F0E-A8A5E5A4D228}" srcOrd="0" destOrd="0" presId="urn:microsoft.com/office/officeart/2005/8/layout/orgChart1"/>
    <dgm:cxn modelId="{2BB22CC9-48A5-4726-B541-B572FE05C096}" type="presParOf" srcId="{622524D2-34AE-475C-A4D7-F454379C8438}" destId="{0C18F426-3001-4653-B70D-099827719B0A}" srcOrd="1" destOrd="0" presId="urn:microsoft.com/office/officeart/2005/8/layout/orgChart1"/>
    <dgm:cxn modelId="{AF0B9ACD-16E5-4CF4-A52D-98E8FCD7BE4E}" type="presParOf" srcId="{0C18F426-3001-4653-B70D-099827719B0A}" destId="{CB3D97F6-EF09-46C2-87AE-3224C2ABE460}" srcOrd="0" destOrd="0" presId="urn:microsoft.com/office/officeart/2005/8/layout/orgChart1"/>
    <dgm:cxn modelId="{8C5B6D21-9629-496B-AF18-7DAF463A8657}" type="presParOf" srcId="{CB3D97F6-EF09-46C2-87AE-3224C2ABE460}" destId="{20544CF5-8D4D-4DC3-8D41-CC830ED2B06E}" srcOrd="0" destOrd="0" presId="urn:microsoft.com/office/officeart/2005/8/layout/orgChart1"/>
    <dgm:cxn modelId="{5C2F6E73-5666-4859-9AEF-90A4B199235B}" type="presParOf" srcId="{CB3D97F6-EF09-46C2-87AE-3224C2ABE460}" destId="{52E09FCA-D3F3-48E7-9016-F2C3707BAA7D}" srcOrd="1" destOrd="0" presId="urn:microsoft.com/office/officeart/2005/8/layout/orgChart1"/>
    <dgm:cxn modelId="{73FD2253-9709-4380-822D-4661F2E83673}" type="presParOf" srcId="{0C18F426-3001-4653-B70D-099827719B0A}" destId="{C6925F9F-90F1-45A6-8E8B-A3CCC64BE03F}" srcOrd="1" destOrd="0" presId="urn:microsoft.com/office/officeart/2005/8/layout/orgChart1"/>
    <dgm:cxn modelId="{795AD9F0-BDEE-40C0-BA94-E85F8B69F639}" type="presParOf" srcId="{C6925F9F-90F1-45A6-8E8B-A3CCC64BE03F}" destId="{D9D6C2A0-E58D-4E76-85A6-ADC19073D70E}" srcOrd="0" destOrd="0" presId="urn:microsoft.com/office/officeart/2005/8/layout/orgChart1"/>
    <dgm:cxn modelId="{05DDA2C1-E146-465C-84D2-8837F1FEA89E}" type="presParOf" srcId="{C6925F9F-90F1-45A6-8E8B-A3CCC64BE03F}" destId="{D3CFC273-803B-4572-A2A6-94B886759BB2}" srcOrd="1" destOrd="0" presId="urn:microsoft.com/office/officeart/2005/8/layout/orgChart1"/>
    <dgm:cxn modelId="{FC108123-D4DF-4CC6-AB42-E32E337E5B97}" type="presParOf" srcId="{D3CFC273-803B-4572-A2A6-94B886759BB2}" destId="{EB43D2FC-9EBD-4309-AF55-4DE6B6E04915}" srcOrd="0" destOrd="0" presId="urn:microsoft.com/office/officeart/2005/8/layout/orgChart1"/>
    <dgm:cxn modelId="{F8C8ED26-C05F-4CB5-A970-297540A70358}" type="presParOf" srcId="{EB43D2FC-9EBD-4309-AF55-4DE6B6E04915}" destId="{BFCF2688-D12F-4D70-8B5F-4CCBDEFCE5FD}" srcOrd="0" destOrd="0" presId="urn:microsoft.com/office/officeart/2005/8/layout/orgChart1"/>
    <dgm:cxn modelId="{197557DF-5C85-4378-9F06-D6A5EE22A2BD}" type="presParOf" srcId="{EB43D2FC-9EBD-4309-AF55-4DE6B6E04915}" destId="{F058F876-3F0E-496A-B874-1EEA77E4AE1F}" srcOrd="1" destOrd="0" presId="urn:microsoft.com/office/officeart/2005/8/layout/orgChart1"/>
    <dgm:cxn modelId="{931BEB58-0F10-428C-8777-BA2FB2B99044}" type="presParOf" srcId="{D3CFC273-803B-4572-A2A6-94B886759BB2}" destId="{3E6EB451-C3E8-43DB-8908-916C55C570D8}" srcOrd="1" destOrd="0" presId="urn:microsoft.com/office/officeart/2005/8/layout/orgChart1"/>
    <dgm:cxn modelId="{210DE6E5-6DF8-420B-988D-1DF3F2531860}" type="presParOf" srcId="{D3CFC273-803B-4572-A2A6-94B886759BB2}" destId="{C59D5E04-8E88-4CE2-BCD1-B384D622217C}" srcOrd="2" destOrd="0" presId="urn:microsoft.com/office/officeart/2005/8/layout/orgChart1"/>
    <dgm:cxn modelId="{FE3AEAD4-DD1F-4AF2-B64E-E961D533F443}" type="presParOf" srcId="{C6925F9F-90F1-45A6-8E8B-A3CCC64BE03F}" destId="{C8092139-D715-48AE-AB47-B934B79E146C}" srcOrd="2" destOrd="0" presId="urn:microsoft.com/office/officeart/2005/8/layout/orgChart1"/>
    <dgm:cxn modelId="{B5A750F1-42D2-4E2E-8EDE-A86FB7553DE1}" type="presParOf" srcId="{C6925F9F-90F1-45A6-8E8B-A3CCC64BE03F}" destId="{1364B9FF-EA29-4B4E-9250-1BFC57ADA897}" srcOrd="3" destOrd="0" presId="urn:microsoft.com/office/officeart/2005/8/layout/orgChart1"/>
    <dgm:cxn modelId="{E17D3C9F-BC55-42B0-9D35-36FFE76DABC9}" type="presParOf" srcId="{1364B9FF-EA29-4B4E-9250-1BFC57ADA897}" destId="{C150D850-148E-41D1-B5EC-2C616DA152FD}" srcOrd="0" destOrd="0" presId="urn:microsoft.com/office/officeart/2005/8/layout/orgChart1"/>
    <dgm:cxn modelId="{F05CBBB6-F344-454E-BE2F-0A41C1525A88}" type="presParOf" srcId="{C150D850-148E-41D1-B5EC-2C616DA152FD}" destId="{BD25DFA5-648F-4410-AAF9-4C40A057FE2B}" srcOrd="0" destOrd="0" presId="urn:microsoft.com/office/officeart/2005/8/layout/orgChart1"/>
    <dgm:cxn modelId="{CC0DF8C9-DD44-4AD3-AD60-62EAB980C3AA}" type="presParOf" srcId="{C150D850-148E-41D1-B5EC-2C616DA152FD}" destId="{92DF070F-1167-49EC-8D43-ED986E0CD4CF}" srcOrd="1" destOrd="0" presId="urn:microsoft.com/office/officeart/2005/8/layout/orgChart1"/>
    <dgm:cxn modelId="{97EBD697-0A0E-495D-885B-437B856BBAE7}" type="presParOf" srcId="{1364B9FF-EA29-4B4E-9250-1BFC57ADA897}" destId="{108C34EF-1F8E-4FF0-8D00-5FE6BFD8FBE3}" srcOrd="1" destOrd="0" presId="urn:microsoft.com/office/officeart/2005/8/layout/orgChart1"/>
    <dgm:cxn modelId="{571A745C-7EEC-478F-8446-DEAEE08E3080}" type="presParOf" srcId="{1364B9FF-EA29-4B4E-9250-1BFC57ADA897}" destId="{2C20087A-1B9A-4D8D-A9DC-A3FAD1D8E150}" srcOrd="2" destOrd="0" presId="urn:microsoft.com/office/officeart/2005/8/layout/orgChart1"/>
    <dgm:cxn modelId="{B662B663-6133-4FFA-A78A-59F4D6AA5C73}" type="presParOf" srcId="{C6925F9F-90F1-45A6-8E8B-A3CCC64BE03F}" destId="{F8CE25AE-98DD-4F83-9DCF-7A3F059638FE}" srcOrd="4" destOrd="0" presId="urn:microsoft.com/office/officeart/2005/8/layout/orgChart1"/>
    <dgm:cxn modelId="{CEA0FD71-7FE8-4476-9551-12936B055CF4}" type="presParOf" srcId="{C6925F9F-90F1-45A6-8E8B-A3CCC64BE03F}" destId="{5B7D9203-DF12-4959-8158-0D1A38B8F238}" srcOrd="5" destOrd="0" presId="urn:microsoft.com/office/officeart/2005/8/layout/orgChart1"/>
    <dgm:cxn modelId="{001A23C6-CDC5-4FAA-B896-7A8140EA856C}" type="presParOf" srcId="{5B7D9203-DF12-4959-8158-0D1A38B8F238}" destId="{D606CB2D-70FD-4CC4-8131-4A1EA9E85E65}" srcOrd="0" destOrd="0" presId="urn:microsoft.com/office/officeart/2005/8/layout/orgChart1"/>
    <dgm:cxn modelId="{5F03965F-5293-4DC5-8A50-282790E86056}" type="presParOf" srcId="{D606CB2D-70FD-4CC4-8131-4A1EA9E85E65}" destId="{F2530BD7-BE90-4FF7-B757-818EFD3A3D88}" srcOrd="0" destOrd="0" presId="urn:microsoft.com/office/officeart/2005/8/layout/orgChart1"/>
    <dgm:cxn modelId="{676037BA-17EE-4C1B-A54A-9CFFD1AB00D3}" type="presParOf" srcId="{D606CB2D-70FD-4CC4-8131-4A1EA9E85E65}" destId="{E1951125-141F-46E0-BFE8-14A2F8289F5E}" srcOrd="1" destOrd="0" presId="urn:microsoft.com/office/officeart/2005/8/layout/orgChart1"/>
    <dgm:cxn modelId="{19E63332-2922-4BE2-A71F-9A72E5BECED4}" type="presParOf" srcId="{5B7D9203-DF12-4959-8158-0D1A38B8F238}" destId="{E1B41A65-47D7-4B8F-992D-18535F8F2D00}" srcOrd="1" destOrd="0" presId="urn:microsoft.com/office/officeart/2005/8/layout/orgChart1"/>
    <dgm:cxn modelId="{AE0284DD-845B-4D47-ACCF-908C781DEAE0}" type="presParOf" srcId="{5B7D9203-DF12-4959-8158-0D1A38B8F238}" destId="{CD2BE102-FFEB-4EAF-A5F1-D0FC24D605AF}" srcOrd="2" destOrd="0" presId="urn:microsoft.com/office/officeart/2005/8/layout/orgChart1"/>
    <dgm:cxn modelId="{D7EBD2B9-5DBC-4B20-A61A-5DD413A2E9F2}" type="presParOf" srcId="{C6925F9F-90F1-45A6-8E8B-A3CCC64BE03F}" destId="{D4F37779-9BA2-4180-BB55-4F0B54E7F59B}" srcOrd="6" destOrd="0" presId="urn:microsoft.com/office/officeart/2005/8/layout/orgChart1"/>
    <dgm:cxn modelId="{869ECDB0-57A2-4916-A7B3-3B4C41FCBDB5}" type="presParOf" srcId="{C6925F9F-90F1-45A6-8E8B-A3CCC64BE03F}" destId="{49C90C92-1CC1-40D7-B3B4-F894F64D60C5}" srcOrd="7" destOrd="0" presId="urn:microsoft.com/office/officeart/2005/8/layout/orgChart1"/>
    <dgm:cxn modelId="{A8E57D73-28BB-491B-B22C-4E0D407F1C14}" type="presParOf" srcId="{49C90C92-1CC1-40D7-B3B4-F894F64D60C5}" destId="{F525B6DA-6296-4DF8-AC2B-CF525FF35592}" srcOrd="0" destOrd="0" presId="urn:microsoft.com/office/officeart/2005/8/layout/orgChart1"/>
    <dgm:cxn modelId="{75E488CC-40E1-4C9A-A649-EE9607679497}" type="presParOf" srcId="{F525B6DA-6296-4DF8-AC2B-CF525FF35592}" destId="{AF0BCE8A-D838-402D-847C-4C310E87E127}" srcOrd="0" destOrd="0" presId="urn:microsoft.com/office/officeart/2005/8/layout/orgChart1"/>
    <dgm:cxn modelId="{79BF9A49-4F4A-4DA6-9918-BE69C3FBC4F5}" type="presParOf" srcId="{F525B6DA-6296-4DF8-AC2B-CF525FF35592}" destId="{20E47C75-AA10-4AAD-AA94-09C2164C4761}" srcOrd="1" destOrd="0" presId="urn:microsoft.com/office/officeart/2005/8/layout/orgChart1"/>
    <dgm:cxn modelId="{4888AD46-7C84-41F4-8163-29BF0792AD7C}" type="presParOf" srcId="{49C90C92-1CC1-40D7-B3B4-F894F64D60C5}" destId="{5576753A-E30A-41DF-9C28-A1E95EC955F2}" srcOrd="1" destOrd="0" presId="urn:microsoft.com/office/officeart/2005/8/layout/orgChart1"/>
    <dgm:cxn modelId="{A4B5016D-BDCE-4098-A93D-CFC3A2BEEB37}" type="presParOf" srcId="{49C90C92-1CC1-40D7-B3B4-F894F64D60C5}" destId="{2B1ECEFB-CF7D-4856-ABFE-48AE2714CB28}" srcOrd="2" destOrd="0" presId="urn:microsoft.com/office/officeart/2005/8/layout/orgChart1"/>
    <dgm:cxn modelId="{05DA5347-978E-4978-823F-D89FD6B66A69}" type="presParOf" srcId="{0C18F426-3001-4653-B70D-099827719B0A}" destId="{A04FF562-DCF1-4C13-8E44-D7D311439C61}" srcOrd="2" destOrd="0" presId="urn:microsoft.com/office/officeart/2005/8/layout/orgChart1"/>
    <dgm:cxn modelId="{BFE8CF47-41A3-4D54-ADFD-BD463112ED60}" type="presParOf" srcId="{622524D2-34AE-475C-A4D7-F454379C8438}" destId="{BBBF2897-ADAC-4B5D-9D3D-C583284DC092}" srcOrd="2" destOrd="0" presId="urn:microsoft.com/office/officeart/2005/8/layout/orgChart1"/>
    <dgm:cxn modelId="{733BCC5C-147B-4263-A4D8-E4E502FCBE41}" type="presParOf" srcId="{622524D2-34AE-475C-A4D7-F454379C8438}" destId="{DF37D1CE-E224-4622-8F53-3AD8D5D61398}" srcOrd="3" destOrd="0" presId="urn:microsoft.com/office/officeart/2005/8/layout/orgChart1"/>
    <dgm:cxn modelId="{AF3F92E4-9F4E-4396-8677-9624E3FCB4AD}" type="presParOf" srcId="{DF37D1CE-E224-4622-8F53-3AD8D5D61398}" destId="{DD676D28-7414-4F82-848C-5CFE2FB30DCC}" srcOrd="0" destOrd="0" presId="urn:microsoft.com/office/officeart/2005/8/layout/orgChart1"/>
    <dgm:cxn modelId="{E002AEC3-41BD-460C-AAD7-649BAC44C671}" type="presParOf" srcId="{DD676D28-7414-4F82-848C-5CFE2FB30DCC}" destId="{BAEC20DA-B05E-476A-916E-46C017E1102E}" srcOrd="0" destOrd="0" presId="urn:microsoft.com/office/officeart/2005/8/layout/orgChart1"/>
    <dgm:cxn modelId="{BB0756E9-0A66-4F20-AACF-243724568E80}" type="presParOf" srcId="{DD676D28-7414-4F82-848C-5CFE2FB30DCC}" destId="{96AFE1F6-A488-44F9-9D67-DFB1ED722E2D}" srcOrd="1" destOrd="0" presId="urn:microsoft.com/office/officeart/2005/8/layout/orgChart1"/>
    <dgm:cxn modelId="{70231809-7F03-4D71-86B0-35A0CC9CE956}" type="presParOf" srcId="{DF37D1CE-E224-4622-8F53-3AD8D5D61398}" destId="{68169FEF-95AA-4EC6-AF1F-8A0F5311A715}" srcOrd="1" destOrd="0" presId="urn:microsoft.com/office/officeart/2005/8/layout/orgChart1"/>
    <dgm:cxn modelId="{5DBD6589-B304-4B1E-B2D0-AEB15C7D764F}" type="presParOf" srcId="{68169FEF-95AA-4EC6-AF1F-8A0F5311A715}" destId="{DC0031B0-1808-47B0-8B75-EF243519F887}" srcOrd="0" destOrd="0" presId="urn:microsoft.com/office/officeart/2005/8/layout/orgChart1"/>
    <dgm:cxn modelId="{AF6DA24B-D691-4719-B576-2F7AEE963EF8}" type="presParOf" srcId="{68169FEF-95AA-4EC6-AF1F-8A0F5311A715}" destId="{91E0E13F-60A5-4C50-B246-A95803AA59D1}" srcOrd="1" destOrd="0" presId="urn:microsoft.com/office/officeart/2005/8/layout/orgChart1"/>
    <dgm:cxn modelId="{FA0FFB7D-5954-4299-81CD-55BF385341DC}" type="presParOf" srcId="{91E0E13F-60A5-4C50-B246-A95803AA59D1}" destId="{435F6CD2-DA4D-413C-9919-44FD19D9C213}" srcOrd="0" destOrd="0" presId="urn:microsoft.com/office/officeart/2005/8/layout/orgChart1"/>
    <dgm:cxn modelId="{7316B772-10C4-4171-85E8-334954086F1E}" type="presParOf" srcId="{435F6CD2-DA4D-413C-9919-44FD19D9C213}" destId="{47B769BA-04ED-41A0-B5C4-838915BE7101}" srcOrd="0" destOrd="0" presId="urn:microsoft.com/office/officeart/2005/8/layout/orgChart1"/>
    <dgm:cxn modelId="{A5248A8C-6B86-4C19-B322-78560212F2D5}" type="presParOf" srcId="{435F6CD2-DA4D-413C-9919-44FD19D9C213}" destId="{CFD4F3AB-0855-4655-AC8F-AAFC74B85687}" srcOrd="1" destOrd="0" presId="urn:microsoft.com/office/officeart/2005/8/layout/orgChart1"/>
    <dgm:cxn modelId="{AF392BD0-CBA1-45AC-9F2D-2ED42FF2DD37}" type="presParOf" srcId="{91E0E13F-60A5-4C50-B246-A95803AA59D1}" destId="{D8DC4B40-994B-4BBE-8BDB-59506FAD9122}" srcOrd="1" destOrd="0" presId="urn:microsoft.com/office/officeart/2005/8/layout/orgChart1"/>
    <dgm:cxn modelId="{C2902509-597A-4399-9C4B-012B4C0B5797}" type="presParOf" srcId="{91E0E13F-60A5-4C50-B246-A95803AA59D1}" destId="{96DB09B8-2194-4621-B2A3-DFBF4D74648E}" srcOrd="2" destOrd="0" presId="urn:microsoft.com/office/officeart/2005/8/layout/orgChart1"/>
    <dgm:cxn modelId="{5AF7719B-D129-4105-9DFB-972C6CD7E54C}" type="presParOf" srcId="{68169FEF-95AA-4EC6-AF1F-8A0F5311A715}" destId="{57932CD1-CE01-48A2-9231-14D7B5823CF0}" srcOrd="2" destOrd="0" presId="urn:microsoft.com/office/officeart/2005/8/layout/orgChart1"/>
    <dgm:cxn modelId="{D53AC542-02CD-4FD5-A25E-C0F79CE8D4D8}" type="presParOf" srcId="{68169FEF-95AA-4EC6-AF1F-8A0F5311A715}" destId="{E07089C3-DCA6-409D-AE26-8F74C6F7FD8E}" srcOrd="3" destOrd="0" presId="urn:microsoft.com/office/officeart/2005/8/layout/orgChart1"/>
    <dgm:cxn modelId="{88D7DD4E-67A5-4172-9564-1684B69038E4}" type="presParOf" srcId="{E07089C3-DCA6-409D-AE26-8F74C6F7FD8E}" destId="{332D28D7-C07C-4AA5-9221-C7C2DB9E2F5A}" srcOrd="0" destOrd="0" presId="urn:microsoft.com/office/officeart/2005/8/layout/orgChart1"/>
    <dgm:cxn modelId="{A6EEAC7E-E67B-4541-A5F9-3EBCF92B845C}" type="presParOf" srcId="{332D28D7-C07C-4AA5-9221-C7C2DB9E2F5A}" destId="{D89FE24A-5777-4BFA-BCEC-0A4C3260977A}" srcOrd="0" destOrd="0" presId="urn:microsoft.com/office/officeart/2005/8/layout/orgChart1"/>
    <dgm:cxn modelId="{6292DE95-C894-4E78-9624-B1A31236D7F4}" type="presParOf" srcId="{332D28D7-C07C-4AA5-9221-C7C2DB9E2F5A}" destId="{86E251C6-CD7D-48B2-A03C-4D6AB5A32283}" srcOrd="1" destOrd="0" presId="urn:microsoft.com/office/officeart/2005/8/layout/orgChart1"/>
    <dgm:cxn modelId="{FA29C8F8-E3A0-4599-931F-11C434916F2C}" type="presParOf" srcId="{E07089C3-DCA6-409D-AE26-8F74C6F7FD8E}" destId="{479BE7A5-17A3-4F72-B0A8-CC2E8DC98E50}" srcOrd="1" destOrd="0" presId="urn:microsoft.com/office/officeart/2005/8/layout/orgChart1"/>
    <dgm:cxn modelId="{46C71C26-34A4-4DF3-8032-DC0539FE8218}" type="presParOf" srcId="{E07089C3-DCA6-409D-AE26-8F74C6F7FD8E}" destId="{D3803AB6-A1F0-4C5C-8502-9B15E74E3197}" srcOrd="2" destOrd="0" presId="urn:microsoft.com/office/officeart/2005/8/layout/orgChart1"/>
    <dgm:cxn modelId="{8D71059C-5A72-4740-A67B-2FBA7F939922}" type="presParOf" srcId="{DF37D1CE-E224-4622-8F53-3AD8D5D61398}" destId="{DABA0540-F22E-4C4B-ACAC-D712DB4B5256}" srcOrd="2" destOrd="0" presId="urn:microsoft.com/office/officeart/2005/8/layout/orgChart1"/>
    <dgm:cxn modelId="{4B1192CB-E6CB-4CFC-BEB2-EB3C9130DB97}" type="presParOf" srcId="{622524D2-34AE-475C-A4D7-F454379C8438}" destId="{2DF94BA7-8E6F-4D57-88F0-EAF29F010B52}" srcOrd="4" destOrd="0" presId="urn:microsoft.com/office/officeart/2005/8/layout/orgChart1"/>
    <dgm:cxn modelId="{DC2ACC92-8B3D-47ED-9674-B40C0785E71F}" type="presParOf" srcId="{622524D2-34AE-475C-A4D7-F454379C8438}" destId="{D7FD4FCC-A040-4B04-8B76-03C59E7AD031}" srcOrd="5" destOrd="0" presId="urn:microsoft.com/office/officeart/2005/8/layout/orgChart1"/>
    <dgm:cxn modelId="{6DA3EEFA-43BD-45A1-ADD6-2FC48E201D4F}" type="presParOf" srcId="{D7FD4FCC-A040-4B04-8B76-03C59E7AD031}" destId="{7A0F0918-8A14-4626-975A-782E8994E4E1}" srcOrd="0" destOrd="0" presId="urn:microsoft.com/office/officeart/2005/8/layout/orgChart1"/>
    <dgm:cxn modelId="{702185E1-BEA9-4885-84F5-95A3084E2365}" type="presParOf" srcId="{7A0F0918-8A14-4626-975A-782E8994E4E1}" destId="{53ED97A0-15EB-49A5-ACB0-7E421EE2BE71}" srcOrd="0" destOrd="0" presId="urn:microsoft.com/office/officeart/2005/8/layout/orgChart1"/>
    <dgm:cxn modelId="{B62A90DD-C327-4CCE-825E-A97B0D105FAD}" type="presParOf" srcId="{7A0F0918-8A14-4626-975A-782E8994E4E1}" destId="{E8A79F04-3D00-42FA-853C-035C6307B463}" srcOrd="1" destOrd="0" presId="urn:microsoft.com/office/officeart/2005/8/layout/orgChart1"/>
    <dgm:cxn modelId="{244E9027-FA5D-4579-B0E7-E03B4484B62F}" type="presParOf" srcId="{D7FD4FCC-A040-4B04-8B76-03C59E7AD031}" destId="{55E2984A-902B-4FB6-9720-9FECAD33EFC9}" srcOrd="1" destOrd="0" presId="urn:microsoft.com/office/officeart/2005/8/layout/orgChart1"/>
    <dgm:cxn modelId="{C55BAE3C-288B-48F0-8F40-DF94A3F0EC1B}" type="presParOf" srcId="{55E2984A-902B-4FB6-9720-9FECAD33EFC9}" destId="{64A49722-D37D-43C0-AFC5-25B717D3C92F}" srcOrd="0" destOrd="0" presId="urn:microsoft.com/office/officeart/2005/8/layout/orgChart1"/>
    <dgm:cxn modelId="{A0A5D088-5C60-41B6-BC20-0D7EEBC2228F}" type="presParOf" srcId="{55E2984A-902B-4FB6-9720-9FECAD33EFC9}" destId="{8E729530-73ED-467A-9086-FBB335B38D9E}" srcOrd="1" destOrd="0" presId="urn:microsoft.com/office/officeart/2005/8/layout/orgChart1"/>
    <dgm:cxn modelId="{28491400-7172-4DD8-8551-1190260EB093}" type="presParOf" srcId="{8E729530-73ED-467A-9086-FBB335B38D9E}" destId="{35F9F81A-310B-492E-BE18-75B1EFB2E075}" srcOrd="0" destOrd="0" presId="urn:microsoft.com/office/officeart/2005/8/layout/orgChart1"/>
    <dgm:cxn modelId="{64DA4B5E-6C0F-4A5B-B193-CF0208FB5197}" type="presParOf" srcId="{35F9F81A-310B-492E-BE18-75B1EFB2E075}" destId="{CCAF7856-22B3-4196-939F-40E4A642490C}" srcOrd="0" destOrd="0" presId="urn:microsoft.com/office/officeart/2005/8/layout/orgChart1"/>
    <dgm:cxn modelId="{F88766E9-08FB-418D-BFAC-FA152AB1CF9E}" type="presParOf" srcId="{35F9F81A-310B-492E-BE18-75B1EFB2E075}" destId="{17B1913F-6440-4CA9-8CBD-2E0E4FE61750}" srcOrd="1" destOrd="0" presId="urn:microsoft.com/office/officeart/2005/8/layout/orgChart1"/>
    <dgm:cxn modelId="{800F02B8-2389-41A3-9B99-840B5A13713E}" type="presParOf" srcId="{8E729530-73ED-467A-9086-FBB335B38D9E}" destId="{617FA632-2E32-4080-B205-A6BE24398982}" srcOrd="1" destOrd="0" presId="urn:microsoft.com/office/officeart/2005/8/layout/orgChart1"/>
    <dgm:cxn modelId="{F140C033-4267-4CE5-AC70-FC9465FDC761}" type="presParOf" srcId="{8E729530-73ED-467A-9086-FBB335B38D9E}" destId="{9CB8456D-A65F-4C14-843F-5F52AA41B47D}" srcOrd="2" destOrd="0" presId="urn:microsoft.com/office/officeart/2005/8/layout/orgChart1"/>
    <dgm:cxn modelId="{DF9EE7A4-C899-429D-A29E-14E9BBD6E657}" type="presParOf" srcId="{55E2984A-902B-4FB6-9720-9FECAD33EFC9}" destId="{4993B8E1-DA8E-47B1-BD05-1E23FC0E10D8}" srcOrd="2" destOrd="0" presId="urn:microsoft.com/office/officeart/2005/8/layout/orgChart1"/>
    <dgm:cxn modelId="{4D573B0F-8EB0-4C36-BF0A-444FB8618685}" type="presParOf" srcId="{55E2984A-902B-4FB6-9720-9FECAD33EFC9}" destId="{A8FC4E20-FDFC-4837-BCDD-7D24C42D2696}" srcOrd="3" destOrd="0" presId="urn:microsoft.com/office/officeart/2005/8/layout/orgChart1"/>
    <dgm:cxn modelId="{A67A77A1-8339-4AF9-8C98-B5BFF6970841}" type="presParOf" srcId="{A8FC4E20-FDFC-4837-BCDD-7D24C42D2696}" destId="{B1E79404-4E5C-4678-A3EE-FFC564433ED8}" srcOrd="0" destOrd="0" presId="urn:microsoft.com/office/officeart/2005/8/layout/orgChart1"/>
    <dgm:cxn modelId="{ACCFFD69-ECF0-48A3-8E21-442559CBF6C9}" type="presParOf" srcId="{B1E79404-4E5C-4678-A3EE-FFC564433ED8}" destId="{86331F47-4A8F-454E-AA43-DFA9C310A373}" srcOrd="0" destOrd="0" presId="urn:microsoft.com/office/officeart/2005/8/layout/orgChart1"/>
    <dgm:cxn modelId="{64C4E958-8EC7-4B0A-B4A2-4565B11775B4}" type="presParOf" srcId="{B1E79404-4E5C-4678-A3EE-FFC564433ED8}" destId="{248D60AD-48D1-4952-8BB7-594ED61328E5}" srcOrd="1" destOrd="0" presId="urn:microsoft.com/office/officeart/2005/8/layout/orgChart1"/>
    <dgm:cxn modelId="{E75AA47E-DC42-4F8C-8DAF-DE63588895D1}" type="presParOf" srcId="{A8FC4E20-FDFC-4837-BCDD-7D24C42D2696}" destId="{82530331-BEB2-4E05-ACE8-01AE3755472A}" srcOrd="1" destOrd="0" presId="urn:microsoft.com/office/officeart/2005/8/layout/orgChart1"/>
    <dgm:cxn modelId="{7F370088-4537-4279-93AB-A514E31A9DC8}" type="presParOf" srcId="{A8FC4E20-FDFC-4837-BCDD-7D24C42D2696}" destId="{7FB401B5-4A66-4586-B273-925E247D5A0A}" srcOrd="2" destOrd="0" presId="urn:microsoft.com/office/officeart/2005/8/layout/orgChart1"/>
    <dgm:cxn modelId="{58AA17AF-B6B6-484C-9EEA-6ECCFB769143}" type="presParOf" srcId="{55E2984A-902B-4FB6-9720-9FECAD33EFC9}" destId="{85582F28-B8F2-4878-ADC2-F82614C35CD1}" srcOrd="4" destOrd="0" presId="urn:microsoft.com/office/officeart/2005/8/layout/orgChart1"/>
    <dgm:cxn modelId="{A90E8A05-D6B4-43D8-8E6A-B274701F5FEB}" type="presParOf" srcId="{55E2984A-902B-4FB6-9720-9FECAD33EFC9}" destId="{A8FE922D-A7BE-4D51-ABA5-BA248F6B29DB}" srcOrd="5" destOrd="0" presId="urn:microsoft.com/office/officeart/2005/8/layout/orgChart1"/>
    <dgm:cxn modelId="{39241C5B-B6D2-490C-AA09-5BAB06626B1E}" type="presParOf" srcId="{A8FE922D-A7BE-4D51-ABA5-BA248F6B29DB}" destId="{AA539A51-0BA6-43E1-9155-F7359D818B35}" srcOrd="0" destOrd="0" presId="urn:microsoft.com/office/officeart/2005/8/layout/orgChart1"/>
    <dgm:cxn modelId="{E3B7787D-5A46-4C03-B1AF-0A96742E8E83}" type="presParOf" srcId="{AA539A51-0BA6-43E1-9155-F7359D818B35}" destId="{674E69C4-EDAE-409C-8662-8B488F81B8ED}" srcOrd="0" destOrd="0" presId="urn:microsoft.com/office/officeart/2005/8/layout/orgChart1"/>
    <dgm:cxn modelId="{3E1A1D90-D733-446C-A550-4DF14A31FB93}" type="presParOf" srcId="{AA539A51-0BA6-43E1-9155-F7359D818B35}" destId="{35DCC228-B3BB-4BA3-A6A2-9D4F8652603E}" srcOrd="1" destOrd="0" presId="urn:microsoft.com/office/officeart/2005/8/layout/orgChart1"/>
    <dgm:cxn modelId="{19545D8C-91DC-4F83-AC9D-286F488610EF}" type="presParOf" srcId="{A8FE922D-A7BE-4D51-ABA5-BA248F6B29DB}" destId="{DE875216-AB05-4B6A-83AA-5FAE310635B3}" srcOrd="1" destOrd="0" presId="urn:microsoft.com/office/officeart/2005/8/layout/orgChart1"/>
    <dgm:cxn modelId="{1E228F66-5A3F-41F8-912F-40BD526C7F8F}" type="presParOf" srcId="{A8FE922D-A7BE-4D51-ABA5-BA248F6B29DB}" destId="{C8012C6D-8C2A-474C-BCB0-6D29428F8364}" srcOrd="2" destOrd="0" presId="urn:microsoft.com/office/officeart/2005/8/layout/orgChart1"/>
    <dgm:cxn modelId="{CCDA6FBB-C38D-45D6-8287-5C7496972849}" type="presParOf" srcId="{55E2984A-902B-4FB6-9720-9FECAD33EFC9}" destId="{648704CD-F72F-48F7-92E2-36773EEF1485}" srcOrd="6" destOrd="0" presId="urn:microsoft.com/office/officeart/2005/8/layout/orgChart1"/>
    <dgm:cxn modelId="{927B1972-6D19-41DC-83E1-4628C5FD8334}" type="presParOf" srcId="{55E2984A-902B-4FB6-9720-9FECAD33EFC9}" destId="{5DFBEF0C-C38B-4A97-8168-26B2AD639D87}" srcOrd="7" destOrd="0" presId="urn:microsoft.com/office/officeart/2005/8/layout/orgChart1"/>
    <dgm:cxn modelId="{B1D52C25-43B0-460D-B5FE-49B789FDFB1C}" type="presParOf" srcId="{5DFBEF0C-C38B-4A97-8168-26B2AD639D87}" destId="{C69F56AA-619E-486A-8C70-44F5582D704B}" srcOrd="0" destOrd="0" presId="urn:microsoft.com/office/officeart/2005/8/layout/orgChart1"/>
    <dgm:cxn modelId="{33E4188D-3127-4045-90A3-5745D93C17F3}" type="presParOf" srcId="{C69F56AA-619E-486A-8C70-44F5582D704B}" destId="{715D9FBE-7A85-4AAE-A5E1-B56931103EC5}" srcOrd="0" destOrd="0" presId="urn:microsoft.com/office/officeart/2005/8/layout/orgChart1"/>
    <dgm:cxn modelId="{23D115D3-C125-423A-8CA1-141838CE3037}" type="presParOf" srcId="{C69F56AA-619E-486A-8C70-44F5582D704B}" destId="{302664EC-89A7-474F-8846-2CD07040EBB5}" srcOrd="1" destOrd="0" presId="urn:microsoft.com/office/officeart/2005/8/layout/orgChart1"/>
    <dgm:cxn modelId="{7E2B6F7E-4C27-4131-BC16-F6D1D7DAB4BF}" type="presParOf" srcId="{5DFBEF0C-C38B-4A97-8168-26B2AD639D87}" destId="{F0D209B4-B2C6-4D2D-A3C8-11F769F28F74}" srcOrd="1" destOrd="0" presId="urn:microsoft.com/office/officeart/2005/8/layout/orgChart1"/>
    <dgm:cxn modelId="{0B513DCF-C090-4759-BFF6-2A11E0EB78E5}" type="presParOf" srcId="{5DFBEF0C-C38B-4A97-8168-26B2AD639D87}" destId="{0F6881F7-7CA8-40EE-8029-2910209D0D6C}" srcOrd="2" destOrd="0" presId="urn:microsoft.com/office/officeart/2005/8/layout/orgChart1"/>
    <dgm:cxn modelId="{9B0376F3-FEFB-4C95-A5FD-D1BF61C51BB6}" type="presParOf" srcId="{D7FD4FCC-A040-4B04-8B76-03C59E7AD031}" destId="{E73817B7-F521-4A8B-AEEC-D1FB3ED44A09}" srcOrd="2" destOrd="0" presId="urn:microsoft.com/office/officeart/2005/8/layout/orgChart1"/>
    <dgm:cxn modelId="{EF57A30D-D014-405F-AF51-D0085A7F2E2D}" type="presParOf" srcId="{622524D2-34AE-475C-A4D7-F454379C8438}" destId="{96EE84B6-0B6D-4672-89DD-7B396B2EF6DA}" srcOrd="6" destOrd="0" presId="urn:microsoft.com/office/officeart/2005/8/layout/orgChart1"/>
    <dgm:cxn modelId="{FE94AE75-8CB3-43D6-8DF7-EB5AB66669C4}" type="presParOf" srcId="{622524D2-34AE-475C-A4D7-F454379C8438}" destId="{19D33743-34A7-4C94-8A7D-36EDE647910E}" srcOrd="7" destOrd="0" presId="urn:microsoft.com/office/officeart/2005/8/layout/orgChart1"/>
    <dgm:cxn modelId="{D3C9F0AF-9C72-4322-A289-EC97E6C97FAE}" type="presParOf" srcId="{19D33743-34A7-4C94-8A7D-36EDE647910E}" destId="{9D72C7B4-16DD-43B3-BAEC-81124FABE889}" srcOrd="0" destOrd="0" presId="urn:microsoft.com/office/officeart/2005/8/layout/orgChart1"/>
    <dgm:cxn modelId="{FC38CA7F-F73D-4215-9E5D-9322137BD7C2}" type="presParOf" srcId="{9D72C7B4-16DD-43B3-BAEC-81124FABE889}" destId="{FCCC987F-39B8-4A77-9A7A-3F672FF94E11}" srcOrd="0" destOrd="0" presId="urn:microsoft.com/office/officeart/2005/8/layout/orgChart1"/>
    <dgm:cxn modelId="{E9CFFE02-01B1-4958-A4E2-76E424A9395B}" type="presParOf" srcId="{9D72C7B4-16DD-43B3-BAEC-81124FABE889}" destId="{403DC14B-7AAF-40D6-BEA7-6ABE50895AA2}" srcOrd="1" destOrd="0" presId="urn:microsoft.com/office/officeart/2005/8/layout/orgChart1"/>
    <dgm:cxn modelId="{D5F68A4C-9890-4DDE-AAA5-B71FC4A44762}" type="presParOf" srcId="{19D33743-34A7-4C94-8A7D-36EDE647910E}" destId="{149599BA-3051-440C-9A6E-5A40FF1FDE7D}" srcOrd="1" destOrd="0" presId="urn:microsoft.com/office/officeart/2005/8/layout/orgChart1"/>
    <dgm:cxn modelId="{2DBD4EC1-60B8-4434-92BB-83C52FBFB2F0}" type="presParOf" srcId="{19D33743-34A7-4C94-8A7D-36EDE647910E}" destId="{5364E6E1-A109-424F-B9D2-E9D6ABEA3EBB}" srcOrd="2" destOrd="0" presId="urn:microsoft.com/office/officeart/2005/8/layout/orgChart1"/>
    <dgm:cxn modelId="{967A2659-AAF2-4806-ACBB-7D75937B48C6}" type="presParOf" srcId="{CF14CC88-ED76-4C8E-A55A-B12D30141BCE}" destId="{DBB204D5-A5DD-4BF0-81A1-129150051F41}" srcOrd="2" destOrd="0" presId="urn:microsoft.com/office/officeart/2005/8/layout/orgChart1"/>
    <dgm:cxn modelId="{053698BA-784D-44D9-8606-C3BF1600BA22}" type="presParOf" srcId="{09FA1530-7769-49A0-9A36-88DFD713421C}" destId="{E16E2A9A-CFD5-4F85-BAB7-535F7F8155FC}" srcOrd="8" destOrd="0" presId="urn:microsoft.com/office/officeart/2005/8/layout/orgChart1"/>
    <dgm:cxn modelId="{79BE176A-64E5-4853-8E19-D852087A2E6D}" type="presParOf" srcId="{09FA1530-7769-49A0-9A36-88DFD713421C}" destId="{FA05FA66-73FB-4DEB-B048-15EDBEA67735}" srcOrd="9" destOrd="0" presId="urn:microsoft.com/office/officeart/2005/8/layout/orgChart1"/>
    <dgm:cxn modelId="{59CCF246-82EC-4238-AB43-E5514AE4B6FA}" type="presParOf" srcId="{FA05FA66-73FB-4DEB-B048-15EDBEA67735}" destId="{BB5C8AB5-D314-4728-996C-FA0D21EE8A54}" srcOrd="0" destOrd="0" presId="urn:microsoft.com/office/officeart/2005/8/layout/orgChart1"/>
    <dgm:cxn modelId="{C0192007-5FDC-4314-8D27-D918B5DEA986}" type="presParOf" srcId="{BB5C8AB5-D314-4728-996C-FA0D21EE8A54}" destId="{336B17E1-341B-4C7E-B93F-ECF025F6F091}" srcOrd="0" destOrd="0" presId="urn:microsoft.com/office/officeart/2005/8/layout/orgChart1"/>
    <dgm:cxn modelId="{17283A45-97C0-475D-879F-85C389F74B03}" type="presParOf" srcId="{BB5C8AB5-D314-4728-996C-FA0D21EE8A54}" destId="{BF47FE2B-C97E-448D-8190-825995F23060}" srcOrd="1" destOrd="0" presId="urn:microsoft.com/office/officeart/2005/8/layout/orgChart1"/>
    <dgm:cxn modelId="{9A6E32A3-E3E0-40BF-8EA7-31B268D7C295}" type="presParOf" srcId="{FA05FA66-73FB-4DEB-B048-15EDBEA67735}" destId="{B6E0BE35-87CE-463A-9925-9D9988BA5F12}" srcOrd="1" destOrd="0" presId="urn:microsoft.com/office/officeart/2005/8/layout/orgChart1"/>
    <dgm:cxn modelId="{CB674112-3C73-4754-983A-43BEA9029579}" type="presParOf" srcId="{B6E0BE35-87CE-463A-9925-9D9988BA5F12}" destId="{764F49C7-C17B-48DC-AC71-914C6B576D0D}" srcOrd="0" destOrd="0" presId="urn:microsoft.com/office/officeart/2005/8/layout/orgChart1"/>
    <dgm:cxn modelId="{CA55B068-F957-4510-9AEA-D038198859F3}" type="presParOf" srcId="{B6E0BE35-87CE-463A-9925-9D9988BA5F12}" destId="{5DE54598-F94E-45A8-992B-5A2E212970CB}" srcOrd="1" destOrd="0" presId="urn:microsoft.com/office/officeart/2005/8/layout/orgChart1"/>
    <dgm:cxn modelId="{60A63C41-54C1-4AC9-8A69-2DC47BE68FDC}" type="presParOf" srcId="{5DE54598-F94E-45A8-992B-5A2E212970CB}" destId="{8C0D371D-E6B4-4A25-B0EF-107F2985288D}" srcOrd="0" destOrd="0" presId="urn:microsoft.com/office/officeart/2005/8/layout/orgChart1"/>
    <dgm:cxn modelId="{C346E839-423D-4947-9C2C-0725C0243252}" type="presParOf" srcId="{8C0D371D-E6B4-4A25-B0EF-107F2985288D}" destId="{DAC5E9C3-EF48-44F3-8141-AA41ED77AF12}" srcOrd="0" destOrd="0" presId="urn:microsoft.com/office/officeart/2005/8/layout/orgChart1"/>
    <dgm:cxn modelId="{9143F954-5CC4-4650-9CDC-F227FFD66A48}" type="presParOf" srcId="{8C0D371D-E6B4-4A25-B0EF-107F2985288D}" destId="{C2B559FA-A5AF-4EFA-9B51-AB8758049B82}" srcOrd="1" destOrd="0" presId="urn:microsoft.com/office/officeart/2005/8/layout/orgChart1"/>
    <dgm:cxn modelId="{9A5FAF9E-540B-4ACD-9917-4B4FFA5C6758}" type="presParOf" srcId="{5DE54598-F94E-45A8-992B-5A2E212970CB}" destId="{D5A8319E-8552-4FE7-9B4E-A768422800C4}" srcOrd="1" destOrd="0" presId="urn:microsoft.com/office/officeart/2005/8/layout/orgChart1"/>
    <dgm:cxn modelId="{687BFD78-B5F8-4CA4-9AAE-0788142CC1AF}" type="presParOf" srcId="{D5A8319E-8552-4FE7-9B4E-A768422800C4}" destId="{8C6C229E-4275-4461-8FD6-2CF91D2EE35D}" srcOrd="0" destOrd="0" presId="urn:microsoft.com/office/officeart/2005/8/layout/orgChart1"/>
    <dgm:cxn modelId="{9F169E6F-0CD4-4DAE-B8E7-7FCA37C580C8}" type="presParOf" srcId="{D5A8319E-8552-4FE7-9B4E-A768422800C4}" destId="{6CE8A2C9-D090-411F-9A83-B87E5FFECA2A}" srcOrd="1" destOrd="0" presId="urn:microsoft.com/office/officeart/2005/8/layout/orgChart1"/>
    <dgm:cxn modelId="{0CE6414D-1A5D-4408-B4BB-BAB525112C3E}" type="presParOf" srcId="{6CE8A2C9-D090-411F-9A83-B87E5FFECA2A}" destId="{CBF4469D-50C8-4D66-9D7E-87C0799DAEE2}" srcOrd="0" destOrd="0" presId="urn:microsoft.com/office/officeart/2005/8/layout/orgChart1"/>
    <dgm:cxn modelId="{8909D472-A868-409A-A667-9222A88AC98C}" type="presParOf" srcId="{CBF4469D-50C8-4D66-9D7E-87C0799DAEE2}" destId="{230858E8-210A-4E44-9750-02145E9B0430}" srcOrd="0" destOrd="0" presId="urn:microsoft.com/office/officeart/2005/8/layout/orgChart1"/>
    <dgm:cxn modelId="{B8A0D95A-E39B-4503-8A62-D2A61B311181}" type="presParOf" srcId="{CBF4469D-50C8-4D66-9D7E-87C0799DAEE2}" destId="{E1984EC4-DE3D-4C73-A242-F10B3118D0F5}" srcOrd="1" destOrd="0" presId="urn:microsoft.com/office/officeart/2005/8/layout/orgChart1"/>
    <dgm:cxn modelId="{163E4A79-2BFD-42F0-BB02-C37AFB6AD36F}" type="presParOf" srcId="{6CE8A2C9-D090-411F-9A83-B87E5FFECA2A}" destId="{CD74FD04-2421-4E4D-8952-2023EB0D29E7}" srcOrd="1" destOrd="0" presId="urn:microsoft.com/office/officeart/2005/8/layout/orgChart1"/>
    <dgm:cxn modelId="{798948D5-353C-41F9-8F71-BDF685C6BE1E}" type="presParOf" srcId="{6CE8A2C9-D090-411F-9A83-B87E5FFECA2A}" destId="{D5F676F5-3A7D-46EE-B383-26AAE8BB8AE3}" srcOrd="2" destOrd="0" presId="urn:microsoft.com/office/officeart/2005/8/layout/orgChart1"/>
    <dgm:cxn modelId="{9F936F69-4DB5-4053-9337-789E1261EA5D}" type="presParOf" srcId="{D5A8319E-8552-4FE7-9B4E-A768422800C4}" destId="{900C11C9-A9E6-45B5-8FEA-4DF2BB55E4EE}" srcOrd="2" destOrd="0" presId="urn:microsoft.com/office/officeart/2005/8/layout/orgChart1"/>
    <dgm:cxn modelId="{A8CA96C7-D6C8-456C-8082-C4B9693845C0}" type="presParOf" srcId="{D5A8319E-8552-4FE7-9B4E-A768422800C4}" destId="{531D0169-E61E-453D-A8A5-E1D896EC3393}" srcOrd="3" destOrd="0" presId="urn:microsoft.com/office/officeart/2005/8/layout/orgChart1"/>
    <dgm:cxn modelId="{264C4CDF-D61A-4797-AC98-5D9C381B3930}" type="presParOf" srcId="{531D0169-E61E-453D-A8A5-E1D896EC3393}" destId="{5559EBFB-7512-4293-99DC-D2D74DB0D26A}" srcOrd="0" destOrd="0" presId="urn:microsoft.com/office/officeart/2005/8/layout/orgChart1"/>
    <dgm:cxn modelId="{DB205126-E48E-4487-9820-17278D87890C}" type="presParOf" srcId="{5559EBFB-7512-4293-99DC-D2D74DB0D26A}" destId="{2D7AF1D9-ABEB-4A95-877C-6C818D4BED69}" srcOrd="0" destOrd="0" presId="urn:microsoft.com/office/officeart/2005/8/layout/orgChart1"/>
    <dgm:cxn modelId="{19780FF2-811A-49EF-B093-C80FF72A6A65}" type="presParOf" srcId="{5559EBFB-7512-4293-99DC-D2D74DB0D26A}" destId="{891AC32F-D943-434B-83EC-703ABFF5F1E4}" srcOrd="1" destOrd="0" presId="urn:microsoft.com/office/officeart/2005/8/layout/orgChart1"/>
    <dgm:cxn modelId="{9939A100-906E-4DF9-AA05-A8B56A0699B4}" type="presParOf" srcId="{531D0169-E61E-453D-A8A5-E1D896EC3393}" destId="{142229D0-DBA7-4510-9EA1-DDAC2E22E46E}" srcOrd="1" destOrd="0" presId="urn:microsoft.com/office/officeart/2005/8/layout/orgChart1"/>
    <dgm:cxn modelId="{E331A704-45E1-42B5-9DFB-64F93776C59A}" type="presParOf" srcId="{531D0169-E61E-453D-A8A5-E1D896EC3393}" destId="{D8439E3F-DEFA-4156-B185-2E75BB0EEA1C}" srcOrd="2" destOrd="0" presId="urn:microsoft.com/office/officeart/2005/8/layout/orgChart1"/>
    <dgm:cxn modelId="{48566395-A94C-4D74-ADAA-34E241BFC24F}" type="presParOf" srcId="{5DE54598-F94E-45A8-992B-5A2E212970CB}" destId="{F1D13D5C-E62D-4AF3-B23A-04B6814082B3}" srcOrd="2" destOrd="0" presId="urn:microsoft.com/office/officeart/2005/8/layout/orgChart1"/>
    <dgm:cxn modelId="{9F1E389B-5840-446E-BF8C-F80088DB00CC}" type="presParOf" srcId="{B6E0BE35-87CE-463A-9925-9D9988BA5F12}" destId="{87BF748F-8367-429F-9DE1-1BF115CF98C4}" srcOrd="2" destOrd="0" presId="urn:microsoft.com/office/officeart/2005/8/layout/orgChart1"/>
    <dgm:cxn modelId="{E3E4FEEB-8D07-435E-89A5-6F0E50392B96}" type="presParOf" srcId="{B6E0BE35-87CE-463A-9925-9D9988BA5F12}" destId="{7B68D12A-46B5-43BD-B817-5919B24EAFF9}" srcOrd="3" destOrd="0" presId="urn:microsoft.com/office/officeart/2005/8/layout/orgChart1"/>
    <dgm:cxn modelId="{9309191E-5704-4C64-8503-F32F8A307DC7}" type="presParOf" srcId="{7B68D12A-46B5-43BD-B817-5919B24EAFF9}" destId="{BF1BA993-BBE7-47A8-8E31-D9E76D8A3012}" srcOrd="0" destOrd="0" presId="urn:microsoft.com/office/officeart/2005/8/layout/orgChart1"/>
    <dgm:cxn modelId="{0574101F-2AE3-4D13-BCAA-87033A246610}" type="presParOf" srcId="{BF1BA993-BBE7-47A8-8E31-D9E76D8A3012}" destId="{7FEE3002-5EF6-457F-97E2-54649C655979}" srcOrd="0" destOrd="0" presId="urn:microsoft.com/office/officeart/2005/8/layout/orgChart1"/>
    <dgm:cxn modelId="{9639FCD4-A4C3-44E8-AFE0-AB3C03FD2619}" type="presParOf" srcId="{BF1BA993-BBE7-47A8-8E31-D9E76D8A3012}" destId="{6876CD93-2DCA-4924-B014-B51FF8EDBD73}" srcOrd="1" destOrd="0" presId="urn:microsoft.com/office/officeart/2005/8/layout/orgChart1"/>
    <dgm:cxn modelId="{C058EF58-4EBD-45F7-BAA1-681432F3DD1C}" type="presParOf" srcId="{7B68D12A-46B5-43BD-B817-5919B24EAFF9}" destId="{D33C6D29-B11C-4F59-B4F8-F075A59B9933}" srcOrd="1" destOrd="0" presId="urn:microsoft.com/office/officeart/2005/8/layout/orgChart1"/>
    <dgm:cxn modelId="{6845C665-5EBE-42BD-B240-930399982C7A}" type="presParOf" srcId="{7B68D12A-46B5-43BD-B817-5919B24EAFF9}" destId="{56449ED2-1F68-43DB-924E-7C14FAB84E49}" srcOrd="2" destOrd="0" presId="urn:microsoft.com/office/officeart/2005/8/layout/orgChart1"/>
    <dgm:cxn modelId="{B6DA8633-45D5-40D9-8CDF-139E5C52941E}" type="presParOf" srcId="{B6E0BE35-87CE-463A-9925-9D9988BA5F12}" destId="{1D4B752B-4C30-4E3B-A67B-EF4F281D47ED}" srcOrd="4" destOrd="0" presId="urn:microsoft.com/office/officeart/2005/8/layout/orgChart1"/>
    <dgm:cxn modelId="{8B43C027-819E-4B07-9290-47AA45D0E4DE}" type="presParOf" srcId="{B6E0BE35-87CE-463A-9925-9D9988BA5F12}" destId="{293FFE03-401D-42E6-9C8F-6EA3670EEBDF}" srcOrd="5" destOrd="0" presId="urn:microsoft.com/office/officeart/2005/8/layout/orgChart1"/>
    <dgm:cxn modelId="{6CD7B59E-9D7A-4C0E-96BE-99400BE11BA8}" type="presParOf" srcId="{293FFE03-401D-42E6-9C8F-6EA3670EEBDF}" destId="{8E9FACA3-2091-4873-988A-AE6D9E6858ED}" srcOrd="0" destOrd="0" presId="urn:microsoft.com/office/officeart/2005/8/layout/orgChart1"/>
    <dgm:cxn modelId="{C63C43C9-A3A6-4F8F-9606-F96B0AADB0BA}" type="presParOf" srcId="{8E9FACA3-2091-4873-988A-AE6D9E6858ED}" destId="{6C008866-A7E2-4507-9A8C-80579664126D}" srcOrd="0" destOrd="0" presId="urn:microsoft.com/office/officeart/2005/8/layout/orgChart1"/>
    <dgm:cxn modelId="{71C52F00-B5AE-4CAE-8FB4-6942B2845700}" type="presParOf" srcId="{8E9FACA3-2091-4873-988A-AE6D9E6858ED}" destId="{2FEC33A5-0271-45C1-A502-DDE3B862B889}" srcOrd="1" destOrd="0" presId="urn:microsoft.com/office/officeart/2005/8/layout/orgChart1"/>
    <dgm:cxn modelId="{5276CAC5-DD2D-4A2C-9582-A07715C33E09}" type="presParOf" srcId="{293FFE03-401D-42E6-9C8F-6EA3670EEBDF}" destId="{1B040A44-4ADA-4CF8-AAE9-81687A01C1A8}" srcOrd="1" destOrd="0" presId="urn:microsoft.com/office/officeart/2005/8/layout/orgChart1"/>
    <dgm:cxn modelId="{6E1A0199-5AD0-4A31-94B7-2D2635B72F3B}" type="presParOf" srcId="{293FFE03-401D-42E6-9C8F-6EA3670EEBDF}" destId="{E0872E74-9205-488D-AB50-A880E16FF7BE}" srcOrd="2" destOrd="0" presId="urn:microsoft.com/office/officeart/2005/8/layout/orgChart1"/>
    <dgm:cxn modelId="{26E5F611-9172-42BB-880F-5739B3B30346}" type="presParOf" srcId="{B6E0BE35-87CE-463A-9925-9D9988BA5F12}" destId="{56769249-9CA8-4E6D-A637-EBBA968C0CDF}" srcOrd="6" destOrd="0" presId="urn:microsoft.com/office/officeart/2005/8/layout/orgChart1"/>
    <dgm:cxn modelId="{57BFE86C-AC95-4F5D-A3BF-FE31D00E745A}" type="presParOf" srcId="{B6E0BE35-87CE-463A-9925-9D9988BA5F12}" destId="{62D8A814-2918-478C-B1AD-0085E304402C}" srcOrd="7" destOrd="0" presId="urn:microsoft.com/office/officeart/2005/8/layout/orgChart1"/>
    <dgm:cxn modelId="{A071C371-62B4-4482-9467-15EC5BBDDE57}" type="presParOf" srcId="{62D8A814-2918-478C-B1AD-0085E304402C}" destId="{E6150BF3-4127-42F7-BB9B-93EFA709C74A}" srcOrd="0" destOrd="0" presId="urn:microsoft.com/office/officeart/2005/8/layout/orgChart1"/>
    <dgm:cxn modelId="{84D21156-C9EA-42F3-8925-469BF44361F3}" type="presParOf" srcId="{E6150BF3-4127-42F7-BB9B-93EFA709C74A}" destId="{AF331C38-009A-4866-AB7A-9196E86B0B7F}" srcOrd="0" destOrd="0" presId="urn:microsoft.com/office/officeart/2005/8/layout/orgChart1"/>
    <dgm:cxn modelId="{1671D58F-0E1B-492A-999A-14FE0BD21BBC}" type="presParOf" srcId="{E6150BF3-4127-42F7-BB9B-93EFA709C74A}" destId="{04E7CD2C-D6E2-42DB-B1C1-78B70D44EDA6}" srcOrd="1" destOrd="0" presId="urn:microsoft.com/office/officeart/2005/8/layout/orgChart1"/>
    <dgm:cxn modelId="{1FADCFEB-D878-4C38-9637-2176608E1E44}" type="presParOf" srcId="{62D8A814-2918-478C-B1AD-0085E304402C}" destId="{42CBEB5D-8698-481A-84A3-C90CBFA50DEF}" srcOrd="1" destOrd="0" presId="urn:microsoft.com/office/officeart/2005/8/layout/orgChart1"/>
    <dgm:cxn modelId="{A31ACF0F-E93E-4BE8-A3EC-C2933A42A5A0}" type="presParOf" srcId="{62D8A814-2918-478C-B1AD-0085E304402C}" destId="{24739EF2-A182-409E-BEEE-496436E1974B}" srcOrd="2" destOrd="0" presId="urn:microsoft.com/office/officeart/2005/8/layout/orgChart1"/>
    <dgm:cxn modelId="{D4B75969-B0CF-460A-BB40-A3F2BE006FFC}" type="presParOf" srcId="{FA05FA66-73FB-4DEB-B048-15EDBEA67735}" destId="{2E2835A3-4E52-432D-ACD8-56DBC0EA3508}" srcOrd="2" destOrd="0" presId="urn:microsoft.com/office/officeart/2005/8/layout/orgChart1"/>
    <dgm:cxn modelId="{D2313B5B-2C81-4D3C-9AE9-B7318E6659F6}" type="presParOf" srcId="{09FA1530-7769-49A0-9A36-88DFD713421C}" destId="{1E6F5279-5278-4FC3-BDDC-3018FB07811E}" srcOrd="10" destOrd="0" presId="urn:microsoft.com/office/officeart/2005/8/layout/orgChart1"/>
    <dgm:cxn modelId="{B6D043B9-9BAD-47B8-BA79-23B117F65EED}" type="presParOf" srcId="{09FA1530-7769-49A0-9A36-88DFD713421C}" destId="{521AB5E6-5DC5-426D-BE88-9C0D9CC37DAC}" srcOrd="11" destOrd="0" presId="urn:microsoft.com/office/officeart/2005/8/layout/orgChart1"/>
    <dgm:cxn modelId="{7768344A-8A2B-4154-8B67-432D465A941C}" type="presParOf" srcId="{521AB5E6-5DC5-426D-BE88-9C0D9CC37DAC}" destId="{529E5CCB-5341-4ED4-8D39-F94BAEBA2B61}" srcOrd="0" destOrd="0" presId="urn:microsoft.com/office/officeart/2005/8/layout/orgChart1"/>
    <dgm:cxn modelId="{63D012AF-3DE1-4854-8AFE-CAD3058EFF2E}" type="presParOf" srcId="{529E5CCB-5341-4ED4-8D39-F94BAEBA2B61}" destId="{762B9192-0FA9-4E54-A3D2-6020F1DBCC86}" srcOrd="0" destOrd="0" presId="urn:microsoft.com/office/officeart/2005/8/layout/orgChart1"/>
    <dgm:cxn modelId="{F1D4F9C4-AD0F-4820-996A-B6713C80F865}" type="presParOf" srcId="{529E5CCB-5341-4ED4-8D39-F94BAEBA2B61}" destId="{00C035CD-C2D7-413C-8693-4EE5823C1D37}" srcOrd="1" destOrd="0" presId="urn:microsoft.com/office/officeart/2005/8/layout/orgChart1"/>
    <dgm:cxn modelId="{6A8FA262-D4CA-4E9A-AC7C-76F478559F3D}" type="presParOf" srcId="{521AB5E6-5DC5-426D-BE88-9C0D9CC37DAC}" destId="{BCBB1007-5567-4EB8-8EC3-3BE344AF3173}" srcOrd="1" destOrd="0" presId="urn:microsoft.com/office/officeart/2005/8/layout/orgChart1"/>
    <dgm:cxn modelId="{BC865A62-636F-4CA7-88AE-23A397171284}" type="presParOf" srcId="{BCBB1007-5567-4EB8-8EC3-3BE344AF3173}" destId="{27D85511-81BC-49A1-9570-75A6A2461A4F}" srcOrd="0" destOrd="0" presId="urn:microsoft.com/office/officeart/2005/8/layout/orgChart1"/>
    <dgm:cxn modelId="{F39BEB73-C0C6-42BB-B178-F57EFB322234}" type="presParOf" srcId="{BCBB1007-5567-4EB8-8EC3-3BE344AF3173}" destId="{0C8A50FD-2153-4BF2-A311-4C52BFB1EC0C}" srcOrd="1" destOrd="0" presId="urn:microsoft.com/office/officeart/2005/8/layout/orgChart1"/>
    <dgm:cxn modelId="{61728A58-EC38-4ED6-99F9-CF57E5F371E2}" type="presParOf" srcId="{0C8A50FD-2153-4BF2-A311-4C52BFB1EC0C}" destId="{7425867D-889B-4DC0-B8EE-45A6C2BDB6E8}" srcOrd="0" destOrd="0" presId="urn:microsoft.com/office/officeart/2005/8/layout/orgChart1"/>
    <dgm:cxn modelId="{02BE7C50-A57E-4B14-9E98-2B8EDC51EABC}" type="presParOf" srcId="{7425867D-889B-4DC0-B8EE-45A6C2BDB6E8}" destId="{0174D41C-A1C1-43A9-862F-090479A9D155}" srcOrd="0" destOrd="0" presId="urn:microsoft.com/office/officeart/2005/8/layout/orgChart1"/>
    <dgm:cxn modelId="{06839333-F669-4A23-B2E0-D23686A36638}" type="presParOf" srcId="{7425867D-889B-4DC0-B8EE-45A6C2BDB6E8}" destId="{CE5FB955-3338-4281-8C48-3936D3BFD538}" srcOrd="1" destOrd="0" presId="urn:microsoft.com/office/officeart/2005/8/layout/orgChart1"/>
    <dgm:cxn modelId="{8936B3CC-3C53-482D-9534-12043E1AC3BB}" type="presParOf" srcId="{0C8A50FD-2153-4BF2-A311-4C52BFB1EC0C}" destId="{5206F365-CFCF-491E-8AEE-324116E1C7B2}" srcOrd="1" destOrd="0" presId="urn:microsoft.com/office/officeart/2005/8/layout/orgChart1"/>
    <dgm:cxn modelId="{B625A73C-AC9B-4639-871B-C4CB1B92C2C5}" type="presParOf" srcId="{5206F365-CFCF-491E-8AEE-324116E1C7B2}" destId="{B0A8D1BD-66B7-4130-891A-478C9E5C2588}" srcOrd="0" destOrd="0" presId="urn:microsoft.com/office/officeart/2005/8/layout/orgChart1"/>
    <dgm:cxn modelId="{5FAB9672-FC12-4002-9F0F-6A934EAB2485}" type="presParOf" srcId="{5206F365-CFCF-491E-8AEE-324116E1C7B2}" destId="{2918FA5D-9403-405A-AD29-C7F6755598BD}" srcOrd="1" destOrd="0" presId="urn:microsoft.com/office/officeart/2005/8/layout/orgChart1"/>
    <dgm:cxn modelId="{BE8FEA7A-AE9F-4AF1-81C1-3B0E906F3CFA}" type="presParOf" srcId="{2918FA5D-9403-405A-AD29-C7F6755598BD}" destId="{139CF51E-A152-4A71-8C67-64BA869336FF}" srcOrd="0" destOrd="0" presId="urn:microsoft.com/office/officeart/2005/8/layout/orgChart1"/>
    <dgm:cxn modelId="{A29A8BDB-C2D7-4562-B14E-0BB56606E712}" type="presParOf" srcId="{139CF51E-A152-4A71-8C67-64BA869336FF}" destId="{18DE956A-71A8-4FE0-86ED-6F7FF8710C0A}" srcOrd="0" destOrd="0" presId="urn:microsoft.com/office/officeart/2005/8/layout/orgChart1"/>
    <dgm:cxn modelId="{6A87A2D4-7CD4-4C28-972C-FB4E4A7BABD7}" type="presParOf" srcId="{139CF51E-A152-4A71-8C67-64BA869336FF}" destId="{63CE56D4-366D-4859-A2CF-64985AEF9015}" srcOrd="1" destOrd="0" presId="urn:microsoft.com/office/officeart/2005/8/layout/orgChart1"/>
    <dgm:cxn modelId="{72AF3F2E-3A55-4F1D-B7D9-41E263152C15}" type="presParOf" srcId="{2918FA5D-9403-405A-AD29-C7F6755598BD}" destId="{DED8A80D-DC08-481E-B1D8-F8E52E868FAC}" srcOrd="1" destOrd="0" presId="urn:microsoft.com/office/officeart/2005/8/layout/orgChart1"/>
    <dgm:cxn modelId="{D6761A8E-33F7-4232-ADA3-2DE1BDB73A54}" type="presParOf" srcId="{2918FA5D-9403-405A-AD29-C7F6755598BD}" destId="{A57A5B85-8B3F-4276-9665-1F17E75A2105}" srcOrd="2" destOrd="0" presId="urn:microsoft.com/office/officeart/2005/8/layout/orgChart1"/>
    <dgm:cxn modelId="{5142CBF4-2F5B-4FED-BCE2-494A3151E0E3}" type="presParOf" srcId="{5206F365-CFCF-491E-8AEE-324116E1C7B2}" destId="{70BA3D65-4635-44DE-8CE6-1CDC4BCA54A5}" srcOrd="2" destOrd="0" presId="urn:microsoft.com/office/officeart/2005/8/layout/orgChart1"/>
    <dgm:cxn modelId="{B2D36F00-E38D-45C6-95BF-12A5A0C8A3EE}" type="presParOf" srcId="{5206F365-CFCF-491E-8AEE-324116E1C7B2}" destId="{DC38F5D2-B0EE-4853-88B3-805CCAA9011A}" srcOrd="3" destOrd="0" presId="urn:microsoft.com/office/officeart/2005/8/layout/orgChart1"/>
    <dgm:cxn modelId="{795FD613-04DC-4A84-A032-3E537C71B922}" type="presParOf" srcId="{DC38F5D2-B0EE-4853-88B3-805CCAA9011A}" destId="{2F775C99-B6CE-4DF2-8E56-F1872589C49B}" srcOrd="0" destOrd="0" presId="urn:microsoft.com/office/officeart/2005/8/layout/orgChart1"/>
    <dgm:cxn modelId="{A7A682BC-007F-4A67-B5CF-92ADDE83C81A}" type="presParOf" srcId="{2F775C99-B6CE-4DF2-8E56-F1872589C49B}" destId="{EC2EC11C-B90A-4B7E-BE70-B64C5FF593A7}" srcOrd="0" destOrd="0" presId="urn:microsoft.com/office/officeart/2005/8/layout/orgChart1"/>
    <dgm:cxn modelId="{B63B0A84-FC88-4F5A-B622-28F9138446A2}" type="presParOf" srcId="{2F775C99-B6CE-4DF2-8E56-F1872589C49B}" destId="{C68F5954-1497-49DC-9BD6-266D65966919}" srcOrd="1" destOrd="0" presId="urn:microsoft.com/office/officeart/2005/8/layout/orgChart1"/>
    <dgm:cxn modelId="{B9917700-7FE7-4B0D-A87C-AB9E4003932F}" type="presParOf" srcId="{DC38F5D2-B0EE-4853-88B3-805CCAA9011A}" destId="{B967773B-24C0-414A-A85B-282607AD41FC}" srcOrd="1" destOrd="0" presId="urn:microsoft.com/office/officeart/2005/8/layout/orgChart1"/>
    <dgm:cxn modelId="{85214D59-7144-4DB9-9D82-4037AB849B4C}" type="presParOf" srcId="{DC38F5D2-B0EE-4853-88B3-805CCAA9011A}" destId="{FFF69810-01E9-429E-94EF-85E26A749954}" srcOrd="2" destOrd="0" presId="urn:microsoft.com/office/officeart/2005/8/layout/orgChart1"/>
    <dgm:cxn modelId="{174B38BD-A5B0-47EC-8702-426057AF5DC4}" type="presParOf" srcId="{0C8A50FD-2153-4BF2-A311-4C52BFB1EC0C}" destId="{241EB647-B6EC-4CE0-B684-07DB00C57BFE}" srcOrd="2" destOrd="0" presId="urn:microsoft.com/office/officeart/2005/8/layout/orgChart1"/>
    <dgm:cxn modelId="{7BF36DB3-E029-4AF4-ACF5-5F88CAC1B793}" type="presParOf" srcId="{BCBB1007-5567-4EB8-8EC3-3BE344AF3173}" destId="{D18A5A21-F75B-40AC-8BD0-5B39A11068D1}" srcOrd="2" destOrd="0" presId="urn:microsoft.com/office/officeart/2005/8/layout/orgChart1"/>
    <dgm:cxn modelId="{1E1B9B40-3FC8-42CD-ACF3-147EEF9028AA}" type="presParOf" srcId="{BCBB1007-5567-4EB8-8EC3-3BE344AF3173}" destId="{3DEE5AE9-5FFB-46BD-A068-6A2241F7343F}" srcOrd="3" destOrd="0" presId="urn:microsoft.com/office/officeart/2005/8/layout/orgChart1"/>
    <dgm:cxn modelId="{FF054923-713C-4B0E-AE8D-A9F285284317}" type="presParOf" srcId="{3DEE5AE9-5FFB-46BD-A068-6A2241F7343F}" destId="{4A793CBF-7791-4D68-AA75-69FC00C0A14C}" srcOrd="0" destOrd="0" presId="urn:microsoft.com/office/officeart/2005/8/layout/orgChart1"/>
    <dgm:cxn modelId="{4627AC7C-7C9C-4159-BE2D-4685E608BC14}" type="presParOf" srcId="{4A793CBF-7791-4D68-AA75-69FC00C0A14C}" destId="{FD99BF92-B3EA-4B82-B749-8E16339A5289}" srcOrd="0" destOrd="0" presId="urn:microsoft.com/office/officeart/2005/8/layout/orgChart1"/>
    <dgm:cxn modelId="{2D07FCD7-085C-409C-BA84-9EDD17ECEBF4}" type="presParOf" srcId="{4A793CBF-7791-4D68-AA75-69FC00C0A14C}" destId="{91DC735D-ECE0-4005-917F-D5ECEE16AFF3}" srcOrd="1" destOrd="0" presId="urn:microsoft.com/office/officeart/2005/8/layout/orgChart1"/>
    <dgm:cxn modelId="{417B58BA-CC76-439C-9E94-1B673D36BFAF}" type="presParOf" srcId="{3DEE5AE9-5FFB-46BD-A068-6A2241F7343F}" destId="{2AA5774C-83B2-4323-AA36-E23A63C47BB8}" srcOrd="1" destOrd="0" presId="urn:microsoft.com/office/officeart/2005/8/layout/orgChart1"/>
    <dgm:cxn modelId="{E515CCBE-5651-40F3-B1AF-DD5C7066DE30}" type="presParOf" srcId="{2AA5774C-83B2-4323-AA36-E23A63C47BB8}" destId="{A5093CAC-45C8-46DD-A78D-FD4ECFC87467}" srcOrd="0" destOrd="0" presId="urn:microsoft.com/office/officeart/2005/8/layout/orgChart1"/>
    <dgm:cxn modelId="{E5BC6A0B-2154-4546-9ABE-B68C1B79DDC2}" type="presParOf" srcId="{2AA5774C-83B2-4323-AA36-E23A63C47BB8}" destId="{99F5D7DB-CDF3-48E3-AA92-4A9C857CCA57}" srcOrd="1" destOrd="0" presId="urn:microsoft.com/office/officeart/2005/8/layout/orgChart1"/>
    <dgm:cxn modelId="{C37FB217-7360-4E91-969F-A6AB06C6DBE8}" type="presParOf" srcId="{99F5D7DB-CDF3-48E3-AA92-4A9C857CCA57}" destId="{7E0570A2-385D-4EB4-AFAE-1C57EA1A4CBF}" srcOrd="0" destOrd="0" presId="urn:microsoft.com/office/officeart/2005/8/layout/orgChart1"/>
    <dgm:cxn modelId="{307E5C81-727A-483D-9381-8172631E5014}" type="presParOf" srcId="{7E0570A2-385D-4EB4-AFAE-1C57EA1A4CBF}" destId="{E21AA8A1-8990-44C3-A77C-A0595321E9E9}" srcOrd="0" destOrd="0" presId="urn:microsoft.com/office/officeart/2005/8/layout/orgChart1"/>
    <dgm:cxn modelId="{93B7A275-1E15-4066-8859-15B4C22F0554}" type="presParOf" srcId="{7E0570A2-385D-4EB4-AFAE-1C57EA1A4CBF}" destId="{A44134A8-53E0-409E-8B64-4AC16D19C5B9}" srcOrd="1" destOrd="0" presId="urn:microsoft.com/office/officeart/2005/8/layout/orgChart1"/>
    <dgm:cxn modelId="{8CFDD4A8-8147-4B30-9728-7F12B3FAF1AE}" type="presParOf" srcId="{99F5D7DB-CDF3-48E3-AA92-4A9C857CCA57}" destId="{AB05E0A9-9D8F-4999-9202-CE36F395497B}" srcOrd="1" destOrd="0" presId="urn:microsoft.com/office/officeart/2005/8/layout/orgChart1"/>
    <dgm:cxn modelId="{17644020-5234-4535-A5DE-073DD0B1F0E2}" type="presParOf" srcId="{99F5D7DB-CDF3-48E3-AA92-4A9C857CCA57}" destId="{90715F96-5499-4499-94B2-FC401B3B1CFF}" srcOrd="2" destOrd="0" presId="urn:microsoft.com/office/officeart/2005/8/layout/orgChart1"/>
    <dgm:cxn modelId="{DD451FB4-04FD-4407-B57B-29CDF5CFD025}" type="presParOf" srcId="{2AA5774C-83B2-4323-AA36-E23A63C47BB8}" destId="{C54A7AB7-CDEA-45B9-AE65-1BC93EA5BE35}" srcOrd="2" destOrd="0" presId="urn:microsoft.com/office/officeart/2005/8/layout/orgChart1"/>
    <dgm:cxn modelId="{1DB81831-B699-40DA-81F6-16BA94236153}" type="presParOf" srcId="{2AA5774C-83B2-4323-AA36-E23A63C47BB8}" destId="{E7D1D58D-2E4E-4A90-970D-B37B131E55C1}" srcOrd="3" destOrd="0" presId="urn:microsoft.com/office/officeart/2005/8/layout/orgChart1"/>
    <dgm:cxn modelId="{8AC41323-7683-4281-B527-8F2533EF9642}" type="presParOf" srcId="{E7D1D58D-2E4E-4A90-970D-B37B131E55C1}" destId="{78D243D0-92AE-4B46-871D-81679BB8D864}" srcOrd="0" destOrd="0" presId="urn:microsoft.com/office/officeart/2005/8/layout/orgChart1"/>
    <dgm:cxn modelId="{D18E7B45-21D8-42FD-B3FA-5FF6F68A7ADA}" type="presParOf" srcId="{78D243D0-92AE-4B46-871D-81679BB8D864}" destId="{250BEE9B-5BCB-4ABB-BEE2-4EAC1736F6F6}" srcOrd="0" destOrd="0" presId="urn:microsoft.com/office/officeart/2005/8/layout/orgChart1"/>
    <dgm:cxn modelId="{1953D158-A257-4EB2-877C-CC3ED3783C50}" type="presParOf" srcId="{78D243D0-92AE-4B46-871D-81679BB8D864}" destId="{D011F40D-757D-4729-8F14-1109DE979414}" srcOrd="1" destOrd="0" presId="urn:microsoft.com/office/officeart/2005/8/layout/orgChart1"/>
    <dgm:cxn modelId="{D47C4645-3D55-42E1-A0E6-C99F1FE6B016}" type="presParOf" srcId="{E7D1D58D-2E4E-4A90-970D-B37B131E55C1}" destId="{2877ADB6-85BD-4F2E-A117-C0C9767F2467}" srcOrd="1" destOrd="0" presId="urn:microsoft.com/office/officeart/2005/8/layout/orgChart1"/>
    <dgm:cxn modelId="{2B9885F6-831E-4E11-A734-D9DA374D072C}" type="presParOf" srcId="{E7D1D58D-2E4E-4A90-970D-B37B131E55C1}" destId="{246EDCFE-CA87-43F5-98D1-9CF4DA0161EE}" srcOrd="2" destOrd="0" presId="urn:microsoft.com/office/officeart/2005/8/layout/orgChart1"/>
    <dgm:cxn modelId="{DB26EC61-3DF2-4E82-B5CA-6DB426D64A7F}" type="presParOf" srcId="{2AA5774C-83B2-4323-AA36-E23A63C47BB8}" destId="{80C05D27-A2C9-4AED-851F-D28C531CA8CF}" srcOrd="4" destOrd="0" presId="urn:microsoft.com/office/officeart/2005/8/layout/orgChart1"/>
    <dgm:cxn modelId="{A60B543F-7A3C-4A31-AD30-24C392520195}" type="presParOf" srcId="{2AA5774C-83B2-4323-AA36-E23A63C47BB8}" destId="{860F61A3-6DDC-44C1-B8B3-EF5AF3CE1D5F}" srcOrd="5" destOrd="0" presId="urn:microsoft.com/office/officeart/2005/8/layout/orgChart1"/>
    <dgm:cxn modelId="{6FEB0E4C-B7AD-414C-A32F-A85D806BC73E}" type="presParOf" srcId="{860F61A3-6DDC-44C1-B8B3-EF5AF3CE1D5F}" destId="{77673240-8F9D-4166-B07B-CA12FDD678CA}" srcOrd="0" destOrd="0" presId="urn:microsoft.com/office/officeart/2005/8/layout/orgChart1"/>
    <dgm:cxn modelId="{C1FB0202-8B2A-4A0A-975D-9648D2F1A190}" type="presParOf" srcId="{77673240-8F9D-4166-B07B-CA12FDD678CA}" destId="{B6C3B020-D11A-48D1-9524-0CDE4B43A6D5}" srcOrd="0" destOrd="0" presId="urn:microsoft.com/office/officeart/2005/8/layout/orgChart1"/>
    <dgm:cxn modelId="{D7BAC363-6137-4131-930E-5F7541A62A12}" type="presParOf" srcId="{77673240-8F9D-4166-B07B-CA12FDD678CA}" destId="{01C2924D-F1D3-4CA4-A182-3215E6CFC3D0}" srcOrd="1" destOrd="0" presId="urn:microsoft.com/office/officeart/2005/8/layout/orgChart1"/>
    <dgm:cxn modelId="{F8F599E1-EEC2-42E3-9DD9-80B7FEC45692}" type="presParOf" srcId="{860F61A3-6DDC-44C1-B8B3-EF5AF3CE1D5F}" destId="{0392A0A0-9811-4FE7-9A4D-6733FA7D7739}" srcOrd="1" destOrd="0" presId="urn:microsoft.com/office/officeart/2005/8/layout/orgChart1"/>
    <dgm:cxn modelId="{29279B33-D2C7-4875-BA1A-77B197031C9F}" type="presParOf" srcId="{860F61A3-6DDC-44C1-B8B3-EF5AF3CE1D5F}" destId="{33C859E2-E70B-4212-9BD9-19B486E28A1E}" srcOrd="2" destOrd="0" presId="urn:microsoft.com/office/officeart/2005/8/layout/orgChart1"/>
    <dgm:cxn modelId="{4B8CE666-86F4-494C-BD8C-2649FAF4D7BA}" type="presParOf" srcId="{2AA5774C-83B2-4323-AA36-E23A63C47BB8}" destId="{1BC09BC4-C30B-4C97-B48A-EB71BCD7A0CD}" srcOrd="6" destOrd="0" presId="urn:microsoft.com/office/officeart/2005/8/layout/orgChart1"/>
    <dgm:cxn modelId="{61157161-C395-4D3A-9496-4E09DCDF67B5}" type="presParOf" srcId="{2AA5774C-83B2-4323-AA36-E23A63C47BB8}" destId="{3BD04044-B361-4B4A-86A9-0841B9B67127}" srcOrd="7" destOrd="0" presId="urn:microsoft.com/office/officeart/2005/8/layout/orgChart1"/>
    <dgm:cxn modelId="{E0DE8898-AC4D-4BE4-9329-93B7180B9CE9}" type="presParOf" srcId="{3BD04044-B361-4B4A-86A9-0841B9B67127}" destId="{691E4C43-3206-4E54-9AFC-336BD6ED40BD}" srcOrd="0" destOrd="0" presId="urn:microsoft.com/office/officeart/2005/8/layout/orgChart1"/>
    <dgm:cxn modelId="{708DC706-0910-4435-82F9-0C50261685A2}" type="presParOf" srcId="{691E4C43-3206-4E54-9AFC-336BD6ED40BD}" destId="{73F347D4-25F7-493C-9462-11BCF02E2B71}" srcOrd="0" destOrd="0" presId="urn:microsoft.com/office/officeart/2005/8/layout/orgChart1"/>
    <dgm:cxn modelId="{149B6A87-4810-4759-946F-A9F4F0500217}" type="presParOf" srcId="{691E4C43-3206-4E54-9AFC-336BD6ED40BD}" destId="{5F49DB0A-A284-497C-8C6E-222D401E633B}" srcOrd="1" destOrd="0" presId="urn:microsoft.com/office/officeart/2005/8/layout/orgChart1"/>
    <dgm:cxn modelId="{FC9B06C1-603A-4C5C-84B8-123D531681D6}" type="presParOf" srcId="{3BD04044-B361-4B4A-86A9-0841B9B67127}" destId="{7D853849-4CB3-40E9-92F7-ECA998A95E05}" srcOrd="1" destOrd="0" presId="urn:microsoft.com/office/officeart/2005/8/layout/orgChart1"/>
    <dgm:cxn modelId="{59512FC7-9D63-4765-B282-FD71BECAEC74}" type="presParOf" srcId="{3BD04044-B361-4B4A-86A9-0841B9B67127}" destId="{E480D787-3B97-4B42-B156-8D14ECA28880}" srcOrd="2" destOrd="0" presId="urn:microsoft.com/office/officeart/2005/8/layout/orgChart1"/>
    <dgm:cxn modelId="{866E6DFF-E3B2-4FE3-84F8-480C27B6FCC3}" type="presParOf" srcId="{2AA5774C-83B2-4323-AA36-E23A63C47BB8}" destId="{93731832-7152-4149-A1FE-A2060CC7A4EA}" srcOrd="8" destOrd="0" presId="urn:microsoft.com/office/officeart/2005/8/layout/orgChart1"/>
    <dgm:cxn modelId="{C6595209-E7F2-43A2-90CE-5198456868F0}" type="presParOf" srcId="{2AA5774C-83B2-4323-AA36-E23A63C47BB8}" destId="{724A25D1-886C-4487-B87F-6104F40AA106}" srcOrd="9" destOrd="0" presId="urn:microsoft.com/office/officeart/2005/8/layout/orgChart1"/>
    <dgm:cxn modelId="{50C67F77-3502-4919-A0FC-220333BEF281}" type="presParOf" srcId="{724A25D1-886C-4487-B87F-6104F40AA106}" destId="{C446A6CB-7C77-42DC-854E-F11BE0E1F4EB}" srcOrd="0" destOrd="0" presId="urn:microsoft.com/office/officeart/2005/8/layout/orgChart1"/>
    <dgm:cxn modelId="{F5831FA9-0690-4C57-81AA-45C51B4141CD}" type="presParOf" srcId="{C446A6CB-7C77-42DC-854E-F11BE0E1F4EB}" destId="{BF5C4AEA-FF63-475F-9AC4-2F0D267F025C}" srcOrd="0" destOrd="0" presId="urn:microsoft.com/office/officeart/2005/8/layout/orgChart1"/>
    <dgm:cxn modelId="{05F9E89F-05AD-4514-B56F-80AA6E69F061}" type="presParOf" srcId="{C446A6CB-7C77-42DC-854E-F11BE0E1F4EB}" destId="{B32C9C78-5A90-4168-A454-F1266870A7AF}" srcOrd="1" destOrd="0" presId="urn:microsoft.com/office/officeart/2005/8/layout/orgChart1"/>
    <dgm:cxn modelId="{70092303-3B69-4695-B3FF-B01CF212D326}" type="presParOf" srcId="{724A25D1-886C-4487-B87F-6104F40AA106}" destId="{F7216936-32C0-4838-95AD-AF50BEEE1824}" srcOrd="1" destOrd="0" presId="urn:microsoft.com/office/officeart/2005/8/layout/orgChart1"/>
    <dgm:cxn modelId="{0D3CF653-75B8-4982-96F0-B88A1D435973}" type="presParOf" srcId="{724A25D1-886C-4487-B87F-6104F40AA106}" destId="{6F131CEE-6F36-4CD1-BA87-2F0C06588241}" srcOrd="2" destOrd="0" presId="urn:microsoft.com/office/officeart/2005/8/layout/orgChart1"/>
    <dgm:cxn modelId="{70BD6934-24F1-413F-9200-C0DF0FFD73B8}" type="presParOf" srcId="{3DEE5AE9-5FFB-46BD-A068-6A2241F7343F}" destId="{FD1B817A-2284-4F9F-836E-04A855589464}" srcOrd="2" destOrd="0" presId="urn:microsoft.com/office/officeart/2005/8/layout/orgChart1"/>
    <dgm:cxn modelId="{95A82E8B-E1F1-4D78-A4CD-525A4DB948D7}" type="presParOf" srcId="{BCBB1007-5567-4EB8-8EC3-3BE344AF3173}" destId="{FFCC5511-00AF-4962-8D60-7841757897C4}" srcOrd="4" destOrd="0" presId="urn:microsoft.com/office/officeart/2005/8/layout/orgChart1"/>
    <dgm:cxn modelId="{54D04EE7-DC19-418B-9B03-9A53DEF7FB9B}" type="presParOf" srcId="{BCBB1007-5567-4EB8-8EC3-3BE344AF3173}" destId="{5BB1810E-D495-44C8-A01B-198E3F01ECF1}" srcOrd="5" destOrd="0" presId="urn:microsoft.com/office/officeart/2005/8/layout/orgChart1"/>
    <dgm:cxn modelId="{F90EFF22-A65A-4976-BFAD-F55A2EC97A5D}" type="presParOf" srcId="{5BB1810E-D495-44C8-A01B-198E3F01ECF1}" destId="{441E839A-916C-405D-A312-97A118F8EE72}" srcOrd="0" destOrd="0" presId="urn:microsoft.com/office/officeart/2005/8/layout/orgChart1"/>
    <dgm:cxn modelId="{92B87D0D-89A1-4CFC-A289-E56EECDA2B79}" type="presParOf" srcId="{441E839A-916C-405D-A312-97A118F8EE72}" destId="{6846C315-87F3-4B9C-BCBC-E7581EE5C42C}" srcOrd="0" destOrd="0" presId="urn:microsoft.com/office/officeart/2005/8/layout/orgChart1"/>
    <dgm:cxn modelId="{8223794B-E313-4B0C-A8FC-9FAEA3FD95EA}" type="presParOf" srcId="{441E839A-916C-405D-A312-97A118F8EE72}" destId="{DB67BD60-988C-4498-839A-12FA11AF7021}" srcOrd="1" destOrd="0" presId="urn:microsoft.com/office/officeart/2005/8/layout/orgChart1"/>
    <dgm:cxn modelId="{FA325932-D468-40BF-A4E2-331D829C5626}" type="presParOf" srcId="{5BB1810E-D495-44C8-A01B-198E3F01ECF1}" destId="{529C6819-4E2C-4D7A-842A-88751CF8E2FC}" srcOrd="1" destOrd="0" presId="urn:microsoft.com/office/officeart/2005/8/layout/orgChart1"/>
    <dgm:cxn modelId="{052CC0B9-3268-4289-BBF0-D226C03DEE66}" type="presParOf" srcId="{5BB1810E-D495-44C8-A01B-198E3F01ECF1}" destId="{E43C11FE-E2B6-4226-8BE2-14C8EB69A39E}" srcOrd="2" destOrd="0" presId="urn:microsoft.com/office/officeart/2005/8/layout/orgChart1"/>
    <dgm:cxn modelId="{2504DE62-3906-40A0-8647-57A94140A13D}" type="presParOf" srcId="{BCBB1007-5567-4EB8-8EC3-3BE344AF3173}" destId="{5870AEE3-A44D-42B3-9981-56484EBAA291}" srcOrd="6" destOrd="0" presId="urn:microsoft.com/office/officeart/2005/8/layout/orgChart1"/>
    <dgm:cxn modelId="{ED267C99-6FC0-4B4A-BC82-B4F297607ACA}" type="presParOf" srcId="{BCBB1007-5567-4EB8-8EC3-3BE344AF3173}" destId="{BCA4112F-75EA-404C-9E53-EA9446443ECE}" srcOrd="7" destOrd="0" presId="urn:microsoft.com/office/officeart/2005/8/layout/orgChart1"/>
    <dgm:cxn modelId="{18811B52-89B7-426A-A838-3E08F24C637F}" type="presParOf" srcId="{BCA4112F-75EA-404C-9E53-EA9446443ECE}" destId="{9DF19E3D-0918-4C3E-AF9B-CBEE491A26F3}" srcOrd="0" destOrd="0" presId="urn:microsoft.com/office/officeart/2005/8/layout/orgChart1"/>
    <dgm:cxn modelId="{A839989B-CA29-4D4F-A17D-240EB51A1975}" type="presParOf" srcId="{9DF19E3D-0918-4C3E-AF9B-CBEE491A26F3}" destId="{4DE7AC2E-316A-432D-B50F-81C5BE3E326D}" srcOrd="0" destOrd="0" presId="urn:microsoft.com/office/officeart/2005/8/layout/orgChart1"/>
    <dgm:cxn modelId="{6E16285E-3BE6-48E2-8B3B-2CA1BF2D9E98}" type="presParOf" srcId="{9DF19E3D-0918-4C3E-AF9B-CBEE491A26F3}" destId="{2F0012EE-2DA9-491F-AF2B-03845E251397}" srcOrd="1" destOrd="0" presId="urn:microsoft.com/office/officeart/2005/8/layout/orgChart1"/>
    <dgm:cxn modelId="{7AD4E75E-D15A-475E-BDD6-33E520E5FD1B}" type="presParOf" srcId="{BCA4112F-75EA-404C-9E53-EA9446443ECE}" destId="{DBA9B4FB-978F-4DFD-B2A7-FB47E25D0082}" srcOrd="1" destOrd="0" presId="urn:microsoft.com/office/officeart/2005/8/layout/orgChart1"/>
    <dgm:cxn modelId="{2E1980E5-B835-41D8-AFB1-7C58488F3135}" type="presParOf" srcId="{BCA4112F-75EA-404C-9E53-EA9446443ECE}" destId="{8F515B48-BEE3-4EFF-A455-46C8BDA75000}" srcOrd="2" destOrd="0" presId="urn:microsoft.com/office/officeart/2005/8/layout/orgChart1"/>
    <dgm:cxn modelId="{58D54364-3A91-4355-B15B-ECF4473B05CE}" type="presParOf" srcId="{521AB5E6-5DC5-426D-BE88-9C0D9CC37DAC}" destId="{3C0B2D12-A467-49B8-BF8A-245146F789F3}" srcOrd="2" destOrd="0" presId="urn:microsoft.com/office/officeart/2005/8/layout/orgChart1"/>
    <dgm:cxn modelId="{74AD1BD7-C276-4F10-BA60-93CFE5DAD5A5}" type="presParOf" srcId="{09FA1530-7769-49A0-9A36-88DFD713421C}" destId="{7FC9DBD7-8C07-4AC3-A59A-466A66758800}" srcOrd="12" destOrd="0" presId="urn:microsoft.com/office/officeart/2005/8/layout/orgChart1"/>
    <dgm:cxn modelId="{9F041914-3A47-42D5-BE77-DE65F0A57AA5}" type="presParOf" srcId="{09FA1530-7769-49A0-9A36-88DFD713421C}" destId="{CE54982F-3033-484B-A07E-7001DD1B3B97}" srcOrd="13" destOrd="0" presId="urn:microsoft.com/office/officeart/2005/8/layout/orgChart1"/>
    <dgm:cxn modelId="{6B685A02-2805-441B-B9E3-C8B8910A541D}" type="presParOf" srcId="{CE54982F-3033-484B-A07E-7001DD1B3B97}" destId="{5DB3E9D8-FC05-4608-B74D-D227FC23B3B2}" srcOrd="0" destOrd="0" presId="urn:microsoft.com/office/officeart/2005/8/layout/orgChart1"/>
    <dgm:cxn modelId="{F69C219C-D0BA-4A2D-8936-FAA208358736}" type="presParOf" srcId="{5DB3E9D8-FC05-4608-B74D-D227FC23B3B2}" destId="{A2ED4CFD-3404-4D47-946F-9B648A0A8BE1}" srcOrd="0" destOrd="0" presId="urn:microsoft.com/office/officeart/2005/8/layout/orgChart1"/>
    <dgm:cxn modelId="{F7AB2F84-FEB5-4E8E-BCD5-2CD2BC5FE451}" type="presParOf" srcId="{5DB3E9D8-FC05-4608-B74D-D227FC23B3B2}" destId="{5BF609CA-E58C-48D0-829E-F1F2F654051D}" srcOrd="1" destOrd="0" presId="urn:microsoft.com/office/officeart/2005/8/layout/orgChart1"/>
    <dgm:cxn modelId="{56ED2E39-C4F0-43A9-A1D8-821DD08CDA19}" type="presParOf" srcId="{CE54982F-3033-484B-A07E-7001DD1B3B97}" destId="{7F52CB8D-37CD-4005-9404-E8874DFEFE5D}" srcOrd="1" destOrd="0" presId="urn:microsoft.com/office/officeart/2005/8/layout/orgChart1"/>
    <dgm:cxn modelId="{4F5607E3-8BC5-4BFA-BE31-646438B794CA}" type="presParOf" srcId="{7F52CB8D-37CD-4005-9404-E8874DFEFE5D}" destId="{5173B736-0EF0-4DB1-B510-3136AB5F0399}" srcOrd="0" destOrd="0" presId="urn:microsoft.com/office/officeart/2005/8/layout/orgChart1"/>
    <dgm:cxn modelId="{40B62E02-C61E-4AB5-B6A1-F8F8B83B7542}" type="presParOf" srcId="{7F52CB8D-37CD-4005-9404-E8874DFEFE5D}" destId="{1E3FB607-F426-492B-91C9-0FB8A2AAAC6F}" srcOrd="1" destOrd="0" presId="urn:microsoft.com/office/officeart/2005/8/layout/orgChart1"/>
    <dgm:cxn modelId="{56930740-A506-4212-BF9C-DE514414A3AD}" type="presParOf" srcId="{1E3FB607-F426-492B-91C9-0FB8A2AAAC6F}" destId="{8DD30D75-C078-463B-B794-0F6FC98A1F3C}" srcOrd="0" destOrd="0" presId="urn:microsoft.com/office/officeart/2005/8/layout/orgChart1"/>
    <dgm:cxn modelId="{41C61768-7EDA-4C91-BC22-721427D13E29}" type="presParOf" srcId="{8DD30D75-C078-463B-B794-0F6FC98A1F3C}" destId="{60CA95E6-D65C-4BD4-A7F2-09291837C294}" srcOrd="0" destOrd="0" presId="urn:microsoft.com/office/officeart/2005/8/layout/orgChart1"/>
    <dgm:cxn modelId="{D5CB1B02-491B-411F-9C0D-7B3A4E947BF4}" type="presParOf" srcId="{8DD30D75-C078-463B-B794-0F6FC98A1F3C}" destId="{121DC829-B890-4D46-ABF2-11F5C4D76049}" srcOrd="1" destOrd="0" presId="urn:microsoft.com/office/officeart/2005/8/layout/orgChart1"/>
    <dgm:cxn modelId="{8AA8B2F0-63C7-450A-B5E9-46BED0AB1C62}" type="presParOf" srcId="{1E3FB607-F426-492B-91C9-0FB8A2AAAC6F}" destId="{9AAC9612-94BA-4A72-857F-70CD87A4F440}" srcOrd="1" destOrd="0" presId="urn:microsoft.com/office/officeart/2005/8/layout/orgChart1"/>
    <dgm:cxn modelId="{BB4235EA-C387-41AF-862C-68ABEF1BCEEC}" type="presParOf" srcId="{1E3FB607-F426-492B-91C9-0FB8A2AAAC6F}" destId="{D668F34E-B803-4CAA-A4EB-CA12AF74335E}" srcOrd="2" destOrd="0" presId="urn:microsoft.com/office/officeart/2005/8/layout/orgChart1"/>
    <dgm:cxn modelId="{94A412B1-C5D5-4379-AD8F-D99E9BA99566}" type="presParOf" srcId="{7F52CB8D-37CD-4005-9404-E8874DFEFE5D}" destId="{DECDD518-C5DE-40A2-9D2F-CD333F1288E6}" srcOrd="2" destOrd="0" presId="urn:microsoft.com/office/officeart/2005/8/layout/orgChart1"/>
    <dgm:cxn modelId="{A049FE42-27C7-4DC8-9FFB-F92F40E6FA5E}" type="presParOf" srcId="{7F52CB8D-37CD-4005-9404-E8874DFEFE5D}" destId="{1B261154-D8D9-4950-B788-8560C55C0F45}" srcOrd="3" destOrd="0" presId="urn:microsoft.com/office/officeart/2005/8/layout/orgChart1"/>
    <dgm:cxn modelId="{869403A1-51E7-4CA9-AFCB-3E732735BF9C}" type="presParOf" srcId="{1B261154-D8D9-4950-B788-8560C55C0F45}" destId="{02E42EA2-E2AD-4AF7-9C9C-B87A7B0E8300}" srcOrd="0" destOrd="0" presId="urn:microsoft.com/office/officeart/2005/8/layout/orgChart1"/>
    <dgm:cxn modelId="{8BA41F66-DE8B-448F-BD13-CFA95CD9759B}" type="presParOf" srcId="{02E42EA2-E2AD-4AF7-9C9C-B87A7B0E8300}" destId="{1BC5E3FD-82BA-496D-9A1A-5B03E97F1656}" srcOrd="0" destOrd="0" presId="urn:microsoft.com/office/officeart/2005/8/layout/orgChart1"/>
    <dgm:cxn modelId="{302CBDBA-0779-408E-B3D7-3748E293B2AA}" type="presParOf" srcId="{02E42EA2-E2AD-4AF7-9C9C-B87A7B0E8300}" destId="{3FD69431-2A9C-4CA0-AF35-3C7B949F22C3}" srcOrd="1" destOrd="0" presId="urn:microsoft.com/office/officeart/2005/8/layout/orgChart1"/>
    <dgm:cxn modelId="{AF46511C-18EA-47FA-8012-47FA9CE14033}" type="presParOf" srcId="{1B261154-D8D9-4950-B788-8560C55C0F45}" destId="{C668C9AA-BC9F-4703-B744-BA4061853FDA}" srcOrd="1" destOrd="0" presId="urn:microsoft.com/office/officeart/2005/8/layout/orgChart1"/>
    <dgm:cxn modelId="{AE64E365-AF9E-4BE9-9EFA-4B195BDEE5EA}" type="presParOf" srcId="{1B261154-D8D9-4950-B788-8560C55C0F45}" destId="{3EADE1A3-5B55-476A-BCDD-D8C59F588FEA}" srcOrd="2" destOrd="0" presId="urn:microsoft.com/office/officeart/2005/8/layout/orgChart1"/>
    <dgm:cxn modelId="{532B59CC-8B05-41A7-83C2-DB9EA4429ECC}" type="presParOf" srcId="{7F52CB8D-37CD-4005-9404-E8874DFEFE5D}" destId="{21CB65A1-415D-433A-8A16-97F9872A5165}" srcOrd="4" destOrd="0" presId="urn:microsoft.com/office/officeart/2005/8/layout/orgChart1"/>
    <dgm:cxn modelId="{794BC8B5-F546-47A2-B510-2880D59CC9BB}" type="presParOf" srcId="{7F52CB8D-37CD-4005-9404-E8874DFEFE5D}" destId="{6FE2E9A6-EAB0-4F60-9185-1925B52C5DF9}" srcOrd="5" destOrd="0" presId="urn:microsoft.com/office/officeart/2005/8/layout/orgChart1"/>
    <dgm:cxn modelId="{C46101D4-9EEF-472C-9006-49FC155D074C}" type="presParOf" srcId="{6FE2E9A6-EAB0-4F60-9185-1925B52C5DF9}" destId="{F7DC6965-65E1-459F-98C2-9BAF9A1CA5D0}" srcOrd="0" destOrd="0" presId="urn:microsoft.com/office/officeart/2005/8/layout/orgChart1"/>
    <dgm:cxn modelId="{CD343022-077C-42FC-ABEC-1A77AFB2D8A7}" type="presParOf" srcId="{F7DC6965-65E1-459F-98C2-9BAF9A1CA5D0}" destId="{3616EB4A-66D6-4A00-8A50-44D1F3BA7C7E}" srcOrd="0" destOrd="0" presId="urn:microsoft.com/office/officeart/2005/8/layout/orgChart1"/>
    <dgm:cxn modelId="{FF6A7AB1-BB1A-4D52-B1DC-ED27E02F0C85}" type="presParOf" srcId="{F7DC6965-65E1-459F-98C2-9BAF9A1CA5D0}" destId="{D057DA82-9489-44E0-B71E-B6F5D3AAEAAD}" srcOrd="1" destOrd="0" presId="urn:microsoft.com/office/officeart/2005/8/layout/orgChart1"/>
    <dgm:cxn modelId="{323E5FFE-FCDB-41B2-9241-0E84B3A670E6}" type="presParOf" srcId="{6FE2E9A6-EAB0-4F60-9185-1925B52C5DF9}" destId="{8A817D3B-75C2-4904-A7F6-1641E41364AC}" srcOrd="1" destOrd="0" presId="urn:microsoft.com/office/officeart/2005/8/layout/orgChart1"/>
    <dgm:cxn modelId="{101C4545-C559-467C-A5C6-3644428813FD}" type="presParOf" srcId="{6FE2E9A6-EAB0-4F60-9185-1925B52C5DF9}" destId="{489FD11F-A781-409D-B636-BBBDED6E663A}" srcOrd="2" destOrd="0" presId="urn:microsoft.com/office/officeart/2005/8/layout/orgChart1"/>
    <dgm:cxn modelId="{B771E684-A096-45AC-9BEF-D44E31A75316}" type="presParOf" srcId="{7F52CB8D-37CD-4005-9404-E8874DFEFE5D}" destId="{E38D42C6-A06F-4A16-BF3A-0870D2887B68}" srcOrd="6" destOrd="0" presId="urn:microsoft.com/office/officeart/2005/8/layout/orgChart1"/>
    <dgm:cxn modelId="{FFA2B061-A586-483C-BF7A-754609743717}" type="presParOf" srcId="{7F52CB8D-37CD-4005-9404-E8874DFEFE5D}" destId="{9E4482BC-A0D2-4686-B87B-CE6BBF5DB55B}" srcOrd="7" destOrd="0" presId="urn:microsoft.com/office/officeart/2005/8/layout/orgChart1"/>
    <dgm:cxn modelId="{402DFEF8-4083-41A5-AAA1-F3AB802D9EA4}" type="presParOf" srcId="{9E4482BC-A0D2-4686-B87B-CE6BBF5DB55B}" destId="{73F0CAAB-FD17-4002-B1F9-E1107E20E388}" srcOrd="0" destOrd="0" presId="urn:microsoft.com/office/officeart/2005/8/layout/orgChart1"/>
    <dgm:cxn modelId="{9E0D8C77-79B9-4C60-B644-197FC18A4636}" type="presParOf" srcId="{73F0CAAB-FD17-4002-B1F9-E1107E20E388}" destId="{EF2C8641-9F0B-4203-87B3-FCBDD89E237A}" srcOrd="0" destOrd="0" presId="urn:microsoft.com/office/officeart/2005/8/layout/orgChart1"/>
    <dgm:cxn modelId="{80E314C3-F751-471F-8B99-BFC324102604}" type="presParOf" srcId="{73F0CAAB-FD17-4002-B1F9-E1107E20E388}" destId="{7C7C60FB-7068-4A08-9CFB-6E79FE1C7288}" srcOrd="1" destOrd="0" presId="urn:microsoft.com/office/officeart/2005/8/layout/orgChart1"/>
    <dgm:cxn modelId="{3BE102DC-DD0B-4E0A-AED0-0C4C890F9C15}" type="presParOf" srcId="{9E4482BC-A0D2-4686-B87B-CE6BBF5DB55B}" destId="{A0468926-E6A4-47D0-9BC2-4EB51D3765DD}" srcOrd="1" destOrd="0" presId="urn:microsoft.com/office/officeart/2005/8/layout/orgChart1"/>
    <dgm:cxn modelId="{1E1BC886-062A-42B0-BDAF-C98A1CBBFDF5}" type="presParOf" srcId="{9E4482BC-A0D2-4686-B87B-CE6BBF5DB55B}" destId="{4996168F-1722-4B54-A5AF-302DCAA711DD}" srcOrd="2" destOrd="0" presId="urn:microsoft.com/office/officeart/2005/8/layout/orgChart1"/>
    <dgm:cxn modelId="{D31FD80F-142B-4683-AA73-F79E6D556214}" type="presParOf" srcId="{7F52CB8D-37CD-4005-9404-E8874DFEFE5D}" destId="{BB81058A-3F0E-4D10-95DE-43BAD49CF5DB}" srcOrd="8" destOrd="0" presId="urn:microsoft.com/office/officeart/2005/8/layout/orgChart1"/>
    <dgm:cxn modelId="{817D1BF8-B396-40B5-BF03-07055B83DD0F}" type="presParOf" srcId="{7F52CB8D-37CD-4005-9404-E8874DFEFE5D}" destId="{86B3B82B-1348-4D68-AAAF-CBD2870A378E}" srcOrd="9" destOrd="0" presId="urn:microsoft.com/office/officeart/2005/8/layout/orgChart1"/>
    <dgm:cxn modelId="{F94819E6-29BB-450B-AE65-1D315CA88B52}" type="presParOf" srcId="{86B3B82B-1348-4D68-AAAF-CBD2870A378E}" destId="{596943AB-F7A6-4A17-9488-50060E9C85E9}" srcOrd="0" destOrd="0" presId="urn:microsoft.com/office/officeart/2005/8/layout/orgChart1"/>
    <dgm:cxn modelId="{84CDE0D5-4E8A-420A-9F2A-D2F76997F3D6}" type="presParOf" srcId="{596943AB-F7A6-4A17-9488-50060E9C85E9}" destId="{A0CC61B0-72B3-4135-8581-8793F0FDEDC8}" srcOrd="0" destOrd="0" presId="urn:microsoft.com/office/officeart/2005/8/layout/orgChart1"/>
    <dgm:cxn modelId="{EBBAFAC7-A653-4E53-B89B-9C95DDF03EAA}" type="presParOf" srcId="{596943AB-F7A6-4A17-9488-50060E9C85E9}" destId="{DF89B686-E4C3-4E98-A6DA-A3DB9713E96A}" srcOrd="1" destOrd="0" presId="urn:microsoft.com/office/officeart/2005/8/layout/orgChart1"/>
    <dgm:cxn modelId="{2D8AF8D2-F466-4827-8B46-0AF666D62338}" type="presParOf" srcId="{86B3B82B-1348-4D68-AAAF-CBD2870A378E}" destId="{ADA13213-665C-4CEB-89FE-63B0C408CD2F}" srcOrd="1" destOrd="0" presId="urn:microsoft.com/office/officeart/2005/8/layout/orgChart1"/>
    <dgm:cxn modelId="{077D583A-8F24-423A-9ADF-26F24BCC0FA0}" type="presParOf" srcId="{86B3B82B-1348-4D68-AAAF-CBD2870A378E}" destId="{F743A85D-9219-4004-8CB5-03CE7FF8FE39}" srcOrd="2" destOrd="0" presId="urn:microsoft.com/office/officeart/2005/8/layout/orgChart1"/>
    <dgm:cxn modelId="{21FBD0E2-D0DE-4945-8829-B57A22240B96}" type="presParOf" srcId="{7F52CB8D-37CD-4005-9404-E8874DFEFE5D}" destId="{3D31E4B6-3AF7-45A0-99FE-D7588E56C29B}" srcOrd="10" destOrd="0" presId="urn:microsoft.com/office/officeart/2005/8/layout/orgChart1"/>
    <dgm:cxn modelId="{DF3B89CE-B020-4C7E-849F-7AE086C545FF}" type="presParOf" srcId="{7F52CB8D-37CD-4005-9404-E8874DFEFE5D}" destId="{CAF1CFC6-EE67-4A4F-A028-4B321C81E89E}" srcOrd="11" destOrd="0" presId="urn:microsoft.com/office/officeart/2005/8/layout/orgChart1"/>
    <dgm:cxn modelId="{234B352D-E634-4753-AFF9-BA23B481FAE3}" type="presParOf" srcId="{CAF1CFC6-EE67-4A4F-A028-4B321C81E89E}" destId="{A06D9E2F-E768-4ECC-AC36-52B50175D2D5}" srcOrd="0" destOrd="0" presId="urn:microsoft.com/office/officeart/2005/8/layout/orgChart1"/>
    <dgm:cxn modelId="{791AB751-C175-4D2C-A67B-697489708F9F}" type="presParOf" srcId="{A06D9E2F-E768-4ECC-AC36-52B50175D2D5}" destId="{708D5480-8F0D-4DA9-88C9-319342FEEF0E}" srcOrd="0" destOrd="0" presId="urn:microsoft.com/office/officeart/2005/8/layout/orgChart1"/>
    <dgm:cxn modelId="{4EAFF9BF-F4B3-431F-8404-7B9FD633BAA9}" type="presParOf" srcId="{A06D9E2F-E768-4ECC-AC36-52B50175D2D5}" destId="{EFE7FE6E-5020-4C40-80D2-93B2343ABDFB}" srcOrd="1" destOrd="0" presId="urn:microsoft.com/office/officeart/2005/8/layout/orgChart1"/>
    <dgm:cxn modelId="{002D47DC-E84D-4DC5-9DCC-2DFF8D8C1CDD}" type="presParOf" srcId="{CAF1CFC6-EE67-4A4F-A028-4B321C81E89E}" destId="{748EA87B-BE6D-4372-B932-9A023C1D9367}" srcOrd="1" destOrd="0" presId="urn:microsoft.com/office/officeart/2005/8/layout/orgChart1"/>
    <dgm:cxn modelId="{62054220-FB68-407C-96ED-2986B20148DD}" type="presParOf" srcId="{CAF1CFC6-EE67-4A4F-A028-4B321C81E89E}" destId="{B45607D1-61BD-45A1-8878-E1328792A213}" srcOrd="2" destOrd="0" presId="urn:microsoft.com/office/officeart/2005/8/layout/orgChart1"/>
    <dgm:cxn modelId="{53DFA11A-A209-4E1D-8DF3-0A9168AA6923}" type="presParOf" srcId="{CE54982F-3033-484B-A07E-7001DD1B3B97}" destId="{C3C15CA4-BC28-4BC1-9D93-192249924C69}" srcOrd="2" destOrd="0" presId="urn:microsoft.com/office/officeart/2005/8/layout/orgChart1"/>
    <dgm:cxn modelId="{5E14D28B-26B0-4391-B4AE-7814B1B4E327}" type="presParOf" srcId="{09FA1530-7769-49A0-9A36-88DFD713421C}" destId="{BCDF61BE-6657-43BD-917D-5016EFCA1159}" srcOrd="14" destOrd="0" presId="urn:microsoft.com/office/officeart/2005/8/layout/orgChart1"/>
    <dgm:cxn modelId="{932B141B-52E9-452B-A68C-CA7BECCCBBE4}" type="presParOf" srcId="{09FA1530-7769-49A0-9A36-88DFD713421C}" destId="{2AE2F917-55F6-4001-A309-B9BF6B5B3273}" srcOrd="15" destOrd="0" presId="urn:microsoft.com/office/officeart/2005/8/layout/orgChart1"/>
    <dgm:cxn modelId="{FDCEE8B0-7D8D-4AEA-91E7-069DCFEDF1E9}" type="presParOf" srcId="{2AE2F917-55F6-4001-A309-B9BF6B5B3273}" destId="{51C9B19B-EA6B-4DFD-983B-38EDEF885813}" srcOrd="0" destOrd="0" presId="urn:microsoft.com/office/officeart/2005/8/layout/orgChart1"/>
    <dgm:cxn modelId="{06A56AEF-A0D7-4650-9613-D11FA29EE8E2}" type="presParOf" srcId="{51C9B19B-EA6B-4DFD-983B-38EDEF885813}" destId="{E67BB4EE-BBE7-4541-833F-F7D9AE943F40}" srcOrd="0" destOrd="0" presId="urn:microsoft.com/office/officeart/2005/8/layout/orgChart1"/>
    <dgm:cxn modelId="{C769D9E6-5E27-4FC0-9526-13DF8D70C5E8}" type="presParOf" srcId="{51C9B19B-EA6B-4DFD-983B-38EDEF885813}" destId="{300A0E76-5A00-40A7-9D41-09D511306F7E}" srcOrd="1" destOrd="0" presId="urn:microsoft.com/office/officeart/2005/8/layout/orgChart1"/>
    <dgm:cxn modelId="{18C93E94-64CB-48E5-94B7-9B296F66B8FE}" type="presParOf" srcId="{2AE2F917-55F6-4001-A309-B9BF6B5B3273}" destId="{94D99E23-17A2-410A-A9C5-7D230D992971}" srcOrd="1" destOrd="0" presId="urn:microsoft.com/office/officeart/2005/8/layout/orgChart1"/>
    <dgm:cxn modelId="{361840FA-AE92-4896-B056-78BD0514AD4E}" type="presParOf" srcId="{94D99E23-17A2-410A-A9C5-7D230D992971}" destId="{4E9F70C2-2CA3-4039-91EA-EA02F0B4E44D}" srcOrd="0" destOrd="0" presId="urn:microsoft.com/office/officeart/2005/8/layout/orgChart1"/>
    <dgm:cxn modelId="{EA0E08F1-20A0-41FF-BEC5-5C03F56FD846}" type="presParOf" srcId="{94D99E23-17A2-410A-A9C5-7D230D992971}" destId="{AEEE4350-9D79-44D4-ABB9-3FF6D59948E1}" srcOrd="1" destOrd="0" presId="urn:microsoft.com/office/officeart/2005/8/layout/orgChart1"/>
    <dgm:cxn modelId="{9BA8BBC6-5882-4BDC-956C-8746DBCFE840}" type="presParOf" srcId="{AEEE4350-9D79-44D4-ABB9-3FF6D59948E1}" destId="{D41F2ADE-1E31-4008-B6AD-B77A117A81EB}" srcOrd="0" destOrd="0" presId="urn:microsoft.com/office/officeart/2005/8/layout/orgChart1"/>
    <dgm:cxn modelId="{39C8DBE0-210B-43EF-A802-172197587777}" type="presParOf" srcId="{D41F2ADE-1E31-4008-B6AD-B77A117A81EB}" destId="{462D3D98-DAB1-4320-ABA5-F257E9F7AC1D}" srcOrd="0" destOrd="0" presId="urn:microsoft.com/office/officeart/2005/8/layout/orgChart1"/>
    <dgm:cxn modelId="{273FFBCA-F31B-4CEF-8A58-787FEC134A60}" type="presParOf" srcId="{D41F2ADE-1E31-4008-B6AD-B77A117A81EB}" destId="{CB8C2D62-120B-459B-B439-F8E27A26B568}" srcOrd="1" destOrd="0" presId="urn:microsoft.com/office/officeart/2005/8/layout/orgChart1"/>
    <dgm:cxn modelId="{DFA095E6-F6F8-4042-9944-27CB5D94E430}" type="presParOf" srcId="{AEEE4350-9D79-44D4-ABB9-3FF6D59948E1}" destId="{203770C9-D534-4510-A2F2-738524698905}" srcOrd="1" destOrd="0" presId="urn:microsoft.com/office/officeart/2005/8/layout/orgChart1"/>
    <dgm:cxn modelId="{AD64DCAB-E4C9-4CD7-9B76-639D160A88DE}" type="presParOf" srcId="{203770C9-D534-4510-A2F2-738524698905}" destId="{7170DC81-C2E7-45BD-800D-CE48989B5C37}" srcOrd="0" destOrd="0" presId="urn:microsoft.com/office/officeart/2005/8/layout/orgChart1"/>
    <dgm:cxn modelId="{6C68DB40-E86F-4D9F-BE04-B7BE31ADDA9F}" type="presParOf" srcId="{203770C9-D534-4510-A2F2-738524698905}" destId="{A6AAA429-0F54-4275-A5C3-38C2F737BC6C}" srcOrd="1" destOrd="0" presId="urn:microsoft.com/office/officeart/2005/8/layout/orgChart1"/>
    <dgm:cxn modelId="{C8764374-67C9-4DF1-8E23-91C3D727D324}" type="presParOf" srcId="{A6AAA429-0F54-4275-A5C3-38C2F737BC6C}" destId="{89A8C1A9-683D-4DA8-9BF0-62BC61267FD5}" srcOrd="0" destOrd="0" presId="urn:microsoft.com/office/officeart/2005/8/layout/orgChart1"/>
    <dgm:cxn modelId="{8D9990A3-392C-499F-BD4C-9227D296AA92}" type="presParOf" srcId="{89A8C1A9-683D-4DA8-9BF0-62BC61267FD5}" destId="{F29688B4-7305-4220-ABD7-AF153F0E7E87}" srcOrd="0" destOrd="0" presId="urn:microsoft.com/office/officeart/2005/8/layout/orgChart1"/>
    <dgm:cxn modelId="{8F7C6FB9-643E-4C59-B50F-6072166E2938}" type="presParOf" srcId="{89A8C1A9-683D-4DA8-9BF0-62BC61267FD5}" destId="{F57BA565-4DD7-431B-91A3-3B544B438D87}" srcOrd="1" destOrd="0" presId="urn:microsoft.com/office/officeart/2005/8/layout/orgChart1"/>
    <dgm:cxn modelId="{2D34EE91-1C9E-4C3F-9789-92E45205B13F}" type="presParOf" srcId="{A6AAA429-0F54-4275-A5C3-38C2F737BC6C}" destId="{90DA1AA2-B639-4E26-BBBE-EC70F2809DC7}" srcOrd="1" destOrd="0" presId="urn:microsoft.com/office/officeart/2005/8/layout/orgChart1"/>
    <dgm:cxn modelId="{CE8D5C13-BF6C-48DB-B690-00AE9C6EFF52}" type="presParOf" srcId="{A6AAA429-0F54-4275-A5C3-38C2F737BC6C}" destId="{E3C77BD1-57B9-4F4E-94C4-3DC8BAFB619E}" srcOrd="2" destOrd="0" presId="urn:microsoft.com/office/officeart/2005/8/layout/orgChart1"/>
    <dgm:cxn modelId="{9CBFCB57-56C9-4571-96C6-081CA209B005}" type="presParOf" srcId="{203770C9-D534-4510-A2F2-738524698905}" destId="{49CFB87B-84B2-4B97-98F0-A0A39A4EFD1D}" srcOrd="2" destOrd="0" presId="urn:microsoft.com/office/officeart/2005/8/layout/orgChart1"/>
    <dgm:cxn modelId="{17A169CE-5BDC-42FD-AB18-494C11C7BCE8}" type="presParOf" srcId="{203770C9-D534-4510-A2F2-738524698905}" destId="{2E381534-D2D5-4A79-A257-A94D4A111B14}" srcOrd="3" destOrd="0" presId="urn:microsoft.com/office/officeart/2005/8/layout/orgChart1"/>
    <dgm:cxn modelId="{C5BE887A-72EB-45BC-A5A4-907D22368E2D}" type="presParOf" srcId="{2E381534-D2D5-4A79-A257-A94D4A111B14}" destId="{8ECB39F8-D81A-4FB4-84FB-FDEC1AC62CB9}" srcOrd="0" destOrd="0" presId="urn:microsoft.com/office/officeart/2005/8/layout/orgChart1"/>
    <dgm:cxn modelId="{DED0A0B1-5612-4F1A-B247-83D36F7DA5F4}" type="presParOf" srcId="{8ECB39F8-D81A-4FB4-84FB-FDEC1AC62CB9}" destId="{5E825479-11F6-4EC9-A289-9D1B9F0046C9}" srcOrd="0" destOrd="0" presId="urn:microsoft.com/office/officeart/2005/8/layout/orgChart1"/>
    <dgm:cxn modelId="{1285F2C7-0E39-4DB3-B3B1-6B8155763C8C}" type="presParOf" srcId="{8ECB39F8-D81A-4FB4-84FB-FDEC1AC62CB9}" destId="{EAB2049F-EB29-430C-9BE3-3340E0CDE063}" srcOrd="1" destOrd="0" presId="urn:microsoft.com/office/officeart/2005/8/layout/orgChart1"/>
    <dgm:cxn modelId="{1BFC20B6-6C39-4DE0-901C-ECD02494E6F5}" type="presParOf" srcId="{2E381534-D2D5-4A79-A257-A94D4A111B14}" destId="{1D062696-F1E0-40CB-B987-23C0D3999EF1}" srcOrd="1" destOrd="0" presId="urn:microsoft.com/office/officeart/2005/8/layout/orgChart1"/>
    <dgm:cxn modelId="{9E0438BF-4CE3-40A7-974C-232A740CBA5D}" type="presParOf" srcId="{2E381534-D2D5-4A79-A257-A94D4A111B14}" destId="{08839E1A-2778-4147-9050-1E67BC3A2FCA}" srcOrd="2" destOrd="0" presId="urn:microsoft.com/office/officeart/2005/8/layout/orgChart1"/>
    <dgm:cxn modelId="{9BAD7795-F946-4BA2-8842-24DD576F0BC9}" type="presParOf" srcId="{203770C9-D534-4510-A2F2-738524698905}" destId="{05EB56EC-A623-44B8-B99C-2D0524163EA3}" srcOrd="4" destOrd="0" presId="urn:microsoft.com/office/officeart/2005/8/layout/orgChart1"/>
    <dgm:cxn modelId="{A308C921-4697-4644-B7CD-8078AFA37D95}" type="presParOf" srcId="{203770C9-D534-4510-A2F2-738524698905}" destId="{223DCBDD-D163-40A4-929D-8A0FDE036844}" srcOrd="5" destOrd="0" presId="urn:microsoft.com/office/officeart/2005/8/layout/orgChart1"/>
    <dgm:cxn modelId="{686729A0-4787-4AC8-9170-027180AECAC0}" type="presParOf" srcId="{223DCBDD-D163-40A4-929D-8A0FDE036844}" destId="{F89067D3-88C5-4569-8B2B-9A8F161458EC}" srcOrd="0" destOrd="0" presId="urn:microsoft.com/office/officeart/2005/8/layout/orgChart1"/>
    <dgm:cxn modelId="{A39A081C-BE9D-4424-B148-5369C5E709BD}" type="presParOf" srcId="{F89067D3-88C5-4569-8B2B-9A8F161458EC}" destId="{98F41D45-8B2C-414D-8E85-C7E9420EBDD8}" srcOrd="0" destOrd="0" presId="urn:microsoft.com/office/officeart/2005/8/layout/orgChart1"/>
    <dgm:cxn modelId="{34ACD45A-02C3-4EF2-B031-2E57B184743B}" type="presParOf" srcId="{F89067D3-88C5-4569-8B2B-9A8F161458EC}" destId="{16EDC461-A8C4-4464-AA21-B5DD304C2F65}" srcOrd="1" destOrd="0" presId="urn:microsoft.com/office/officeart/2005/8/layout/orgChart1"/>
    <dgm:cxn modelId="{0503BBDC-5621-41BA-90C9-01E93B3413D5}" type="presParOf" srcId="{223DCBDD-D163-40A4-929D-8A0FDE036844}" destId="{23B7A03B-277D-4D0E-BFE4-6DC553980461}" srcOrd="1" destOrd="0" presId="urn:microsoft.com/office/officeart/2005/8/layout/orgChart1"/>
    <dgm:cxn modelId="{F223BBF6-C6E3-46AF-A24F-28EC85F7D3C7}" type="presParOf" srcId="{223DCBDD-D163-40A4-929D-8A0FDE036844}" destId="{C21ED702-8FC2-4503-A62B-C87578ED79AF}" srcOrd="2" destOrd="0" presId="urn:microsoft.com/office/officeart/2005/8/layout/orgChart1"/>
    <dgm:cxn modelId="{2CEA0C98-E23F-4AF9-9AD4-E66E02F38A4C}" type="presParOf" srcId="{AEEE4350-9D79-44D4-ABB9-3FF6D59948E1}" destId="{77B286CD-B37A-4EA2-979A-74B08DDEA618}" srcOrd="2" destOrd="0" presId="urn:microsoft.com/office/officeart/2005/8/layout/orgChart1"/>
    <dgm:cxn modelId="{6B3CBD55-4C50-46F9-AF08-EDEA95A2F355}" type="presParOf" srcId="{94D99E23-17A2-410A-A9C5-7D230D992971}" destId="{D32803D8-7640-45B8-AC74-46D3717F3BD8}" srcOrd="2" destOrd="0" presId="urn:microsoft.com/office/officeart/2005/8/layout/orgChart1"/>
    <dgm:cxn modelId="{7FB61CC2-BE02-42E9-BDC0-5D31D97B6AD0}" type="presParOf" srcId="{94D99E23-17A2-410A-A9C5-7D230D992971}" destId="{0DE5F15D-1E7F-4C75-B53F-982441358660}" srcOrd="3" destOrd="0" presId="urn:microsoft.com/office/officeart/2005/8/layout/orgChart1"/>
    <dgm:cxn modelId="{6CAC5B98-D8F8-40D0-A98A-150463DF0DD3}" type="presParOf" srcId="{0DE5F15D-1E7F-4C75-B53F-982441358660}" destId="{A6AE97D3-A6D5-4E4E-BF63-61E9043522A3}" srcOrd="0" destOrd="0" presId="urn:microsoft.com/office/officeart/2005/8/layout/orgChart1"/>
    <dgm:cxn modelId="{2BAEAA86-82C9-4220-9314-39200140D79C}" type="presParOf" srcId="{A6AE97D3-A6D5-4E4E-BF63-61E9043522A3}" destId="{5FA55205-F6D8-4D16-BD5D-F4AEB46A168F}" srcOrd="0" destOrd="0" presId="urn:microsoft.com/office/officeart/2005/8/layout/orgChart1"/>
    <dgm:cxn modelId="{48E88A8F-EA23-465F-89E5-4157E4B7B150}" type="presParOf" srcId="{A6AE97D3-A6D5-4E4E-BF63-61E9043522A3}" destId="{370A755C-3245-4096-9696-9B0654BD1205}" srcOrd="1" destOrd="0" presId="urn:microsoft.com/office/officeart/2005/8/layout/orgChart1"/>
    <dgm:cxn modelId="{38AF8076-58F5-442B-8BFC-7CD0F988EEAB}" type="presParOf" srcId="{0DE5F15D-1E7F-4C75-B53F-982441358660}" destId="{D8088155-8D91-4102-A3DC-45EE0EF87F22}" srcOrd="1" destOrd="0" presId="urn:microsoft.com/office/officeart/2005/8/layout/orgChart1"/>
    <dgm:cxn modelId="{2C2B4475-F4F5-4454-A671-47AAA436AE9E}" type="presParOf" srcId="{D8088155-8D91-4102-A3DC-45EE0EF87F22}" destId="{A91E5264-A0D7-40AF-A606-482A16B1FB77}" srcOrd="0" destOrd="0" presId="urn:microsoft.com/office/officeart/2005/8/layout/orgChart1"/>
    <dgm:cxn modelId="{E3783772-5C64-4958-8ED8-52D4B797F408}" type="presParOf" srcId="{D8088155-8D91-4102-A3DC-45EE0EF87F22}" destId="{229CCB13-5597-4EFB-8FAB-DF4B0986F2BE}" srcOrd="1" destOrd="0" presId="urn:microsoft.com/office/officeart/2005/8/layout/orgChart1"/>
    <dgm:cxn modelId="{6B639C76-F835-44E9-8DB7-2D4C05C6089D}" type="presParOf" srcId="{229CCB13-5597-4EFB-8FAB-DF4B0986F2BE}" destId="{107D90CF-4DDA-4463-9AEE-AFBA3861E931}" srcOrd="0" destOrd="0" presId="urn:microsoft.com/office/officeart/2005/8/layout/orgChart1"/>
    <dgm:cxn modelId="{4992EC2F-A9E7-4079-88E4-510E0A131FBD}" type="presParOf" srcId="{107D90CF-4DDA-4463-9AEE-AFBA3861E931}" destId="{AB6DEC0C-49D5-42A9-8C69-2BA99972D332}" srcOrd="0" destOrd="0" presId="urn:microsoft.com/office/officeart/2005/8/layout/orgChart1"/>
    <dgm:cxn modelId="{161CBF2A-8B6E-4007-9FC1-F1D58B7F94C9}" type="presParOf" srcId="{107D90CF-4DDA-4463-9AEE-AFBA3861E931}" destId="{1FEFD989-2DCE-4F1B-A030-82A9681BC326}" srcOrd="1" destOrd="0" presId="urn:microsoft.com/office/officeart/2005/8/layout/orgChart1"/>
    <dgm:cxn modelId="{B4C7712B-6858-413C-9CD0-1C9A6AEA0F6C}" type="presParOf" srcId="{229CCB13-5597-4EFB-8FAB-DF4B0986F2BE}" destId="{1FC64204-6123-453D-8268-7B79DA5D1E8C}" srcOrd="1" destOrd="0" presId="urn:microsoft.com/office/officeart/2005/8/layout/orgChart1"/>
    <dgm:cxn modelId="{0C22D5B1-0F1C-4582-A575-52EAE92F9B6A}" type="presParOf" srcId="{229CCB13-5597-4EFB-8FAB-DF4B0986F2BE}" destId="{8441E80F-9634-49C2-B4D6-2D5AAACB3CEC}" srcOrd="2" destOrd="0" presId="urn:microsoft.com/office/officeart/2005/8/layout/orgChart1"/>
    <dgm:cxn modelId="{83B3CE76-D79C-478C-AA64-71FDF0A65C78}" type="presParOf" srcId="{D8088155-8D91-4102-A3DC-45EE0EF87F22}" destId="{CB7102CF-FB0E-41DA-8394-99647246BA50}" srcOrd="2" destOrd="0" presId="urn:microsoft.com/office/officeart/2005/8/layout/orgChart1"/>
    <dgm:cxn modelId="{AC20F111-0056-4BCA-8067-827E21B3ECAB}" type="presParOf" srcId="{D8088155-8D91-4102-A3DC-45EE0EF87F22}" destId="{98C79F04-C098-4E79-AD14-3086E316A137}" srcOrd="3" destOrd="0" presId="urn:microsoft.com/office/officeart/2005/8/layout/orgChart1"/>
    <dgm:cxn modelId="{7229DD5F-5AE5-422A-8FA6-2259CDB7D713}" type="presParOf" srcId="{98C79F04-C098-4E79-AD14-3086E316A137}" destId="{6EDFDA56-2816-4DCE-A444-8F4B5C210F56}" srcOrd="0" destOrd="0" presId="urn:microsoft.com/office/officeart/2005/8/layout/orgChart1"/>
    <dgm:cxn modelId="{B0AA99F7-C139-4EC5-9583-86FEEB4CE2CE}" type="presParOf" srcId="{6EDFDA56-2816-4DCE-A444-8F4B5C210F56}" destId="{5849E4FC-96BA-4025-9D27-A0FFD800C857}" srcOrd="0" destOrd="0" presId="urn:microsoft.com/office/officeart/2005/8/layout/orgChart1"/>
    <dgm:cxn modelId="{9C35D15B-DEFD-4EED-BDF1-DAADAE694F72}" type="presParOf" srcId="{6EDFDA56-2816-4DCE-A444-8F4B5C210F56}" destId="{79726219-7E7C-4C46-9A9D-7FF3E3EB9D38}" srcOrd="1" destOrd="0" presId="urn:microsoft.com/office/officeart/2005/8/layout/orgChart1"/>
    <dgm:cxn modelId="{21E7DE14-C682-4ECB-AD5D-27DDD1E7D253}" type="presParOf" srcId="{98C79F04-C098-4E79-AD14-3086E316A137}" destId="{68DF1073-A282-428C-A0E7-2113382FF89C}" srcOrd="1" destOrd="0" presId="urn:microsoft.com/office/officeart/2005/8/layout/orgChart1"/>
    <dgm:cxn modelId="{36880E23-A0CB-4C23-8DAD-D0C2073D08D1}" type="presParOf" srcId="{98C79F04-C098-4E79-AD14-3086E316A137}" destId="{47710824-D8D8-4C44-A40A-EF213084A359}" srcOrd="2" destOrd="0" presId="urn:microsoft.com/office/officeart/2005/8/layout/orgChart1"/>
    <dgm:cxn modelId="{DB52DD44-CB39-4319-AAAD-BB3A08E4B4EF}" type="presParOf" srcId="{0DE5F15D-1E7F-4C75-B53F-982441358660}" destId="{AC909A49-8CC0-40EC-AAF8-72089A2BDEED}" srcOrd="2" destOrd="0" presId="urn:microsoft.com/office/officeart/2005/8/layout/orgChart1"/>
    <dgm:cxn modelId="{05216A97-20D9-433B-B48C-75114B595174}" type="presParOf" srcId="{94D99E23-17A2-410A-A9C5-7D230D992971}" destId="{EB34FA99-30E2-4187-B98B-BCAE857DDFD2}" srcOrd="4" destOrd="0" presId="urn:microsoft.com/office/officeart/2005/8/layout/orgChart1"/>
    <dgm:cxn modelId="{880893D7-3289-41E0-9AF4-43D445FB84CD}" type="presParOf" srcId="{94D99E23-17A2-410A-A9C5-7D230D992971}" destId="{46765CE8-4B16-4B11-87A8-03E7D28EE28E}" srcOrd="5" destOrd="0" presId="urn:microsoft.com/office/officeart/2005/8/layout/orgChart1"/>
    <dgm:cxn modelId="{D3155F44-0399-4940-BD89-DCED4616CF62}" type="presParOf" srcId="{46765CE8-4B16-4B11-87A8-03E7D28EE28E}" destId="{07FB97A6-EB09-4506-BB1B-216CAF0A5E88}" srcOrd="0" destOrd="0" presId="urn:microsoft.com/office/officeart/2005/8/layout/orgChart1"/>
    <dgm:cxn modelId="{2703B337-EEC0-456F-9BCC-B99F11410D70}" type="presParOf" srcId="{07FB97A6-EB09-4506-BB1B-216CAF0A5E88}" destId="{2DF8FB04-7DDF-45D2-8CEA-AE1934227C96}" srcOrd="0" destOrd="0" presId="urn:microsoft.com/office/officeart/2005/8/layout/orgChart1"/>
    <dgm:cxn modelId="{4C4724F6-D3B3-4B72-9334-50134CF96036}" type="presParOf" srcId="{07FB97A6-EB09-4506-BB1B-216CAF0A5E88}" destId="{A0365AC5-D3F0-4769-ACB6-275E788A1A31}" srcOrd="1" destOrd="0" presId="urn:microsoft.com/office/officeart/2005/8/layout/orgChart1"/>
    <dgm:cxn modelId="{918687E4-3816-44E2-B4F3-E9892F81B4F6}" type="presParOf" srcId="{46765CE8-4B16-4B11-87A8-03E7D28EE28E}" destId="{EE51812B-0EAF-4F4E-A3D4-6ACCDD9E03CD}" srcOrd="1" destOrd="0" presId="urn:microsoft.com/office/officeart/2005/8/layout/orgChart1"/>
    <dgm:cxn modelId="{8C949E36-E46C-4EA9-B326-ED48DE413D24}" type="presParOf" srcId="{EE51812B-0EAF-4F4E-A3D4-6ACCDD9E03CD}" destId="{02E781B7-14A5-4F45-8513-60AEB215D584}" srcOrd="0" destOrd="0" presId="urn:microsoft.com/office/officeart/2005/8/layout/orgChart1"/>
    <dgm:cxn modelId="{EAC3DE48-F43B-40A2-8BBF-8EB039C093FA}" type="presParOf" srcId="{EE51812B-0EAF-4F4E-A3D4-6ACCDD9E03CD}" destId="{07EB2174-0668-4656-8AE3-4DA53BDF05A0}" srcOrd="1" destOrd="0" presId="urn:microsoft.com/office/officeart/2005/8/layout/orgChart1"/>
    <dgm:cxn modelId="{0F421D73-6F36-4E87-9C0A-9EB3BF9152F0}" type="presParOf" srcId="{07EB2174-0668-4656-8AE3-4DA53BDF05A0}" destId="{360E9B91-FA8C-4741-89F9-73986E1A0032}" srcOrd="0" destOrd="0" presId="urn:microsoft.com/office/officeart/2005/8/layout/orgChart1"/>
    <dgm:cxn modelId="{2760BDD8-836B-4ACD-9EB3-1C83EEB10E13}" type="presParOf" srcId="{360E9B91-FA8C-4741-89F9-73986E1A0032}" destId="{6021112B-E7FE-439E-ADA3-4B7006106A79}" srcOrd="0" destOrd="0" presId="urn:microsoft.com/office/officeart/2005/8/layout/orgChart1"/>
    <dgm:cxn modelId="{50F7BF56-F1DE-4CAE-A33C-D25460C13FC3}" type="presParOf" srcId="{360E9B91-FA8C-4741-89F9-73986E1A0032}" destId="{22195F29-3D70-439B-88FD-3B64BC279579}" srcOrd="1" destOrd="0" presId="urn:microsoft.com/office/officeart/2005/8/layout/orgChart1"/>
    <dgm:cxn modelId="{6178F312-0B85-406E-B66C-A436C07C782D}" type="presParOf" srcId="{07EB2174-0668-4656-8AE3-4DA53BDF05A0}" destId="{F5455BAF-5900-4039-99FC-ECFE62211C3A}" srcOrd="1" destOrd="0" presId="urn:microsoft.com/office/officeart/2005/8/layout/orgChart1"/>
    <dgm:cxn modelId="{895BFE91-F643-42AE-8D08-6C7BF7A4CC7C}" type="presParOf" srcId="{07EB2174-0668-4656-8AE3-4DA53BDF05A0}" destId="{1BDF931C-B7EA-4AFB-AE2D-689694E7710B}" srcOrd="2" destOrd="0" presId="urn:microsoft.com/office/officeart/2005/8/layout/orgChart1"/>
    <dgm:cxn modelId="{C67A9537-62AB-4F1F-9058-7D7D1D053B55}" type="presParOf" srcId="{EE51812B-0EAF-4F4E-A3D4-6ACCDD9E03CD}" destId="{0A08B0F2-8157-4465-8859-9433F82A30BA}" srcOrd="2" destOrd="0" presId="urn:microsoft.com/office/officeart/2005/8/layout/orgChart1"/>
    <dgm:cxn modelId="{8C1B0266-9DD7-4A04-9AEF-345D96A9DFE8}" type="presParOf" srcId="{EE51812B-0EAF-4F4E-A3D4-6ACCDD9E03CD}" destId="{BA0B6DB9-98D6-49CA-B7D8-8F5442A4FFF3}" srcOrd="3" destOrd="0" presId="urn:microsoft.com/office/officeart/2005/8/layout/orgChart1"/>
    <dgm:cxn modelId="{11439F59-9078-4EC9-9922-AF58154B41F0}" type="presParOf" srcId="{BA0B6DB9-98D6-49CA-B7D8-8F5442A4FFF3}" destId="{9F516866-E1DB-4D69-8C0B-8B658EAE29CD}" srcOrd="0" destOrd="0" presId="urn:microsoft.com/office/officeart/2005/8/layout/orgChart1"/>
    <dgm:cxn modelId="{006A1B16-93BE-4E7A-A40C-8A462F91C954}" type="presParOf" srcId="{9F516866-E1DB-4D69-8C0B-8B658EAE29CD}" destId="{28506834-C9CA-4F9B-BE32-BFA8902AD151}" srcOrd="0" destOrd="0" presId="urn:microsoft.com/office/officeart/2005/8/layout/orgChart1"/>
    <dgm:cxn modelId="{7E530BBD-A8B4-49BC-9447-BFBF59F46140}" type="presParOf" srcId="{9F516866-E1DB-4D69-8C0B-8B658EAE29CD}" destId="{9CB27BA3-B44E-4E07-A80E-F120B8E1D667}" srcOrd="1" destOrd="0" presId="urn:microsoft.com/office/officeart/2005/8/layout/orgChart1"/>
    <dgm:cxn modelId="{2FEB94DC-A32D-440E-889F-032473B77635}" type="presParOf" srcId="{BA0B6DB9-98D6-49CA-B7D8-8F5442A4FFF3}" destId="{1B623A47-84F5-4C2C-AB0C-5CFAC4624683}" srcOrd="1" destOrd="0" presId="urn:microsoft.com/office/officeart/2005/8/layout/orgChart1"/>
    <dgm:cxn modelId="{2F34ADCA-7668-422C-8410-2D5C0FC51A54}" type="presParOf" srcId="{BA0B6DB9-98D6-49CA-B7D8-8F5442A4FFF3}" destId="{9EC5ABE4-BA69-4A59-A0CA-872F6AA86CB7}" srcOrd="2" destOrd="0" presId="urn:microsoft.com/office/officeart/2005/8/layout/orgChart1"/>
    <dgm:cxn modelId="{4DD66EAD-1E32-4F87-B856-72206044CC9E}" type="presParOf" srcId="{EE51812B-0EAF-4F4E-A3D4-6ACCDD9E03CD}" destId="{03F01A27-8B9B-4653-94A2-24E8AD409AE6}" srcOrd="4" destOrd="0" presId="urn:microsoft.com/office/officeart/2005/8/layout/orgChart1"/>
    <dgm:cxn modelId="{905599C4-9C9D-47F9-9D62-B32FEF07C62E}" type="presParOf" srcId="{EE51812B-0EAF-4F4E-A3D4-6ACCDD9E03CD}" destId="{D40EB29E-2B21-418C-A04F-06074B6CCBBF}" srcOrd="5" destOrd="0" presId="urn:microsoft.com/office/officeart/2005/8/layout/orgChart1"/>
    <dgm:cxn modelId="{15AFD0FA-EA70-4ECF-8BAB-85012C621152}" type="presParOf" srcId="{D40EB29E-2B21-418C-A04F-06074B6CCBBF}" destId="{CBCB0873-E389-496D-BD3F-2EB04CA93A8A}" srcOrd="0" destOrd="0" presId="urn:microsoft.com/office/officeart/2005/8/layout/orgChart1"/>
    <dgm:cxn modelId="{4AD9D449-5796-45AD-B835-6BB4E2925B5A}" type="presParOf" srcId="{CBCB0873-E389-496D-BD3F-2EB04CA93A8A}" destId="{7A6DEB35-0AC7-4847-812D-0F29825F5FA6}" srcOrd="0" destOrd="0" presId="urn:microsoft.com/office/officeart/2005/8/layout/orgChart1"/>
    <dgm:cxn modelId="{BEB89F8A-4329-42A9-BDD7-4E7E05E91275}" type="presParOf" srcId="{CBCB0873-E389-496D-BD3F-2EB04CA93A8A}" destId="{A076EB6A-32E4-4562-A0AD-B9080FD1E3FD}" srcOrd="1" destOrd="0" presId="urn:microsoft.com/office/officeart/2005/8/layout/orgChart1"/>
    <dgm:cxn modelId="{58AD877E-C7C0-4C2D-8F43-E3E15A28AD19}" type="presParOf" srcId="{D40EB29E-2B21-418C-A04F-06074B6CCBBF}" destId="{A9DF3D95-FAD7-4CC6-87DF-E6154735CC5D}" srcOrd="1" destOrd="0" presId="urn:microsoft.com/office/officeart/2005/8/layout/orgChart1"/>
    <dgm:cxn modelId="{D83B133E-B6E5-46D5-A59A-72BA5127BAB9}" type="presParOf" srcId="{D40EB29E-2B21-418C-A04F-06074B6CCBBF}" destId="{AD7A068A-0315-43ED-8887-4D7FAA5E6B06}" srcOrd="2" destOrd="0" presId="urn:microsoft.com/office/officeart/2005/8/layout/orgChart1"/>
    <dgm:cxn modelId="{E290B356-6A86-42BA-A94B-BB4C7C73431A}" type="presParOf" srcId="{46765CE8-4B16-4B11-87A8-03E7D28EE28E}" destId="{DC00B6AF-4883-4771-B1BA-2D83D894D092}" srcOrd="2" destOrd="0" presId="urn:microsoft.com/office/officeart/2005/8/layout/orgChart1"/>
    <dgm:cxn modelId="{FF73446E-0204-48F4-9BFE-AF6F98D2E908}" type="presParOf" srcId="{94D99E23-17A2-410A-A9C5-7D230D992971}" destId="{A4842BFF-429A-42E7-B59E-A899BF8C1671}" srcOrd="6" destOrd="0" presId="urn:microsoft.com/office/officeart/2005/8/layout/orgChart1"/>
    <dgm:cxn modelId="{2E8C5152-3509-4C1B-A32F-003C156C3C21}" type="presParOf" srcId="{94D99E23-17A2-410A-A9C5-7D230D992971}" destId="{E144FE64-88A8-4DE3-8380-C7DF911BAC8F}" srcOrd="7" destOrd="0" presId="urn:microsoft.com/office/officeart/2005/8/layout/orgChart1"/>
    <dgm:cxn modelId="{7E98D080-EC3E-43CE-AF3E-8CB268AF7D4F}" type="presParOf" srcId="{E144FE64-88A8-4DE3-8380-C7DF911BAC8F}" destId="{48C591CB-2541-41C9-A466-C7ECD087625B}" srcOrd="0" destOrd="0" presId="urn:microsoft.com/office/officeart/2005/8/layout/orgChart1"/>
    <dgm:cxn modelId="{4D6948AE-03A2-4F2C-962C-515EED359513}" type="presParOf" srcId="{48C591CB-2541-41C9-A466-C7ECD087625B}" destId="{30EA7D1C-B56E-4A29-A205-828879F5DB0A}" srcOrd="0" destOrd="0" presId="urn:microsoft.com/office/officeart/2005/8/layout/orgChart1"/>
    <dgm:cxn modelId="{4CEB84A1-9FD3-411C-997E-08ADC0615C71}" type="presParOf" srcId="{48C591CB-2541-41C9-A466-C7ECD087625B}" destId="{CA7B121A-27D7-4C21-86E3-E525A6019EB1}" srcOrd="1" destOrd="0" presId="urn:microsoft.com/office/officeart/2005/8/layout/orgChart1"/>
    <dgm:cxn modelId="{921A24AA-C430-46EA-B119-89282CB8A526}" type="presParOf" srcId="{E144FE64-88A8-4DE3-8380-C7DF911BAC8F}" destId="{44CA8C5F-9691-403A-8D43-ECDBDA880DEF}" srcOrd="1" destOrd="0" presId="urn:microsoft.com/office/officeart/2005/8/layout/orgChart1"/>
    <dgm:cxn modelId="{C16E8BCA-4BE0-4F58-B714-8C9585F7B7B4}" type="presParOf" srcId="{E144FE64-88A8-4DE3-8380-C7DF911BAC8F}" destId="{81415E13-3E8D-4506-BAA2-C0CA385D4F59}" srcOrd="2" destOrd="0" presId="urn:microsoft.com/office/officeart/2005/8/layout/orgChart1"/>
    <dgm:cxn modelId="{82CA7A08-172C-4A81-A266-A0D23D0B572B}" type="presParOf" srcId="{2AE2F917-55F6-4001-A309-B9BF6B5B3273}" destId="{0A27AE45-85C5-41CA-985C-36BCEAF1B9AC}" srcOrd="2" destOrd="0" presId="urn:microsoft.com/office/officeart/2005/8/layout/orgChart1"/>
    <dgm:cxn modelId="{B2BE4006-134E-41AE-A03F-72EA00F876E8}" type="presParOf" srcId="{09FA1530-7769-49A0-9A36-88DFD713421C}" destId="{EF3F8DB5-C8E3-4F99-A7D7-BCABA3968CE3}" srcOrd="16" destOrd="0" presId="urn:microsoft.com/office/officeart/2005/8/layout/orgChart1"/>
    <dgm:cxn modelId="{32E538C6-50BA-4DA5-A9F7-8C21BEAE2506}" type="presParOf" srcId="{09FA1530-7769-49A0-9A36-88DFD713421C}" destId="{181C2314-29FD-41BF-90C9-A96D8F7D609D}" srcOrd="17" destOrd="0" presId="urn:microsoft.com/office/officeart/2005/8/layout/orgChart1"/>
    <dgm:cxn modelId="{4CE2A094-621E-4CFF-82A0-381168B995FD}" type="presParOf" srcId="{181C2314-29FD-41BF-90C9-A96D8F7D609D}" destId="{9F0FCCC3-D759-4657-BBEA-165C01172B4D}" srcOrd="0" destOrd="0" presId="urn:microsoft.com/office/officeart/2005/8/layout/orgChart1"/>
    <dgm:cxn modelId="{725C93CD-82FE-4067-8E8B-87DF397971B6}" type="presParOf" srcId="{9F0FCCC3-D759-4657-BBEA-165C01172B4D}" destId="{0BCFBE12-781B-4143-9407-833F9B770CE1}" srcOrd="0" destOrd="0" presId="urn:microsoft.com/office/officeart/2005/8/layout/orgChart1"/>
    <dgm:cxn modelId="{97B857D9-BD25-4AD2-B927-771DD13D1498}" type="presParOf" srcId="{9F0FCCC3-D759-4657-BBEA-165C01172B4D}" destId="{F7AD8543-A096-42BF-A62C-453FA4940199}" srcOrd="1" destOrd="0" presId="urn:microsoft.com/office/officeart/2005/8/layout/orgChart1"/>
    <dgm:cxn modelId="{D427B368-A4A8-4E05-8B06-93A673404AC5}" type="presParOf" srcId="{181C2314-29FD-41BF-90C9-A96D8F7D609D}" destId="{98932CEF-5297-44D4-A7CE-7644A63E3996}" srcOrd="1" destOrd="0" presId="urn:microsoft.com/office/officeart/2005/8/layout/orgChart1"/>
    <dgm:cxn modelId="{0BB5125F-BBB1-40AD-9659-FACF26B90697}" type="presParOf" srcId="{98932CEF-5297-44D4-A7CE-7644A63E3996}" destId="{D8C402A1-2AF8-4568-84D4-50051119BA54}" srcOrd="0" destOrd="0" presId="urn:microsoft.com/office/officeart/2005/8/layout/orgChart1"/>
    <dgm:cxn modelId="{6A9EC83C-F86D-4819-BA3D-160B733BCEA3}" type="presParOf" srcId="{98932CEF-5297-44D4-A7CE-7644A63E3996}" destId="{1ED2D589-3F42-45FA-A460-309DAA17F053}" srcOrd="1" destOrd="0" presId="urn:microsoft.com/office/officeart/2005/8/layout/orgChart1"/>
    <dgm:cxn modelId="{48438C63-6205-45B9-A4AF-B89F94E36557}" type="presParOf" srcId="{1ED2D589-3F42-45FA-A460-309DAA17F053}" destId="{A48CB1A5-CD34-4771-99C1-32DD64708152}" srcOrd="0" destOrd="0" presId="urn:microsoft.com/office/officeart/2005/8/layout/orgChart1"/>
    <dgm:cxn modelId="{BBDFE11E-700C-44ED-A642-C31A5AC38B2C}" type="presParOf" srcId="{A48CB1A5-CD34-4771-99C1-32DD64708152}" destId="{7962AA10-EE2D-4B3A-BEE3-1449BB716C25}" srcOrd="0" destOrd="0" presId="urn:microsoft.com/office/officeart/2005/8/layout/orgChart1"/>
    <dgm:cxn modelId="{A2B031BC-AAF7-4568-B200-8B312418EA70}" type="presParOf" srcId="{A48CB1A5-CD34-4771-99C1-32DD64708152}" destId="{EC48748C-A4C3-45EF-A3E9-35E0A6FDC42C}" srcOrd="1" destOrd="0" presId="urn:microsoft.com/office/officeart/2005/8/layout/orgChart1"/>
    <dgm:cxn modelId="{41C6EE8E-22C1-4A05-932C-3B87E7659CB3}" type="presParOf" srcId="{1ED2D589-3F42-45FA-A460-309DAA17F053}" destId="{3D1401DE-9D0C-477E-9A53-F037036396F9}" srcOrd="1" destOrd="0" presId="urn:microsoft.com/office/officeart/2005/8/layout/orgChart1"/>
    <dgm:cxn modelId="{F01491C6-DFE0-4A1F-9C58-5A751A673001}" type="presParOf" srcId="{3D1401DE-9D0C-477E-9A53-F037036396F9}" destId="{537B660E-A4C1-417A-96AE-3034266F0D83}" srcOrd="0" destOrd="0" presId="urn:microsoft.com/office/officeart/2005/8/layout/orgChart1"/>
    <dgm:cxn modelId="{F889E4FC-E247-4296-A248-FECCC2DA4A67}" type="presParOf" srcId="{3D1401DE-9D0C-477E-9A53-F037036396F9}" destId="{619A3571-DDC1-4D7E-A383-D29213D1B33B}" srcOrd="1" destOrd="0" presId="urn:microsoft.com/office/officeart/2005/8/layout/orgChart1"/>
    <dgm:cxn modelId="{B79A3454-5848-415F-B248-E38DCD953A85}" type="presParOf" srcId="{619A3571-DDC1-4D7E-A383-D29213D1B33B}" destId="{1ECB81EF-C057-4BC2-BD1D-8E6B5E9B8CA3}" srcOrd="0" destOrd="0" presId="urn:microsoft.com/office/officeart/2005/8/layout/orgChart1"/>
    <dgm:cxn modelId="{31B9ACEB-4C6C-46CF-9523-AB0238024009}" type="presParOf" srcId="{1ECB81EF-C057-4BC2-BD1D-8E6B5E9B8CA3}" destId="{5A4899A0-2A41-47DD-8E0F-5CDB979B7836}" srcOrd="0" destOrd="0" presId="urn:microsoft.com/office/officeart/2005/8/layout/orgChart1"/>
    <dgm:cxn modelId="{702DC270-86BF-4663-AD1E-475A94C8D3B7}" type="presParOf" srcId="{1ECB81EF-C057-4BC2-BD1D-8E6B5E9B8CA3}" destId="{F5F1EBFD-2C94-4F47-8F88-9FB8764B7860}" srcOrd="1" destOrd="0" presId="urn:microsoft.com/office/officeart/2005/8/layout/orgChart1"/>
    <dgm:cxn modelId="{2707CC58-D187-4385-8E2E-8B8A6C03BC88}" type="presParOf" srcId="{619A3571-DDC1-4D7E-A383-D29213D1B33B}" destId="{AA8A8955-E55D-4C12-8F6E-B2478B94D283}" srcOrd="1" destOrd="0" presId="urn:microsoft.com/office/officeart/2005/8/layout/orgChart1"/>
    <dgm:cxn modelId="{87BC6C18-E962-44D8-AC07-BF69BB55F9C1}" type="presParOf" srcId="{619A3571-DDC1-4D7E-A383-D29213D1B33B}" destId="{55A0BE47-9B04-4135-8AD6-BB616CC9C4AF}" srcOrd="2" destOrd="0" presId="urn:microsoft.com/office/officeart/2005/8/layout/orgChart1"/>
    <dgm:cxn modelId="{62E24B40-BC58-4908-806D-74F03E048320}" type="presParOf" srcId="{3D1401DE-9D0C-477E-9A53-F037036396F9}" destId="{4A713DB2-46EA-437E-BD17-CFCA3D5E75F4}" srcOrd="2" destOrd="0" presId="urn:microsoft.com/office/officeart/2005/8/layout/orgChart1"/>
    <dgm:cxn modelId="{498B03A8-CA45-4181-8922-C1F52B17F172}" type="presParOf" srcId="{3D1401DE-9D0C-477E-9A53-F037036396F9}" destId="{CD665F84-AA6F-4ECC-A30F-6312D13BB452}" srcOrd="3" destOrd="0" presId="urn:microsoft.com/office/officeart/2005/8/layout/orgChart1"/>
    <dgm:cxn modelId="{EC58D98D-7AE7-47EF-B9BF-51CD6B7DBBA8}" type="presParOf" srcId="{CD665F84-AA6F-4ECC-A30F-6312D13BB452}" destId="{E967035B-948D-4563-9762-6FEE19BF9BE5}" srcOrd="0" destOrd="0" presId="urn:microsoft.com/office/officeart/2005/8/layout/orgChart1"/>
    <dgm:cxn modelId="{3C3E9390-F1A2-4E2F-8B97-26528C9E0759}" type="presParOf" srcId="{E967035B-948D-4563-9762-6FEE19BF9BE5}" destId="{3B176A43-78BA-44C2-B426-C78A021490C2}" srcOrd="0" destOrd="0" presId="urn:microsoft.com/office/officeart/2005/8/layout/orgChart1"/>
    <dgm:cxn modelId="{F84E2793-B7C8-49E9-9B9A-81D5BC09E13C}" type="presParOf" srcId="{E967035B-948D-4563-9762-6FEE19BF9BE5}" destId="{2CC7E9FD-657C-4FDA-B32E-201E0FEB4837}" srcOrd="1" destOrd="0" presId="urn:microsoft.com/office/officeart/2005/8/layout/orgChart1"/>
    <dgm:cxn modelId="{787472A4-3E66-4C63-90A2-CEF022A7B3AC}" type="presParOf" srcId="{CD665F84-AA6F-4ECC-A30F-6312D13BB452}" destId="{FD948FD9-7F7C-4150-9719-9828EC6937EA}" srcOrd="1" destOrd="0" presId="urn:microsoft.com/office/officeart/2005/8/layout/orgChart1"/>
    <dgm:cxn modelId="{20570229-26BE-4C5F-9164-EB6FFF8094AF}" type="presParOf" srcId="{CD665F84-AA6F-4ECC-A30F-6312D13BB452}" destId="{120FE6AD-9769-45BF-A824-D64CB9882E9E}" srcOrd="2" destOrd="0" presId="urn:microsoft.com/office/officeart/2005/8/layout/orgChart1"/>
    <dgm:cxn modelId="{326CF535-316C-460C-80C1-452DFA1BA5ED}" type="presParOf" srcId="{1ED2D589-3F42-45FA-A460-309DAA17F053}" destId="{603F6948-AEA2-4492-B7D8-BDAC8ACDE466}" srcOrd="2" destOrd="0" presId="urn:microsoft.com/office/officeart/2005/8/layout/orgChart1"/>
    <dgm:cxn modelId="{99D234A6-C208-436E-9776-366A076C68BF}" type="presParOf" srcId="{98932CEF-5297-44D4-A7CE-7644A63E3996}" destId="{77CCEFDB-5F02-4BCA-93A6-C2DCF92494BF}" srcOrd="2" destOrd="0" presId="urn:microsoft.com/office/officeart/2005/8/layout/orgChart1"/>
    <dgm:cxn modelId="{FC86EF63-8DA9-4228-B1F9-D75F0AC9A621}" type="presParOf" srcId="{98932CEF-5297-44D4-A7CE-7644A63E3996}" destId="{6A6C6A44-D56A-472F-897D-05799FE68E6B}" srcOrd="3" destOrd="0" presId="urn:microsoft.com/office/officeart/2005/8/layout/orgChart1"/>
    <dgm:cxn modelId="{FB3D9DE7-761A-4A45-A606-BD17217590AE}" type="presParOf" srcId="{6A6C6A44-D56A-472F-897D-05799FE68E6B}" destId="{7576AD44-6F18-42D2-881A-140381230AF4}" srcOrd="0" destOrd="0" presId="urn:microsoft.com/office/officeart/2005/8/layout/orgChart1"/>
    <dgm:cxn modelId="{3592637D-B063-4490-A640-0BF0FD67A1AA}" type="presParOf" srcId="{7576AD44-6F18-42D2-881A-140381230AF4}" destId="{7F191830-94C8-4104-95E7-67B3CEC4BF27}" srcOrd="0" destOrd="0" presId="urn:microsoft.com/office/officeart/2005/8/layout/orgChart1"/>
    <dgm:cxn modelId="{5D1DC1A8-2528-4C6A-8E7C-2EB815ADD58F}" type="presParOf" srcId="{7576AD44-6F18-42D2-881A-140381230AF4}" destId="{ECDF0BD2-CA3B-4439-92AB-AE57A2EB18DE}" srcOrd="1" destOrd="0" presId="urn:microsoft.com/office/officeart/2005/8/layout/orgChart1"/>
    <dgm:cxn modelId="{C6B51147-1C6D-4935-9E11-6991BD7A4552}" type="presParOf" srcId="{6A6C6A44-D56A-472F-897D-05799FE68E6B}" destId="{EF6C52F5-4CBD-437F-8119-A3F46C617DDA}" srcOrd="1" destOrd="0" presId="urn:microsoft.com/office/officeart/2005/8/layout/orgChart1"/>
    <dgm:cxn modelId="{FA3B0159-0716-4D0A-ADDA-95520CE72062}" type="presParOf" srcId="{6A6C6A44-D56A-472F-897D-05799FE68E6B}" destId="{7999DAAF-0853-43BC-84E9-9FD811551823}" srcOrd="2" destOrd="0" presId="urn:microsoft.com/office/officeart/2005/8/layout/orgChart1"/>
    <dgm:cxn modelId="{DCC02E28-FADD-477A-B8B4-8285C54ACC13}" type="presParOf" srcId="{98932CEF-5297-44D4-A7CE-7644A63E3996}" destId="{FE2C35D9-9884-48BE-987B-883DF2DDB0E1}" srcOrd="4" destOrd="0" presId="urn:microsoft.com/office/officeart/2005/8/layout/orgChart1"/>
    <dgm:cxn modelId="{AEF9620A-4BF6-4111-9F56-A232A81943BC}" type="presParOf" srcId="{98932CEF-5297-44D4-A7CE-7644A63E3996}" destId="{5DFBA079-3578-4454-A2C3-7264E8B5C8B5}" srcOrd="5" destOrd="0" presId="urn:microsoft.com/office/officeart/2005/8/layout/orgChart1"/>
    <dgm:cxn modelId="{6F2F4824-8A8A-43BE-8AE1-B2FE166A3646}" type="presParOf" srcId="{5DFBA079-3578-4454-A2C3-7264E8B5C8B5}" destId="{2C48B1D6-7A21-41E7-B76B-A02046F15139}" srcOrd="0" destOrd="0" presId="urn:microsoft.com/office/officeart/2005/8/layout/orgChart1"/>
    <dgm:cxn modelId="{F27E5684-12E3-4F70-9F5F-05A1D79A7A30}" type="presParOf" srcId="{2C48B1D6-7A21-41E7-B76B-A02046F15139}" destId="{09142732-1E81-484B-ADD8-DE05915B1430}" srcOrd="0" destOrd="0" presId="urn:microsoft.com/office/officeart/2005/8/layout/orgChart1"/>
    <dgm:cxn modelId="{BAA0FE88-B691-4AEA-B465-6A25C2039212}" type="presParOf" srcId="{2C48B1D6-7A21-41E7-B76B-A02046F15139}" destId="{05B44DDA-4942-4625-8E6A-456034CD2B85}" srcOrd="1" destOrd="0" presId="urn:microsoft.com/office/officeart/2005/8/layout/orgChart1"/>
    <dgm:cxn modelId="{E617F8BF-6DE4-4290-B17C-91299EA2D87B}" type="presParOf" srcId="{5DFBA079-3578-4454-A2C3-7264E8B5C8B5}" destId="{3EA5D2D1-F287-48A9-8AA0-CB910F4CAEAF}" srcOrd="1" destOrd="0" presId="urn:microsoft.com/office/officeart/2005/8/layout/orgChart1"/>
    <dgm:cxn modelId="{317A5D33-77C3-4E07-9B0D-C7085CB1A748}" type="presParOf" srcId="{5DFBA079-3578-4454-A2C3-7264E8B5C8B5}" destId="{ECF98A64-B3D1-480A-ADD5-13C04BC6EBBD}" srcOrd="2" destOrd="0" presId="urn:microsoft.com/office/officeart/2005/8/layout/orgChart1"/>
    <dgm:cxn modelId="{111808F9-7439-46FB-98FF-8F116AC89799}" type="presParOf" srcId="{98932CEF-5297-44D4-A7CE-7644A63E3996}" destId="{D70252DC-7BD2-47E2-9A94-B7A83DCF244F}" srcOrd="6" destOrd="0" presId="urn:microsoft.com/office/officeart/2005/8/layout/orgChart1"/>
    <dgm:cxn modelId="{EE9166A5-FD44-4D45-8419-4C3ACC08149C}" type="presParOf" srcId="{98932CEF-5297-44D4-A7CE-7644A63E3996}" destId="{03AD87A8-DD23-4993-9812-10F7245322B0}" srcOrd="7" destOrd="0" presId="urn:microsoft.com/office/officeart/2005/8/layout/orgChart1"/>
    <dgm:cxn modelId="{BEBF7B52-DA7C-4FB8-B97E-485D6A92C10D}" type="presParOf" srcId="{03AD87A8-DD23-4993-9812-10F7245322B0}" destId="{1C5EFDCD-7772-4411-9E5F-6D84CBE86AF5}" srcOrd="0" destOrd="0" presId="urn:microsoft.com/office/officeart/2005/8/layout/orgChart1"/>
    <dgm:cxn modelId="{81EA683C-134A-460D-BD89-4D264E11C8F2}" type="presParOf" srcId="{1C5EFDCD-7772-4411-9E5F-6D84CBE86AF5}" destId="{7F2BC44D-CC9E-408F-8593-C0D20EB2D012}" srcOrd="0" destOrd="0" presId="urn:microsoft.com/office/officeart/2005/8/layout/orgChart1"/>
    <dgm:cxn modelId="{2B41F366-8F3B-45F6-B2B4-5E895C2672CE}" type="presParOf" srcId="{1C5EFDCD-7772-4411-9E5F-6D84CBE86AF5}" destId="{47478A04-D4A7-4EEF-961B-5E71F9A3FEE7}" srcOrd="1" destOrd="0" presId="urn:microsoft.com/office/officeart/2005/8/layout/orgChart1"/>
    <dgm:cxn modelId="{843C5171-F83D-4386-AD92-352C8245586C}" type="presParOf" srcId="{03AD87A8-DD23-4993-9812-10F7245322B0}" destId="{B2763E9C-9B33-4DC2-9053-E9E4F278DD51}" srcOrd="1" destOrd="0" presId="urn:microsoft.com/office/officeart/2005/8/layout/orgChart1"/>
    <dgm:cxn modelId="{1A8DBBCF-9FF3-435C-9AD2-8AAAD9FFF66B}" type="presParOf" srcId="{03AD87A8-DD23-4993-9812-10F7245322B0}" destId="{DBF6E73F-3D0C-4807-BD84-642254BE881B}" srcOrd="2" destOrd="0" presId="urn:microsoft.com/office/officeart/2005/8/layout/orgChart1"/>
    <dgm:cxn modelId="{EC114841-BEAA-499F-9312-EFCE6A0DDCC9}" type="presParOf" srcId="{181C2314-29FD-41BF-90C9-A96D8F7D609D}" destId="{44EEAC0D-F746-47FA-A085-601D39A008AA}" srcOrd="2" destOrd="0" presId="urn:microsoft.com/office/officeart/2005/8/layout/orgChart1"/>
    <dgm:cxn modelId="{E3881AFE-C022-460D-BAAF-09D59654D932}" type="presParOf" srcId="{09FA1530-7769-49A0-9A36-88DFD713421C}" destId="{DC0618BD-7403-422F-A7D4-1C835E762D68}" srcOrd="18" destOrd="0" presId="urn:microsoft.com/office/officeart/2005/8/layout/orgChart1"/>
    <dgm:cxn modelId="{6CF39606-F04C-4543-94AF-90351B2C81BF}" type="presParOf" srcId="{09FA1530-7769-49A0-9A36-88DFD713421C}" destId="{91FB2E78-8E2B-40EB-971A-0D6593C7B2D0}" srcOrd="19" destOrd="0" presId="urn:microsoft.com/office/officeart/2005/8/layout/orgChart1"/>
    <dgm:cxn modelId="{9501A597-39B5-4D68-8402-7FFF019C1997}" type="presParOf" srcId="{91FB2E78-8E2B-40EB-971A-0D6593C7B2D0}" destId="{588D6269-89ED-45AD-A8A1-CF96640465E9}" srcOrd="0" destOrd="0" presId="urn:microsoft.com/office/officeart/2005/8/layout/orgChart1"/>
    <dgm:cxn modelId="{8DE24283-A353-4AB7-9D5E-D4F880533BCE}" type="presParOf" srcId="{588D6269-89ED-45AD-A8A1-CF96640465E9}" destId="{D95D01BF-3579-4806-A3AB-77BE60F789C5}" srcOrd="0" destOrd="0" presId="urn:microsoft.com/office/officeart/2005/8/layout/orgChart1"/>
    <dgm:cxn modelId="{8AF7FE44-345B-4900-9FE6-262709604D9A}" type="presParOf" srcId="{588D6269-89ED-45AD-A8A1-CF96640465E9}" destId="{ADEAB166-D389-4167-A346-0078685D0368}" srcOrd="1" destOrd="0" presId="urn:microsoft.com/office/officeart/2005/8/layout/orgChart1"/>
    <dgm:cxn modelId="{AA61FA16-60B9-456C-8C7F-A49BA636E063}" type="presParOf" srcId="{91FB2E78-8E2B-40EB-971A-0D6593C7B2D0}" destId="{E8F8BCE8-E86E-41F6-91B1-FC3593930E32}" srcOrd="1" destOrd="0" presId="urn:microsoft.com/office/officeart/2005/8/layout/orgChart1"/>
    <dgm:cxn modelId="{114381CA-21E0-4D57-BA0D-733F1F2444C1}" type="presParOf" srcId="{E8F8BCE8-E86E-41F6-91B1-FC3593930E32}" destId="{5D3F5F9D-3BF2-4669-A99C-CC3E1FC9DB93}" srcOrd="0" destOrd="0" presId="urn:microsoft.com/office/officeart/2005/8/layout/orgChart1"/>
    <dgm:cxn modelId="{E28124FA-8484-4A12-8466-5DE8FB36A4CF}" type="presParOf" srcId="{E8F8BCE8-E86E-41F6-91B1-FC3593930E32}" destId="{C5E8E729-37E1-41BD-8A93-0A34B3B8649C}" srcOrd="1" destOrd="0" presId="urn:microsoft.com/office/officeart/2005/8/layout/orgChart1"/>
    <dgm:cxn modelId="{3F52F3B6-9948-4687-9F87-C9FA7F75BAA1}" type="presParOf" srcId="{C5E8E729-37E1-41BD-8A93-0A34B3B8649C}" destId="{2AA03F6F-A2B8-4EEA-9938-E46D8DE1A74F}" srcOrd="0" destOrd="0" presId="urn:microsoft.com/office/officeart/2005/8/layout/orgChart1"/>
    <dgm:cxn modelId="{F2BF7FAB-247C-4E65-BFA9-95F81F26644A}" type="presParOf" srcId="{2AA03F6F-A2B8-4EEA-9938-E46D8DE1A74F}" destId="{E2BCE37F-0AAC-4663-A440-57A729C5F14B}" srcOrd="0" destOrd="0" presId="urn:microsoft.com/office/officeart/2005/8/layout/orgChart1"/>
    <dgm:cxn modelId="{A7BA07C0-F0BF-4BB9-9C65-DA96056EAAF1}" type="presParOf" srcId="{2AA03F6F-A2B8-4EEA-9938-E46D8DE1A74F}" destId="{385E402C-A1DC-4DF6-AD41-5A5D6388F2A0}" srcOrd="1" destOrd="0" presId="urn:microsoft.com/office/officeart/2005/8/layout/orgChart1"/>
    <dgm:cxn modelId="{57765E20-5238-4DAA-80C1-2E6FE2184377}" type="presParOf" srcId="{C5E8E729-37E1-41BD-8A93-0A34B3B8649C}" destId="{731152F5-E018-4EA9-8417-539D6AB9CC53}" srcOrd="1" destOrd="0" presId="urn:microsoft.com/office/officeart/2005/8/layout/orgChart1"/>
    <dgm:cxn modelId="{9811505E-E0D1-4A54-AE85-9BFA9F46ECDA}" type="presParOf" srcId="{731152F5-E018-4EA9-8417-539D6AB9CC53}" destId="{08227ECA-A49E-44D3-A1CD-79628CF9A610}" srcOrd="0" destOrd="0" presId="urn:microsoft.com/office/officeart/2005/8/layout/orgChart1"/>
    <dgm:cxn modelId="{3E23B59C-659B-4D23-8738-461BCBC10E40}" type="presParOf" srcId="{731152F5-E018-4EA9-8417-539D6AB9CC53}" destId="{489B1702-91B7-46C4-9FEF-BE44481C37CF}" srcOrd="1" destOrd="0" presId="urn:microsoft.com/office/officeart/2005/8/layout/orgChart1"/>
    <dgm:cxn modelId="{FB80A6CA-FA16-434F-8F97-1080A24AE4B0}" type="presParOf" srcId="{489B1702-91B7-46C4-9FEF-BE44481C37CF}" destId="{6E5D0367-D8C8-40BF-A1AD-E1D1AFCE7456}" srcOrd="0" destOrd="0" presId="urn:microsoft.com/office/officeart/2005/8/layout/orgChart1"/>
    <dgm:cxn modelId="{4C64DC7D-F97B-48C4-A592-B5600B020171}" type="presParOf" srcId="{6E5D0367-D8C8-40BF-A1AD-E1D1AFCE7456}" destId="{48526770-9E80-4D81-BA40-6077140C4390}" srcOrd="0" destOrd="0" presId="urn:microsoft.com/office/officeart/2005/8/layout/orgChart1"/>
    <dgm:cxn modelId="{5A0714D3-97CD-49B6-AB62-77BF4C1F07B5}" type="presParOf" srcId="{6E5D0367-D8C8-40BF-A1AD-E1D1AFCE7456}" destId="{74C49F91-5933-4DD7-8E3E-20B8C505F211}" srcOrd="1" destOrd="0" presId="urn:microsoft.com/office/officeart/2005/8/layout/orgChart1"/>
    <dgm:cxn modelId="{54B3CCCC-22CC-47BD-8CDC-FBA43F418984}" type="presParOf" srcId="{489B1702-91B7-46C4-9FEF-BE44481C37CF}" destId="{6220DCCE-4CD4-410C-9D51-D7D07A678F0F}" srcOrd="1" destOrd="0" presId="urn:microsoft.com/office/officeart/2005/8/layout/orgChart1"/>
    <dgm:cxn modelId="{3D3430BC-6091-4951-AB6C-ABEC95A9BF6A}" type="presParOf" srcId="{489B1702-91B7-46C4-9FEF-BE44481C37CF}" destId="{2FE1209A-7B91-4EF0-A4FF-BE79E7667A0D}" srcOrd="2" destOrd="0" presId="urn:microsoft.com/office/officeart/2005/8/layout/orgChart1"/>
    <dgm:cxn modelId="{DBE4F174-B5F7-46D9-8925-095D321371EC}" type="presParOf" srcId="{731152F5-E018-4EA9-8417-539D6AB9CC53}" destId="{5CE5D6CC-9BE7-4EFA-88B7-D4516E981D83}" srcOrd="2" destOrd="0" presId="urn:microsoft.com/office/officeart/2005/8/layout/orgChart1"/>
    <dgm:cxn modelId="{856C4095-CBD8-48E9-B157-CCC979239D20}" type="presParOf" srcId="{731152F5-E018-4EA9-8417-539D6AB9CC53}" destId="{60B42946-61BC-41AD-AD2B-0E109EFC3A6A}" srcOrd="3" destOrd="0" presId="urn:microsoft.com/office/officeart/2005/8/layout/orgChart1"/>
    <dgm:cxn modelId="{69216F54-E55E-48E1-8398-B3CF0D686AA0}" type="presParOf" srcId="{60B42946-61BC-41AD-AD2B-0E109EFC3A6A}" destId="{25A683BF-5414-4695-B3C6-38FE989D8386}" srcOrd="0" destOrd="0" presId="urn:microsoft.com/office/officeart/2005/8/layout/orgChart1"/>
    <dgm:cxn modelId="{7B2ECFFD-94AD-4BF6-9616-A20C0392F0A7}" type="presParOf" srcId="{25A683BF-5414-4695-B3C6-38FE989D8386}" destId="{44E9FD46-4522-4870-8F75-DBF4911748B9}" srcOrd="0" destOrd="0" presId="urn:microsoft.com/office/officeart/2005/8/layout/orgChart1"/>
    <dgm:cxn modelId="{AAE5D034-A52C-4969-8D0E-51F73C998695}" type="presParOf" srcId="{25A683BF-5414-4695-B3C6-38FE989D8386}" destId="{EC915BEE-131E-4D25-8A01-8FDBCE2D1158}" srcOrd="1" destOrd="0" presId="urn:microsoft.com/office/officeart/2005/8/layout/orgChart1"/>
    <dgm:cxn modelId="{122D120E-2F1E-42C3-8908-8A839FD1BBC7}" type="presParOf" srcId="{60B42946-61BC-41AD-AD2B-0E109EFC3A6A}" destId="{65D4D749-8001-490B-95B3-4CD7A1A33D4E}" srcOrd="1" destOrd="0" presId="urn:microsoft.com/office/officeart/2005/8/layout/orgChart1"/>
    <dgm:cxn modelId="{2B5964C1-B4D5-42FF-AEBB-21F9DC35D68C}" type="presParOf" srcId="{60B42946-61BC-41AD-AD2B-0E109EFC3A6A}" destId="{D99171EE-E26F-4276-94DF-B639148F50A5}" srcOrd="2" destOrd="0" presId="urn:microsoft.com/office/officeart/2005/8/layout/orgChart1"/>
    <dgm:cxn modelId="{787C95C3-8A16-486C-9DF0-BC321EE93BE5}" type="presParOf" srcId="{731152F5-E018-4EA9-8417-539D6AB9CC53}" destId="{36073BD0-98F0-4340-9D53-6F08F11B6871}" srcOrd="4" destOrd="0" presId="urn:microsoft.com/office/officeart/2005/8/layout/orgChart1"/>
    <dgm:cxn modelId="{57E5C30D-F0A9-48A1-AB9F-5B7FC3CEF6B7}" type="presParOf" srcId="{731152F5-E018-4EA9-8417-539D6AB9CC53}" destId="{F1527C34-7845-4370-924F-41E24FCFE7FF}" srcOrd="5" destOrd="0" presId="urn:microsoft.com/office/officeart/2005/8/layout/orgChart1"/>
    <dgm:cxn modelId="{2A0DFEA2-2082-4A6C-A073-9892B489AFBA}" type="presParOf" srcId="{F1527C34-7845-4370-924F-41E24FCFE7FF}" destId="{64AA77CE-2CE5-442C-B8A0-560F06C7E33E}" srcOrd="0" destOrd="0" presId="urn:microsoft.com/office/officeart/2005/8/layout/orgChart1"/>
    <dgm:cxn modelId="{DAA6DDAC-4EC5-488C-AE8E-B901858789C6}" type="presParOf" srcId="{64AA77CE-2CE5-442C-B8A0-560F06C7E33E}" destId="{788F56BE-A252-4EF6-AAF7-0512B26B5989}" srcOrd="0" destOrd="0" presId="urn:microsoft.com/office/officeart/2005/8/layout/orgChart1"/>
    <dgm:cxn modelId="{AD087A3D-A854-4B03-AB9B-1B6AEFCCC10E}" type="presParOf" srcId="{64AA77CE-2CE5-442C-B8A0-560F06C7E33E}" destId="{D7D3DA86-D135-4016-AC39-55D7E41A65B5}" srcOrd="1" destOrd="0" presId="urn:microsoft.com/office/officeart/2005/8/layout/orgChart1"/>
    <dgm:cxn modelId="{7D906096-C21B-440A-AE36-7AB6402E148B}" type="presParOf" srcId="{F1527C34-7845-4370-924F-41E24FCFE7FF}" destId="{042163D0-F859-40D3-96F1-E34788D8556D}" srcOrd="1" destOrd="0" presId="urn:microsoft.com/office/officeart/2005/8/layout/orgChart1"/>
    <dgm:cxn modelId="{69E2B7B6-0536-406E-AC16-9DB99DDC34A5}" type="presParOf" srcId="{F1527C34-7845-4370-924F-41E24FCFE7FF}" destId="{E954212C-A62E-43C9-9F84-7318E28B86F5}" srcOrd="2" destOrd="0" presId="urn:microsoft.com/office/officeart/2005/8/layout/orgChart1"/>
    <dgm:cxn modelId="{8C9F9FEE-10D3-4C42-B54F-FB7E47538A45}" type="presParOf" srcId="{C5E8E729-37E1-41BD-8A93-0A34B3B8649C}" destId="{BA1CB6A1-32A8-4CE7-8751-FE01D31BEA87}" srcOrd="2" destOrd="0" presId="urn:microsoft.com/office/officeart/2005/8/layout/orgChart1"/>
    <dgm:cxn modelId="{C78A8E62-E6CE-4F7C-8028-D0AEEB27EA28}" type="presParOf" srcId="{E8F8BCE8-E86E-41F6-91B1-FC3593930E32}" destId="{A73914E5-0795-4EA8-8465-81A11DB85CCD}" srcOrd="2" destOrd="0" presId="urn:microsoft.com/office/officeart/2005/8/layout/orgChart1"/>
    <dgm:cxn modelId="{A5A43D79-F07E-45A3-84DE-B9E8241F9E42}" type="presParOf" srcId="{E8F8BCE8-E86E-41F6-91B1-FC3593930E32}" destId="{7ED58C64-42AD-418E-8516-3A920DA79BA7}" srcOrd="3" destOrd="0" presId="urn:microsoft.com/office/officeart/2005/8/layout/orgChart1"/>
    <dgm:cxn modelId="{13D606F2-4CB7-4008-92F3-A1D43E1D00A3}" type="presParOf" srcId="{7ED58C64-42AD-418E-8516-3A920DA79BA7}" destId="{274325F6-DE23-44F5-8435-002C9FE03EF6}" srcOrd="0" destOrd="0" presId="urn:microsoft.com/office/officeart/2005/8/layout/orgChart1"/>
    <dgm:cxn modelId="{7E38422B-6922-4695-B5EB-AE36C3EC82E7}" type="presParOf" srcId="{274325F6-DE23-44F5-8435-002C9FE03EF6}" destId="{820BD362-AC05-4E49-ABF7-C1E634CBDF49}" srcOrd="0" destOrd="0" presId="urn:microsoft.com/office/officeart/2005/8/layout/orgChart1"/>
    <dgm:cxn modelId="{D83F44C5-318A-4E38-A1A2-C69E76480811}" type="presParOf" srcId="{274325F6-DE23-44F5-8435-002C9FE03EF6}" destId="{71FD361A-0C23-4352-BA39-18CDEADB5791}" srcOrd="1" destOrd="0" presId="urn:microsoft.com/office/officeart/2005/8/layout/orgChart1"/>
    <dgm:cxn modelId="{701BAEB5-5440-4015-AA11-DB138A12EA5F}" type="presParOf" srcId="{7ED58C64-42AD-418E-8516-3A920DA79BA7}" destId="{18774A00-D737-4D18-91E5-5FB09D145133}" srcOrd="1" destOrd="0" presId="urn:microsoft.com/office/officeart/2005/8/layout/orgChart1"/>
    <dgm:cxn modelId="{60E1C55F-D627-42DF-847C-5D96D715E564}" type="presParOf" srcId="{7ED58C64-42AD-418E-8516-3A920DA79BA7}" destId="{E38CBD5D-B0B2-4F11-A3E2-F84EDC5FFF8C}" srcOrd="2" destOrd="0" presId="urn:microsoft.com/office/officeart/2005/8/layout/orgChart1"/>
    <dgm:cxn modelId="{8F3105C2-29CA-41FE-910E-14D159815CA1}" type="presParOf" srcId="{E8F8BCE8-E86E-41F6-91B1-FC3593930E32}" destId="{26191094-76C7-4237-8993-989A6B48F424}" srcOrd="4" destOrd="0" presId="urn:microsoft.com/office/officeart/2005/8/layout/orgChart1"/>
    <dgm:cxn modelId="{47CBF7D5-6C1F-41C2-B34F-D6A9249E6C9C}" type="presParOf" srcId="{E8F8BCE8-E86E-41F6-91B1-FC3593930E32}" destId="{86E6BCDF-4A51-4197-9C07-CE16BEA46257}" srcOrd="5" destOrd="0" presId="urn:microsoft.com/office/officeart/2005/8/layout/orgChart1"/>
    <dgm:cxn modelId="{C4A9B29D-B25E-4661-AE09-892967E6CDB1}" type="presParOf" srcId="{86E6BCDF-4A51-4197-9C07-CE16BEA46257}" destId="{8D653903-7981-41C6-92A7-4A365D73E1EC}" srcOrd="0" destOrd="0" presId="urn:microsoft.com/office/officeart/2005/8/layout/orgChart1"/>
    <dgm:cxn modelId="{23EEADF0-5941-46EF-A351-4DC26C39024B}" type="presParOf" srcId="{8D653903-7981-41C6-92A7-4A365D73E1EC}" destId="{8A4E71B8-D0B5-49B0-B6A4-BF644215280C}" srcOrd="0" destOrd="0" presId="urn:microsoft.com/office/officeart/2005/8/layout/orgChart1"/>
    <dgm:cxn modelId="{36A183C2-B739-4C7A-9E38-C30E8D854009}" type="presParOf" srcId="{8D653903-7981-41C6-92A7-4A365D73E1EC}" destId="{3F988293-D488-45A4-A173-CE06C1DC39EA}" srcOrd="1" destOrd="0" presId="urn:microsoft.com/office/officeart/2005/8/layout/orgChart1"/>
    <dgm:cxn modelId="{C04E025A-2048-4A15-8F55-902E3742FBAE}" type="presParOf" srcId="{86E6BCDF-4A51-4197-9C07-CE16BEA46257}" destId="{2730FE5D-0D4C-49AB-A2B2-A8E08A17E7F4}" srcOrd="1" destOrd="0" presId="urn:microsoft.com/office/officeart/2005/8/layout/orgChart1"/>
    <dgm:cxn modelId="{ADBA553A-0FE6-4E40-AA60-A5A2600102AC}" type="presParOf" srcId="{86E6BCDF-4A51-4197-9C07-CE16BEA46257}" destId="{26D601A5-2433-49B9-9994-881AFB6D3A8A}" srcOrd="2" destOrd="0" presId="urn:microsoft.com/office/officeart/2005/8/layout/orgChart1"/>
    <dgm:cxn modelId="{89DD86E2-72E3-4FCE-B76B-BFD33DF8B219}" type="presParOf" srcId="{E8F8BCE8-E86E-41F6-91B1-FC3593930E32}" destId="{ABCFDD1C-B999-4F90-AEA8-A6286C59A5EB}" srcOrd="6" destOrd="0" presId="urn:microsoft.com/office/officeart/2005/8/layout/orgChart1"/>
    <dgm:cxn modelId="{CE695DF6-FD14-4B7E-8371-AED22BA22231}" type="presParOf" srcId="{E8F8BCE8-E86E-41F6-91B1-FC3593930E32}" destId="{0917A294-CA64-4A1D-8B2A-5D86F666A877}" srcOrd="7" destOrd="0" presId="urn:microsoft.com/office/officeart/2005/8/layout/orgChart1"/>
    <dgm:cxn modelId="{42B4834E-13D2-4424-8D4A-C8A2F1DFDC69}" type="presParOf" srcId="{0917A294-CA64-4A1D-8B2A-5D86F666A877}" destId="{5F409AA2-A68A-4323-9A84-41189AA65350}" srcOrd="0" destOrd="0" presId="urn:microsoft.com/office/officeart/2005/8/layout/orgChart1"/>
    <dgm:cxn modelId="{1FC2CE81-7B1E-43C5-BEC1-CE42DCF90B9D}" type="presParOf" srcId="{5F409AA2-A68A-4323-9A84-41189AA65350}" destId="{D149468F-52D8-44B5-AF7D-1FB2585D643E}" srcOrd="0" destOrd="0" presId="urn:microsoft.com/office/officeart/2005/8/layout/orgChart1"/>
    <dgm:cxn modelId="{CAEE7A55-E901-42ED-912C-BE1B3F335347}" type="presParOf" srcId="{5F409AA2-A68A-4323-9A84-41189AA65350}" destId="{0BC46AF7-1EEB-4FF6-BAD3-588C5566D741}" srcOrd="1" destOrd="0" presId="urn:microsoft.com/office/officeart/2005/8/layout/orgChart1"/>
    <dgm:cxn modelId="{F63F8F3C-436C-484A-B99B-86946000F40B}" type="presParOf" srcId="{0917A294-CA64-4A1D-8B2A-5D86F666A877}" destId="{B1BBDD9A-DF72-4977-93B3-EA8A1DEB3805}" srcOrd="1" destOrd="0" presId="urn:microsoft.com/office/officeart/2005/8/layout/orgChart1"/>
    <dgm:cxn modelId="{88D47B72-39C5-4A3D-9A31-FD03A99D5468}" type="presParOf" srcId="{0917A294-CA64-4A1D-8B2A-5D86F666A877}" destId="{9CB819A5-BC40-47FD-BA72-3C8232ECC56C}" srcOrd="2" destOrd="0" presId="urn:microsoft.com/office/officeart/2005/8/layout/orgChart1"/>
    <dgm:cxn modelId="{C3B1CCF0-E2D1-41CC-B84C-5ECC9430B8C3}" type="presParOf" srcId="{91FB2E78-8E2B-40EB-971A-0D6593C7B2D0}" destId="{03FC2B8F-84CE-449C-B394-3C46CC184DD6}" srcOrd="2" destOrd="0" presId="urn:microsoft.com/office/officeart/2005/8/layout/orgChart1"/>
    <dgm:cxn modelId="{952F86FE-0028-4653-9F37-F3357E1CF99D}" type="presParOf" srcId="{09FA1530-7769-49A0-9A36-88DFD713421C}" destId="{247A330B-6DFA-47DE-A28F-09A9FE14F562}" srcOrd="20" destOrd="0" presId="urn:microsoft.com/office/officeart/2005/8/layout/orgChart1"/>
    <dgm:cxn modelId="{3249B5CE-3AB6-458D-B852-756FC051830B}" type="presParOf" srcId="{09FA1530-7769-49A0-9A36-88DFD713421C}" destId="{37D1D873-6338-48DD-AB7C-194C824DA0CF}" srcOrd="21" destOrd="0" presId="urn:microsoft.com/office/officeart/2005/8/layout/orgChart1"/>
    <dgm:cxn modelId="{760CBA1C-DE58-41D3-B178-425CFFC31D97}" type="presParOf" srcId="{37D1D873-6338-48DD-AB7C-194C824DA0CF}" destId="{B8B270F5-FAC6-43E1-8653-FA08FA30FCF3}" srcOrd="0" destOrd="0" presId="urn:microsoft.com/office/officeart/2005/8/layout/orgChart1"/>
    <dgm:cxn modelId="{EBD8D3E7-3889-4BC8-8C5C-25AD6CF4C758}" type="presParOf" srcId="{B8B270F5-FAC6-43E1-8653-FA08FA30FCF3}" destId="{16D7E4EF-8140-4316-BD69-44DEC4F8DADF}" srcOrd="0" destOrd="0" presId="urn:microsoft.com/office/officeart/2005/8/layout/orgChart1"/>
    <dgm:cxn modelId="{548EF02B-2660-4DBE-8250-B5691FB6527F}" type="presParOf" srcId="{B8B270F5-FAC6-43E1-8653-FA08FA30FCF3}" destId="{AE18CB51-E4B8-4A18-85EB-7E9C1DC6BC1F}" srcOrd="1" destOrd="0" presId="urn:microsoft.com/office/officeart/2005/8/layout/orgChart1"/>
    <dgm:cxn modelId="{6FC8E6DB-5576-4CF2-AC9A-03A923ED709C}" type="presParOf" srcId="{37D1D873-6338-48DD-AB7C-194C824DA0CF}" destId="{3656109B-4FC2-4F64-9239-E9AF166D5E74}" srcOrd="1" destOrd="0" presId="urn:microsoft.com/office/officeart/2005/8/layout/orgChart1"/>
    <dgm:cxn modelId="{1FD3BE72-CD5A-473B-B245-F1B4E0065B9F}" type="presParOf" srcId="{3656109B-4FC2-4F64-9239-E9AF166D5E74}" destId="{B7E36645-7EEC-4FF1-B811-ABAE9BD93DCE}" srcOrd="0" destOrd="0" presId="urn:microsoft.com/office/officeart/2005/8/layout/orgChart1"/>
    <dgm:cxn modelId="{0A565C9D-9D73-4ED9-B877-DA3383670C1F}" type="presParOf" srcId="{3656109B-4FC2-4F64-9239-E9AF166D5E74}" destId="{1103BCDD-2D13-4263-A569-F35869A11562}" srcOrd="1" destOrd="0" presId="urn:microsoft.com/office/officeart/2005/8/layout/orgChart1"/>
    <dgm:cxn modelId="{49AD00A2-4D0D-4401-8EEB-060D5C04F6C9}" type="presParOf" srcId="{1103BCDD-2D13-4263-A569-F35869A11562}" destId="{BDB23D5F-FE88-4285-AFDC-51FE4573F3FD}" srcOrd="0" destOrd="0" presId="urn:microsoft.com/office/officeart/2005/8/layout/orgChart1"/>
    <dgm:cxn modelId="{93B72F54-941E-4C8E-92EB-E7EA35D91FF3}" type="presParOf" srcId="{BDB23D5F-FE88-4285-AFDC-51FE4573F3FD}" destId="{6FB10C45-ECD7-4DB2-981D-FD875AEB3D2A}" srcOrd="0" destOrd="0" presId="urn:microsoft.com/office/officeart/2005/8/layout/orgChart1"/>
    <dgm:cxn modelId="{13A8E911-9640-4EF8-BFEB-A811DA0AF337}" type="presParOf" srcId="{BDB23D5F-FE88-4285-AFDC-51FE4573F3FD}" destId="{776D316B-E6C2-413E-A1BB-24D9AAAADFE4}" srcOrd="1" destOrd="0" presId="urn:microsoft.com/office/officeart/2005/8/layout/orgChart1"/>
    <dgm:cxn modelId="{A9F3B58E-B2A5-458A-AF49-36FE18DB0428}" type="presParOf" srcId="{1103BCDD-2D13-4263-A569-F35869A11562}" destId="{B71A9656-F158-4F67-BB11-CC53A1B8244C}" srcOrd="1" destOrd="0" presId="urn:microsoft.com/office/officeart/2005/8/layout/orgChart1"/>
    <dgm:cxn modelId="{5333ED67-C1F0-447C-9936-63605601FB18}" type="presParOf" srcId="{1103BCDD-2D13-4263-A569-F35869A11562}" destId="{5580166D-D53B-45E1-ADB3-DB4CE6CCEE74}" srcOrd="2" destOrd="0" presId="urn:microsoft.com/office/officeart/2005/8/layout/orgChart1"/>
    <dgm:cxn modelId="{6FC9A3BD-C0A7-47A6-8CE8-01F7EABE9044}" type="presParOf" srcId="{3656109B-4FC2-4F64-9239-E9AF166D5E74}" destId="{0A19F619-A5D9-4140-AE67-58F922E584CD}" srcOrd="2" destOrd="0" presId="urn:microsoft.com/office/officeart/2005/8/layout/orgChart1"/>
    <dgm:cxn modelId="{1B817C96-C12F-4728-9C21-F328A82067A2}" type="presParOf" srcId="{3656109B-4FC2-4F64-9239-E9AF166D5E74}" destId="{F5B4880E-2036-4299-8C14-4044DFCB47C8}" srcOrd="3" destOrd="0" presId="urn:microsoft.com/office/officeart/2005/8/layout/orgChart1"/>
    <dgm:cxn modelId="{1FA2CDB5-3EFF-4FBC-B98B-D7292BE47175}" type="presParOf" srcId="{F5B4880E-2036-4299-8C14-4044DFCB47C8}" destId="{616D63CC-6009-44D2-9A22-8A63ACD189D3}" srcOrd="0" destOrd="0" presId="urn:microsoft.com/office/officeart/2005/8/layout/orgChart1"/>
    <dgm:cxn modelId="{033FF3C6-A24B-4F94-BE2C-C29B378EBCBF}" type="presParOf" srcId="{616D63CC-6009-44D2-9A22-8A63ACD189D3}" destId="{443CCF2A-BC8C-423D-9B17-35EDA7B38607}" srcOrd="0" destOrd="0" presId="urn:microsoft.com/office/officeart/2005/8/layout/orgChart1"/>
    <dgm:cxn modelId="{333D9968-45CF-4979-B7F1-3AB38DA56EC6}" type="presParOf" srcId="{616D63CC-6009-44D2-9A22-8A63ACD189D3}" destId="{76EF3220-02E2-456A-B38F-8E4DEDBC0964}" srcOrd="1" destOrd="0" presId="urn:microsoft.com/office/officeart/2005/8/layout/orgChart1"/>
    <dgm:cxn modelId="{A68DFD77-0062-4147-9910-184B9670217D}" type="presParOf" srcId="{F5B4880E-2036-4299-8C14-4044DFCB47C8}" destId="{B2444D99-6CF8-473B-BECA-C53F85F491D7}" srcOrd="1" destOrd="0" presId="urn:microsoft.com/office/officeart/2005/8/layout/orgChart1"/>
    <dgm:cxn modelId="{14A7C302-978D-4E41-B4F4-A617405041A7}" type="presParOf" srcId="{F5B4880E-2036-4299-8C14-4044DFCB47C8}" destId="{5A913631-1EF3-4451-9D4C-3B0540878187}" srcOrd="2" destOrd="0" presId="urn:microsoft.com/office/officeart/2005/8/layout/orgChart1"/>
    <dgm:cxn modelId="{97E1DE2F-0BBB-4ED3-9672-02233457BFFA}" type="presParOf" srcId="{3656109B-4FC2-4F64-9239-E9AF166D5E74}" destId="{A190BC6A-730B-425B-AE41-C4ABB5324256}" srcOrd="4" destOrd="0" presId="urn:microsoft.com/office/officeart/2005/8/layout/orgChart1"/>
    <dgm:cxn modelId="{0606028D-DB96-424C-ACEE-33C7B9B236D7}" type="presParOf" srcId="{3656109B-4FC2-4F64-9239-E9AF166D5E74}" destId="{7B3DC240-5699-4484-9D9E-49C32C22D8F5}" srcOrd="5" destOrd="0" presId="urn:microsoft.com/office/officeart/2005/8/layout/orgChart1"/>
    <dgm:cxn modelId="{407A0B33-7F8A-4295-8FB2-77AFCC99869A}" type="presParOf" srcId="{7B3DC240-5699-4484-9D9E-49C32C22D8F5}" destId="{D2D9F215-5DD6-48E5-BBE6-31C90BAE77FA}" srcOrd="0" destOrd="0" presId="urn:microsoft.com/office/officeart/2005/8/layout/orgChart1"/>
    <dgm:cxn modelId="{4DB87DE9-BB2B-49AA-B570-F2AE47B2FB28}" type="presParOf" srcId="{D2D9F215-5DD6-48E5-BBE6-31C90BAE77FA}" destId="{93215A64-48CB-4F7A-896F-CC05F96E1444}" srcOrd="0" destOrd="0" presId="urn:microsoft.com/office/officeart/2005/8/layout/orgChart1"/>
    <dgm:cxn modelId="{BB1973CF-79A5-4E6E-A323-88EA856C030A}" type="presParOf" srcId="{D2D9F215-5DD6-48E5-BBE6-31C90BAE77FA}" destId="{2ACB1B36-5D8A-4116-94EE-DA6C4BF4957C}" srcOrd="1" destOrd="0" presId="urn:microsoft.com/office/officeart/2005/8/layout/orgChart1"/>
    <dgm:cxn modelId="{F465E2A8-51B5-4BB6-99A7-3A700D9157C1}" type="presParOf" srcId="{7B3DC240-5699-4484-9D9E-49C32C22D8F5}" destId="{F956A8EB-75DB-47FE-9FFE-6088A9CC6EC6}" srcOrd="1" destOrd="0" presId="urn:microsoft.com/office/officeart/2005/8/layout/orgChart1"/>
    <dgm:cxn modelId="{9CAC56B1-E5CD-4272-8711-9D5FBD7A21EB}" type="presParOf" srcId="{7B3DC240-5699-4484-9D9E-49C32C22D8F5}" destId="{CEF518B7-268E-4F7F-A53E-ADD270A15CF5}" srcOrd="2" destOrd="0" presId="urn:microsoft.com/office/officeart/2005/8/layout/orgChart1"/>
    <dgm:cxn modelId="{A8F482AB-5443-4A1A-844F-ADE47E4CA325}" type="presParOf" srcId="{3656109B-4FC2-4F64-9239-E9AF166D5E74}" destId="{44BE75F6-1C7E-45D4-94E8-6FD29FD05F53}" srcOrd="6" destOrd="0" presId="urn:microsoft.com/office/officeart/2005/8/layout/orgChart1"/>
    <dgm:cxn modelId="{CC7F6AD5-1A45-465F-BFFA-21EA1938C97F}" type="presParOf" srcId="{3656109B-4FC2-4F64-9239-E9AF166D5E74}" destId="{A55B85A0-E1AD-4374-AB81-41ACDD441E05}" srcOrd="7" destOrd="0" presId="urn:microsoft.com/office/officeart/2005/8/layout/orgChart1"/>
    <dgm:cxn modelId="{32606E30-9D1E-42A7-B0CF-F857EBB898B8}" type="presParOf" srcId="{A55B85A0-E1AD-4374-AB81-41ACDD441E05}" destId="{A60B71A7-8C7C-438C-A12E-B4CC0853E8D4}" srcOrd="0" destOrd="0" presId="urn:microsoft.com/office/officeart/2005/8/layout/orgChart1"/>
    <dgm:cxn modelId="{51295167-1BF8-4C63-A496-A48AD06AE4A3}" type="presParOf" srcId="{A60B71A7-8C7C-438C-A12E-B4CC0853E8D4}" destId="{80C06517-C509-4015-A87E-E30AD70EE87F}" srcOrd="0" destOrd="0" presId="urn:microsoft.com/office/officeart/2005/8/layout/orgChart1"/>
    <dgm:cxn modelId="{9423D77F-96EB-4884-B0BC-6BBD069E861C}" type="presParOf" srcId="{A60B71A7-8C7C-438C-A12E-B4CC0853E8D4}" destId="{F930D7E4-BC98-4290-9B0C-A9B9C0773FF4}" srcOrd="1" destOrd="0" presId="urn:microsoft.com/office/officeart/2005/8/layout/orgChart1"/>
    <dgm:cxn modelId="{B3B96781-8EF4-4653-8C17-A8E14B927038}" type="presParOf" srcId="{A55B85A0-E1AD-4374-AB81-41ACDD441E05}" destId="{F8073A75-B048-4347-83FB-B1B2224BFD3E}" srcOrd="1" destOrd="0" presId="urn:microsoft.com/office/officeart/2005/8/layout/orgChart1"/>
    <dgm:cxn modelId="{8E72ECE8-7FE6-414B-A03E-D3ACEE7A6DFB}" type="presParOf" srcId="{A55B85A0-E1AD-4374-AB81-41ACDD441E05}" destId="{0C37A011-31A6-4DCA-97DA-FA0FB8F0EE21}" srcOrd="2" destOrd="0" presId="urn:microsoft.com/office/officeart/2005/8/layout/orgChart1"/>
    <dgm:cxn modelId="{6B621002-BF92-47B2-8722-4DEA7DDA33F7}" type="presParOf" srcId="{3656109B-4FC2-4F64-9239-E9AF166D5E74}" destId="{B1A40E29-2884-432F-B977-D314C4DBA9AC}" srcOrd="8" destOrd="0" presId="urn:microsoft.com/office/officeart/2005/8/layout/orgChart1"/>
    <dgm:cxn modelId="{881C8A8B-3AD3-4064-B93C-57989825F509}" type="presParOf" srcId="{3656109B-4FC2-4F64-9239-E9AF166D5E74}" destId="{7BBA9077-91B8-4C6C-9E81-C75FCF88E697}" srcOrd="9" destOrd="0" presId="urn:microsoft.com/office/officeart/2005/8/layout/orgChart1"/>
    <dgm:cxn modelId="{3762FCF5-9447-4998-8219-920615E4506C}" type="presParOf" srcId="{7BBA9077-91B8-4C6C-9E81-C75FCF88E697}" destId="{BABD7049-70ED-4EA4-AA55-7AF96135ED9A}" srcOrd="0" destOrd="0" presId="urn:microsoft.com/office/officeart/2005/8/layout/orgChart1"/>
    <dgm:cxn modelId="{474B8FBD-D459-47B8-9976-1A80F5FC2739}" type="presParOf" srcId="{BABD7049-70ED-4EA4-AA55-7AF96135ED9A}" destId="{A4CE83D0-78E1-4F16-9452-6AD300F62ADA}" srcOrd="0" destOrd="0" presId="urn:microsoft.com/office/officeart/2005/8/layout/orgChart1"/>
    <dgm:cxn modelId="{41AB7DC6-D8DB-469D-AB6C-32111F649447}" type="presParOf" srcId="{BABD7049-70ED-4EA4-AA55-7AF96135ED9A}" destId="{4FFC555D-468D-4988-980F-E5040CDD2D0D}" srcOrd="1" destOrd="0" presId="urn:microsoft.com/office/officeart/2005/8/layout/orgChart1"/>
    <dgm:cxn modelId="{957F6F29-89AE-4CF9-A2E3-38978C138E46}" type="presParOf" srcId="{7BBA9077-91B8-4C6C-9E81-C75FCF88E697}" destId="{F737B711-1B99-4A98-8B8E-1F913BD04C4D}" srcOrd="1" destOrd="0" presId="urn:microsoft.com/office/officeart/2005/8/layout/orgChart1"/>
    <dgm:cxn modelId="{6479AFE7-6556-4196-9731-C0BBFCD8DE2F}" type="presParOf" srcId="{7BBA9077-91B8-4C6C-9E81-C75FCF88E697}" destId="{C1594D54-0620-47D8-8506-1624B9E2E991}" srcOrd="2" destOrd="0" presId="urn:microsoft.com/office/officeart/2005/8/layout/orgChart1"/>
    <dgm:cxn modelId="{E268D3E7-A055-4C63-892A-8F75B198A81B}" type="presParOf" srcId="{37D1D873-6338-48DD-AB7C-194C824DA0CF}" destId="{8F512773-B70D-4C28-9414-EB635842B97D}" srcOrd="2" destOrd="0" presId="urn:microsoft.com/office/officeart/2005/8/layout/orgChart1"/>
    <dgm:cxn modelId="{CCD6C70B-B344-4CF1-83E9-4647394AACFC}" type="presParOf" srcId="{09FA1530-7769-49A0-9A36-88DFD713421C}" destId="{E05BD122-73D2-4BBB-B56C-AE8495DFD3BD}" srcOrd="22" destOrd="0" presId="urn:microsoft.com/office/officeart/2005/8/layout/orgChart1"/>
    <dgm:cxn modelId="{AE02E147-5651-44E4-9857-78F8D24408B7}" type="presParOf" srcId="{09FA1530-7769-49A0-9A36-88DFD713421C}" destId="{7CC89B37-EC57-4C2A-87EB-E085F8B06DE3}" srcOrd="23" destOrd="0" presId="urn:microsoft.com/office/officeart/2005/8/layout/orgChart1"/>
    <dgm:cxn modelId="{944E3DEB-8359-4274-9A81-030A3024667B}" type="presParOf" srcId="{7CC89B37-EC57-4C2A-87EB-E085F8B06DE3}" destId="{36AA4CD6-6111-43B8-820D-BD5EEBA0B2EC}" srcOrd="0" destOrd="0" presId="urn:microsoft.com/office/officeart/2005/8/layout/orgChart1"/>
    <dgm:cxn modelId="{3E89B6F2-D7E6-4E82-B0AD-96A031E12463}" type="presParOf" srcId="{36AA4CD6-6111-43B8-820D-BD5EEBA0B2EC}" destId="{878F67B8-1161-4E65-979B-332D2B74BF98}" srcOrd="0" destOrd="0" presId="urn:microsoft.com/office/officeart/2005/8/layout/orgChart1"/>
    <dgm:cxn modelId="{B424C5A1-D441-49F9-A718-98A0F17F3329}" type="presParOf" srcId="{36AA4CD6-6111-43B8-820D-BD5EEBA0B2EC}" destId="{6A1E45D9-B61C-4790-AE8B-F97D8C55C065}" srcOrd="1" destOrd="0" presId="urn:microsoft.com/office/officeart/2005/8/layout/orgChart1"/>
    <dgm:cxn modelId="{B743F403-2A59-4052-B94B-D37F8206EEB1}" type="presParOf" srcId="{7CC89B37-EC57-4C2A-87EB-E085F8B06DE3}" destId="{8A439F19-8D44-4EB9-80B3-0E19315833C1}" srcOrd="1" destOrd="0" presId="urn:microsoft.com/office/officeart/2005/8/layout/orgChart1"/>
    <dgm:cxn modelId="{461EDF70-CF8E-4CCA-89A6-C8E57EFF155F}" type="presParOf" srcId="{8A439F19-8D44-4EB9-80B3-0E19315833C1}" destId="{48155863-8540-4A52-BE3F-5EA1ED262597}" srcOrd="0" destOrd="0" presId="urn:microsoft.com/office/officeart/2005/8/layout/orgChart1"/>
    <dgm:cxn modelId="{4A315FDA-C485-4A6E-813D-C729004BA619}" type="presParOf" srcId="{8A439F19-8D44-4EB9-80B3-0E19315833C1}" destId="{D7008C1F-2F41-4108-83DC-A39E9B5E4801}" srcOrd="1" destOrd="0" presId="urn:microsoft.com/office/officeart/2005/8/layout/orgChart1"/>
    <dgm:cxn modelId="{AA7A4A0C-AC10-4821-B28C-FD292188E133}" type="presParOf" srcId="{D7008C1F-2F41-4108-83DC-A39E9B5E4801}" destId="{03EAABEE-0959-4888-B4CA-F150BDF50BDE}" srcOrd="0" destOrd="0" presId="urn:microsoft.com/office/officeart/2005/8/layout/orgChart1"/>
    <dgm:cxn modelId="{ACA5BB5E-D652-4492-AF3F-CCA2E656C6B4}" type="presParOf" srcId="{03EAABEE-0959-4888-B4CA-F150BDF50BDE}" destId="{FD5F9405-9D2F-46C7-A6BB-D382BBCC9A8B}" srcOrd="0" destOrd="0" presId="urn:microsoft.com/office/officeart/2005/8/layout/orgChart1"/>
    <dgm:cxn modelId="{737E6FA2-B63A-4827-9BB4-3E012857B9C1}" type="presParOf" srcId="{03EAABEE-0959-4888-B4CA-F150BDF50BDE}" destId="{B33B2421-4D9C-47A2-AAEF-5377D0C08E76}" srcOrd="1" destOrd="0" presId="urn:microsoft.com/office/officeart/2005/8/layout/orgChart1"/>
    <dgm:cxn modelId="{00A84776-0A13-4ACC-A349-766E622FDBBE}" type="presParOf" srcId="{D7008C1F-2F41-4108-83DC-A39E9B5E4801}" destId="{7E0F2166-4BCA-4E1B-8033-B99D81F321FA}" srcOrd="1" destOrd="0" presId="urn:microsoft.com/office/officeart/2005/8/layout/orgChart1"/>
    <dgm:cxn modelId="{EBEA472F-CCC8-497D-B334-374428327FBB}" type="presParOf" srcId="{D7008C1F-2F41-4108-83DC-A39E9B5E4801}" destId="{EEFD227B-543B-4F7E-A137-FCCD3CD2E92A}" srcOrd="2" destOrd="0" presId="urn:microsoft.com/office/officeart/2005/8/layout/orgChart1"/>
    <dgm:cxn modelId="{AA48D7D2-6179-4705-AEAA-A2CB67AA2BA7}" type="presParOf" srcId="{8A439F19-8D44-4EB9-80B3-0E19315833C1}" destId="{1CB41DC4-E2CB-4439-A201-7BCF7227C145}" srcOrd="2" destOrd="0" presId="urn:microsoft.com/office/officeart/2005/8/layout/orgChart1"/>
    <dgm:cxn modelId="{27530E67-6296-4340-A32E-3313AE26F0A5}" type="presParOf" srcId="{8A439F19-8D44-4EB9-80B3-0E19315833C1}" destId="{72B4D3EE-5314-4711-8061-2BF0E34643D5}" srcOrd="3" destOrd="0" presId="urn:microsoft.com/office/officeart/2005/8/layout/orgChart1"/>
    <dgm:cxn modelId="{92E044EC-DB1C-436E-B9A4-470366AA9BAD}" type="presParOf" srcId="{72B4D3EE-5314-4711-8061-2BF0E34643D5}" destId="{D41F236D-DDDA-4963-893D-FCD879EEF87C}" srcOrd="0" destOrd="0" presId="urn:microsoft.com/office/officeart/2005/8/layout/orgChart1"/>
    <dgm:cxn modelId="{0E90DA04-3124-4D01-974B-ACE274EFF2C7}" type="presParOf" srcId="{D41F236D-DDDA-4963-893D-FCD879EEF87C}" destId="{38C017F9-0B89-4F89-83C9-C45CEA0BD44B}" srcOrd="0" destOrd="0" presId="urn:microsoft.com/office/officeart/2005/8/layout/orgChart1"/>
    <dgm:cxn modelId="{607B086C-6229-419C-9FD8-4752D95413B7}" type="presParOf" srcId="{D41F236D-DDDA-4963-893D-FCD879EEF87C}" destId="{C8B507C2-729E-40AC-B613-4E1CF96BAB7E}" srcOrd="1" destOrd="0" presId="urn:microsoft.com/office/officeart/2005/8/layout/orgChart1"/>
    <dgm:cxn modelId="{D810BB8C-273A-46EA-B540-1E399F8D8694}" type="presParOf" srcId="{72B4D3EE-5314-4711-8061-2BF0E34643D5}" destId="{05522B84-68FD-4A5C-B624-E757E614465B}" srcOrd="1" destOrd="0" presId="urn:microsoft.com/office/officeart/2005/8/layout/orgChart1"/>
    <dgm:cxn modelId="{6C52E3E9-2CB4-4A48-8742-9B088EFAEC9D}" type="presParOf" srcId="{05522B84-68FD-4A5C-B624-E757E614465B}" destId="{CF66790E-6E2D-4169-82A3-4A0563FC3288}" srcOrd="0" destOrd="0" presId="urn:microsoft.com/office/officeart/2005/8/layout/orgChart1"/>
    <dgm:cxn modelId="{C1340979-B82C-4EB7-86CC-310DA24A84B6}" type="presParOf" srcId="{05522B84-68FD-4A5C-B624-E757E614465B}" destId="{3F96C664-2CD8-4680-B991-5A71C934A724}" srcOrd="1" destOrd="0" presId="urn:microsoft.com/office/officeart/2005/8/layout/orgChart1"/>
    <dgm:cxn modelId="{57DCAD49-569C-4C89-A228-81CB47939319}" type="presParOf" srcId="{3F96C664-2CD8-4680-B991-5A71C934A724}" destId="{375F3B45-77B6-49EE-A5F9-038D765EAFA5}" srcOrd="0" destOrd="0" presId="urn:microsoft.com/office/officeart/2005/8/layout/orgChart1"/>
    <dgm:cxn modelId="{A07FED66-5DF7-4607-BDFD-DAD9B916457B}" type="presParOf" srcId="{375F3B45-77B6-49EE-A5F9-038D765EAFA5}" destId="{A9BC34BB-2931-4F62-8F74-26C2538CF29D}" srcOrd="0" destOrd="0" presId="urn:microsoft.com/office/officeart/2005/8/layout/orgChart1"/>
    <dgm:cxn modelId="{83E6D21A-F22D-4CC1-9BB9-3D263256EA73}" type="presParOf" srcId="{375F3B45-77B6-49EE-A5F9-038D765EAFA5}" destId="{DB971619-390B-4ECC-AC67-40AD9B2B6F85}" srcOrd="1" destOrd="0" presId="urn:microsoft.com/office/officeart/2005/8/layout/orgChart1"/>
    <dgm:cxn modelId="{7F198F71-D08F-4108-8883-877FB9839D78}" type="presParOf" srcId="{3F96C664-2CD8-4680-B991-5A71C934A724}" destId="{6159A202-77DB-4A16-9966-43D84E142975}" srcOrd="1" destOrd="0" presId="urn:microsoft.com/office/officeart/2005/8/layout/orgChart1"/>
    <dgm:cxn modelId="{1820F3C7-B8C6-46E5-84E8-12E54085BA14}" type="presParOf" srcId="{3F96C664-2CD8-4680-B991-5A71C934A724}" destId="{0C968DD6-0D3A-429E-9518-A1A13455A563}" srcOrd="2" destOrd="0" presId="urn:microsoft.com/office/officeart/2005/8/layout/orgChart1"/>
    <dgm:cxn modelId="{FABAA476-4CC3-4CCA-A83C-DAA3CBF7F28C}" type="presParOf" srcId="{05522B84-68FD-4A5C-B624-E757E614465B}" destId="{FC0C41CF-0BA1-4A3F-86AB-47AAD39819FF}" srcOrd="2" destOrd="0" presId="urn:microsoft.com/office/officeart/2005/8/layout/orgChart1"/>
    <dgm:cxn modelId="{AB58869F-6C2D-4CD7-B0DA-10A96D305A00}" type="presParOf" srcId="{05522B84-68FD-4A5C-B624-E757E614465B}" destId="{9FFF2BC2-6051-424C-B330-3F819ECBC6CB}" srcOrd="3" destOrd="0" presId="urn:microsoft.com/office/officeart/2005/8/layout/orgChart1"/>
    <dgm:cxn modelId="{23E03B9A-91C6-4760-B9EB-C3351BBBF3E7}" type="presParOf" srcId="{9FFF2BC2-6051-424C-B330-3F819ECBC6CB}" destId="{3BF702CF-1388-4123-AC8C-095A128EBAD0}" srcOrd="0" destOrd="0" presId="urn:microsoft.com/office/officeart/2005/8/layout/orgChart1"/>
    <dgm:cxn modelId="{919B01E3-47B8-4C32-8756-F6D6AFA11E2E}" type="presParOf" srcId="{3BF702CF-1388-4123-AC8C-095A128EBAD0}" destId="{5A74C9ED-2444-40F0-80FE-CC903C2C68D1}" srcOrd="0" destOrd="0" presId="urn:microsoft.com/office/officeart/2005/8/layout/orgChart1"/>
    <dgm:cxn modelId="{EBA8A4AA-EBB2-4424-BB62-056C6355F079}" type="presParOf" srcId="{3BF702CF-1388-4123-AC8C-095A128EBAD0}" destId="{3A018BFC-8ED5-4A1D-9A77-7354D5ED4FCB}" srcOrd="1" destOrd="0" presId="urn:microsoft.com/office/officeart/2005/8/layout/orgChart1"/>
    <dgm:cxn modelId="{11110012-B696-4F84-84C3-5D0E5D5747BB}" type="presParOf" srcId="{9FFF2BC2-6051-424C-B330-3F819ECBC6CB}" destId="{BB18806D-2308-42CD-84CE-E09FBCC6EE06}" srcOrd="1" destOrd="0" presId="urn:microsoft.com/office/officeart/2005/8/layout/orgChart1"/>
    <dgm:cxn modelId="{E781C43C-F576-4529-9C9A-82C90020034F}" type="presParOf" srcId="{9FFF2BC2-6051-424C-B330-3F819ECBC6CB}" destId="{59690D17-D38E-45B9-90E2-4A4696E1AC9F}" srcOrd="2" destOrd="0" presId="urn:microsoft.com/office/officeart/2005/8/layout/orgChart1"/>
    <dgm:cxn modelId="{87E4BC3F-F3E9-47CF-8261-C18320BDB592}" type="presParOf" srcId="{05522B84-68FD-4A5C-B624-E757E614465B}" destId="{20D2CB39-A652-497F-9080-AC847D9DB711}" srcOrd="4" destOrd="0" presId="urn:microsoft.com/office/officeart/2005/8/layout/orgChart1"/>
    <dgm:cxn modelId="{58F87615-E35C-4CDB-B92E-38BF35F72D55}" type="presParOf" srcId="{05522B84-68FD-4A5C-B624-E757E614465B}" destId="{2B324CAC-1079-48AF-A410-DFD893D6E339}" srcOrd="5" destOrd="0" presId="urn:microsoft.com/office/officeart/2005/8/layout/orgChart1"/>
    <dgm:cxn modelId="{5AF1145E-6AEF-49D8-90C6-9018D1D0E891}" type="presParOf" srcId="{2B324CAC-1079-48AF-A410-DFD893D6E339}" destId="{2E746E02-68DB-4548-9FFD-8AE895422123}" srcOrd="0" destOrd="0" presId="urn:microsoft.com/office/officeart/2005/8/layout/orgChart1"/>
    <dgm:cxn modelId="{6F3C185C-E0F8-4421-9B2E-93D44ACABB3F}" type="presParOf" srcId="{2E746E02-68DB-4548-9FFD-8AE895422123}" destId="{D94DFDB9-ADDE-4AF4-917F-45BF5392C798}" srcOrd="0" destOrd="0" presId="urn:microsoft.com/office/officeart/2005/8/layout/orgChart1"/>
    <dgm:cxn modelId="{83524389-9E7B-4DB3-8FAE-EEBC40C411AA}" type="presParOf" srcId="{2E746E02-68DB-4548-9FFD-8AE895422123}" destId="{EC73C13B-3D5E-447A-AEBB-EF943A78CF0D}" srcOrd="1" destOrd="0" presId="urn:microsoft.com/office/officeart/2005/8/layout/orgChart1"/>
    <dgm:cxn modelId="{B1B1FE46-F6FD-4872-B510-F2A2DA1598E2}" type="presParOf" srcId="{2B324CAC-1079-48AF-A410-DFD893D6E339}" destId="{B4650065-0C27-4DF7-8C04-AB84149E6118}" srcOrd="1" destOrd="0" presId="urn:microsoft.com/office/officeart/2005/8/layout/orgChart1"/>
    <dgm:cxn modelId="{BDCD2C6B-8986-4291-B810-BDE77273BCB6}" type="presParOf" srcId="{2B324CAC-1079-48AF-A410-DFD893D6E339}" destId="{75A63C1C-199B-4A1D-81D6-CC24C9DC7532}" srcOrd="2" destOrd="0" presId="urn:microsoft.com/office/officeart/2005/8/layout/orgChart1"/>
    <dgm:cxn modelId="{05A4E19B-2BD7-4AFE-A0CC-A40545531E68}" type="presParOf" srcId="{05522B84-68FD-4A5C-B624-E757E614465B}" destId="{A2E28D2A-01FA-453E-92FC-82B6B41A699D}" srcOrd="6" destOrd="0" presId="urn:microsoft.com/office/officeart/2005/8/layout/orgChart1"/>
    <dgm:cxn modelId="{DDE455E5-BF32-4423-AB4B-A97EDB97C481}" type="presParOf" srcId="{05522B84-68FD-4A5C-B624-E757E614465B}" destId="{7B6906F2-9FD5-4295-92F3-5118C21E9A19}" srcOrd="7" destOrd="0" presId="urn:microsoft.com/office/officeart/2005/8/layout/orgChart1"/>
    <dgm:cxn modelId="{8F46A9D9-4A8D-4833-9E5D-96BB3ADD748B}" type="presParOf" srcId="{7B6906F2-9FD5-4295-92F3-5118C21E9A19}" destId="{42E8B2ED-E189-4625-9751-53F1608EAF0C}" srcOrd="0" destOrd="0" presId="urn:microsoft.com/office/officeart/2005/8/layout/orgChart1"/>
    <dgm:cxn modelId="{4D621EAA-44AE-4012-915D-715A033476B6}" type="presParOf" srcId="{42E8B2ED-E189-4625-9751-53F1608EAF0C}" destId="{749616C9-0854-4DB5-816C-8047FD12895F}" srcOrd="0" destOrd="0" presId="urn:microsoft.com/office/officeart/2005/8/layout/orgChart1"/>
    <dgm:cxn modelId="{4BAE3F9E-A783-4722-A7CA-44D57B67823B}" type="presParOf" srcId="{42E8B2ED-E189-4625-9751-53F1608EAF0C}" destId="{5B770846-7BF6-48D9-B699-E56FA886E397}" srcOrd="1" destOrd="0" presId="urn:microsoft.com/office/officeart/2005/8/layout/orgChart1"/>
    <dgm:cxn modelId="{32F97A39-1EE2-4E20-A0AD-3F087029DA05}" type="presParOf" srcId="{7B6906F2-9FD5-4295-92F3-5118C21E9A19}" destId="{52BB57D8-9344-4FD7-9000-83EF819A2AA9}" srcOrd="1" destOrd="0" presId="urn:microsoft.com/office/officeart/2005/8/layout/orgChart1"/>
    <dgm:cxn modelId="{25F67987-1C74-4B63-8CD9-C5471F44327F}" type="presParOf" srcId="{7B6906F2-9FD5-4295-92F3-5118C21E9A19}" destId="{F06589B0-DC0E-45F9-9E80-9CEE25A27021}" srcOrd="2" destOrd="0" presId="urn:microsoft.com/office/officeart/2005/8/layout/orgChart1"/>
    <dgm:cxn modelId="{76FBE433-49D5-4F01-9889-6102420CDBA7}" type="presParOf" srcId="{05522B84-68FD-4A5C-B624-E757E614465B}" destId="{16234CCC-860F-45E5-AA13-571C82DCFC5D}" srcOrd="8" destOrd="0" presId="urn:microsoft.com/office/officeart/2005/8/layout/orgChart1"/>
    <dgm:cxn modelId="{5E0379BC-F024-42B5-B9A1-4F0439565564}" type="presParOf" srcId="{05522B84-68FD-4A5C-B624-E757E614465B}" destId="{265FE8AE-65FE-474F-85DC-F06D6D22202B}" srcOrd="9" destOrd="0" presId="urn:microsoft.com/office/officeart/2005/8/layout/orgChart1"/>
    <dgm:cxn modelId="{5F0C845A-7CD7-4CA6-9B11-DA4D1A9F7F66}" type="presParOf" srcId="{265FE8AE-65FE-474F-85DC-F06D6D22202B}" destId="{87DE10C7-9416-4083-9C7A-2BC94FDE9467}" srcOrd="0" destOrd="0" presId="urn:microsoft.com/office/officeart/2005/8/layout/orgChart1"/>
    <dgm:cxn modelId="{36C99D1B-A28F-470A-9040-C79622DC7FC0}" type="presParOf" srcId="{87DE10C7-9416-4083-9C7A-2BC94FDE9467}" destId="{A526507B-8EBC-4549-9956-FEBE5AB04985}" srcOrd="0" destOrd="0" presId="urn:microsoft.com/office/officeart/2005/8/layout/orgChart1"/>
    <dgm:cxn modelId="{97A3CDB0-394A-456E-9E31-8AAE5DBD6203}" type="presParOf" srcId="{87DE10C7-9416-4083-9C7A-2BC94FDE9467}" destId="{1D12CE5D-AD2B-4534-8476-6F115000A162}" srcOrd="1" destOrd="0" presId="urn:microsoft.com/office/officeart/2005/8/layout/orgChart1"/>
    <dgm:cxn modelId="{5A27C210-A533-403C-BDFE-7D7EA1A58BEC}" type="presParOf" srcId="{265FE8AE-65FE-474F-85DC-F06D6D22202B}" destId="{71CAB6F6-5561-44FB-80F9-283623400A6A}" srcOrd="1" destOrd="0" presId="urn:microsoft.com/office/officeart/2005/8/layout/orgChart1"/>
    <dgm:cxn modelId="{F2D94550-D994-4651-94CF-1EB88E13CD22}" type="presParOf" srcId="{265FE8AE-65FE-474F-85DC-F06D6D22202B}" destId="{29E6FCB6-6E33-43D9-BF9C-02B8C13A2B3E}" srcOrd="2" destOrd="0" presId="urn:microsoft.com/office/officeart/2005/8/layout/orgChart1"/>
    <dgm:cxn modelId="{5A3194DA-248E-4CDE-AA18-36AFF7AA1C23}" type="presParOf" srcId="{72B4D3EE-5314-4711-8061-2BF0E34643D5}" destId="{2E23F560-58E8-4694-8D1E-C95E14C19ED7}" srcOrd="2" destOrd="0" presId="urn:microsoft.com/office/officeart/2005/8/layout/orgChart1"/>
    <dgm:cxn modelId="{ACEA61BB-22CE-49AD-86B4-FAF549576A90}" type="presParOf" srcId="{8A439F19-8D44-4EB9-80B3-0E19315833C1}" destId="{312BC3BD-0695-446D-ACF3-07082EBF4FA0}" srcOrd="4" destOrd="0" presId="urn:microsoft.com/office/officeart/2005/8/layout/orgChart1"/>
    <dgm:cxn modelId="{7BB3405A-D3C1-470B-8CB8-6679E69BDF88}" type="presParOf" srcId="{8A439F19-8D44-4EB9-80B3-0E19315833C1}" destId="{C512288D-F4D6-4CDC-8E05-DCE1347F5137}" srcOrd="5" destOrd="0" presId="urn:microsoft.com/office/officeart/2005/8/layout/orgChart1"/>
    <dgm:cxn modelId="{9E290663-CD2F-4F9C-8126-04149D80E3A5}" type="presParOf" srcId="{C512288D-F4D6-4CDC-8E05-DCE1347F5137}" destId="{F0414E9C-4456-4A79-AFEB-91B15E636BFF}" srcOrd="0" destOrd="0" presId="urn:microsoft.com/office/officeart/2005/8/layout/orgChart1"/>
    <dgm:cxn modelId="{682C4972-D2A8-4FC8-944F-019D115450F7}" type="presParOf" srcId="{F0414E9C-4456-4A79-AFEB-91B15E636BFF}" destId="{F6A270B8-D78D-48CE-83C6-875F992EFF74}" srcOrd="0" destOrd="0" presId="urn:microsoft.com/office/officeart/2005/8/layout/orgChart1"/>
    <dgm:cxn modelId="{F5C51ED3-B244-43CB-8B4C-BEF98A7032DD}" type="presParOf" srcId="{F0414E9C-4456-4A79-AFEB-91B15E636BFF}" destId="{229DF25A-3412-45B7-8555-11891F4C2188}" srcOrd="1" destOrd="0" presId="urn:microsoft.com/office/officeart/2005/8/layout/orgChart1"/>
    <dgm:cxn modelId="{09914ECD-E810-4BE4-8F33-B62E95FCD1D8}" type="presParOf" srcId="{C512288D-F4D6-4CDC-8E05-DCE1347F5137}" destId="{CAE2AAE0-F7EF-4D9B-8A58-4ED03D297D61}" srcOrd="1" destOrd="0" presId="urn:microsoft.com/office/officeart/2005/8/layout/orgChart1"/>
    <dgm:cxn modelId="{F4DDFF95-1A7C-439B-AAF5-9B31D9BF2A4B}" type="presParOf" srcId="{C512288D-F4D6-4CDC-8E05-DCE1347F5137}" destId="{4ED9248E-476A-42AA-BE8F-22BB663E492F}" srcOrd="2" destOrd="0" presId="urn:microsoft.com/office/officeart/2005/8/layout/orgChart1"/>
    <dgm:cxn modelId="{FBA78414-63AA-4A7C-B007-38D8F1BC5DCC}" type="presParOf" srcId="{8A439F19-8D44-4EB9-80B3-0E19315833C1}" destId="{0B07EEC2-AA79-4D64-853D-361611A0929F}" srcOrd="6" destOrd="0" presId="urn:microsoft.com/office/officeart/2005/8/layout/orgChart1"/>
    <dgm:cxn modelId="{9335CC79-871C-4CCD-8BB4-2BBC82E8F970}" type="presParOf" srcId="{8A439F19-8D44-4EB9-80B3-0E19315833C1}" destId="{F7EA731A-418F-45DA-AC97-87B45ACE10F5}" srcOrd="7" destOrd="0" presId="urn:microsoft.com/office/officeart/2005/8/layout/orgChart1"/>
    <dgm:cxn modelId="{5562425A-92D1-4001-BBFE-55C3772833C5}" type="presParOf" srcId="{F7EA731A-418F-45DA-AC97-87B45ACE10F5}" destId="{51F3E20C-A7A0-405B-9FF2-992AB2668125}" srcOrd="0" destOrd="0" presId="urn:microsoft.com/office/officeart/2005/8/layout/orgChart1"/>
    <dgm:cxn modelId="{E5D809CF-7CEE-4151-877B-14BF22F424E6}" type="presParOf" srcId="{51F3E20C-A7A0-405B-9FF2-992AB2668125}" destId="{073D13F9-3751-4784-B114-86606610240D}" srcOrd="0" destOrd="0" presId="urn:microsoft.com/office/officeart/2005/8/layout/orgChart1"/>
    <dgm:cxn modelId="{1EBC4DEC-D51E-4332-A9A8-73FD91DB2B33}" type="presParOf" srcId="{51F3E20C-A7A0-405B-9FF2-992AB2668125}" destId="{8794A6CE-3A42-4E14-91F4-4340EA8BD0B3}" srcOrd="1" destOrd="0" presId="urn:microsoft.com/office/officeart/2005/8/layout/orgChart1"/>
    <dgm:cxn modelId="{DBFD1469-48DE-43E1-A4E9-D7E0702E66D1}" type="presParOf" srcId="{F7EA731A-418F-45DA-AC97-87B45ACE10F5}" destId="{63CA3105-7DFA-4CCB-B746-04D1B4BB1AD8}" srcOrd="1" destOrd="0" presId="urn:microsoft.com/office/officeart/2005/8/layout/orgChart1"/>
    <dgm:cxn modelId="{A4E9A9DC-989D-4FA0-A4D1-CE63CFC434D2}" type="presParOf" srcId="{F7EA731A-418F-45DA-AC97-87B45ACE10F5}" destId="{545EE977-93C3-452E-AF62-6913277C1017}" srcOrd="2" destOrd="0" presId="urn:microsoft.com/office/officeart/2005/8/layout/orgChart1"/>
    <dgm:cxn modelId="{F2C3D019-A899-41F7-87DD-F92FC755CA0F}" type="presParOf" srcId="{8A439F19-8D44-4EB9-80B3-0E19315833C1}" destId="{75425B13-6B44-488F-9145-54D515B29790}" srcOrd="8" destOrd="0" presId="urn:microsoft.com/office/officeart/2005/8/layout/orgChart1"/>
    <dgm:cxn modelId="{A23DC26A-EE85-4A48-AA00-A0EDFB81E3F0}" type="presParOf" srcId="{8A439F19-8D44-4EB9-80B3-0E19315833C1}" destId="{531E348F-3292-44BC-B91A-93917B61CDB8}" srcOrd="9" destOrd="0" presId="urn:microsoft.com/office/officeart/2005/8/layout/orgChart1"/>
    <dgm:cxn modelId="{733EE8EC-33D0-4401-98F3-FF324C7D7E93}" type="presParOf" srcId="{531E348F-3292-44BC-B91A-93917B61CDB8}" destId="{DC0264ED-9514-4943-B86E-FC86B569FB4C}" srcOrd="0" destOrd="0" presId="urn:microsoft.com/office/officeart/2005/8/layout/orgChart1"/>
    <dgm:cxn modelId="{9E64E92A-C2AA-466E-B21D-962FE36C8061}" type="presParOf" srcId="{DC0264ED-9514-4943-B86E-FC86B569FB4C}" destId="{3F32739F-635F-4266-BD34-A1FD71C25968}" srcOrd="0" destOrd="0" presId="urn:microsoft.com/office/officeart/2005/8/layout/orgChart1"/>
    <dgm:cxn modelId="{CD811EF4-5A76-497D-BB67-45F346179AF6}" type="presParOf" srcId="{DC0264ED-9514-4943-B86E-FC86B569FB4C}" destId="{3B33796B-6152-4349-9AB8-9D2CF5D98110}" srcOrd="1" destOrd="0" presId="urn:microsoft.com/office/officeart/2005/8/layout/orgChart1"/>
    <dgm:cxn modelId="{469FA2DF-39ED-49EE-ADFF-329EA0C9CB51}" type="presParOf" srcId="{531E348F-3292-44BC-B91A-93917B61CDB8}" destId="{878DE73C-AB4C-4A39-A14D-959C045CA589}" srcOrd="1" destOrd="0" presId="urn:microsoft.com/office/officeart/2005/8/layout/orgChart1"/>
    <dgm:cxn modelId="{D09309F2-3398-4853-AEA4-9B1DA3CB2B4E}" type="presParOf" srcId="{531E348F-3292-44BC-B91A-93917B61CDB8}" destId="{B2A6BE7A-8AB9-4356-8EB4-1E9C2EA4F6B9}" srcOrd="2" destOrd="0" presId="urn:microsoft.com/office/officeart/2005/8/layout/orgChart1"/>
    <dgm:cxn modelId="{7032CF16-3207-4C21-911C-C3787D365F18}" type="presParOf" srcId="{8A439F19-8D44-4EB9-80B3-0E19315833C1}" destId="{C18CC4D7-5C65-4C1D-AEAE-EA17333F4A5E}" srcOrd="10" destOrd="0" presId="urn:microsoft.com/office/officeart/2005/8/layout/orgChart1"/>
    <dgm:cxn modelId="{C1AD238E-8FBC-402C-A487-C036B5699190}" type="presParOf" srcId="{8A439F19-8D44-4EB9-80B3-0E19315833C1}" destId="{033ADE2C-3CDF-4EEA-B2D9-AF4B59AB2B14}" srcOrd="11" destOrd="0" presId="urn:microsoft.com/office/officeart/2005/8/layout/orgChart1"/>
    <dgm:cxn modelId="{A34D2D47-230F-44FC-8CDB-199E5806B79E}" type="presParOf" srcId="{033ADE2C-3CDF-4EEA-B2D9-AF4B59AB2B14}" destId="{37967D5E-7D95-4BEA-957C-968CB404E442}" srcOrd="0" destOrd="0" presId="urn:microsoft.com/office/officeart/2005/8/layout/orgChart1"/>
    <dgm:cxn modelId="{AD016FE2-C61D-4675-82AC-6F88F768DCD8}" type="presParOf" srcId="{37967D5E-7D95-4BEA-957C-968CB404E442}" destId="{991B5950-01D2-430F-9ED2-87FA24D71722}" srcOrd="0" destOrd="0" presId="urn:microsoft.com/office/officeart/2005/8/layout/orgChart1"/>
    <dgm:cxn modelId="{EA77AE32-806B-48DD-AEF2-71C23A30DF43}" type="presParOf" srcId="{37967D5E-7D95-4BEA-957C-968CB404E442}" destId="{252B5D71-B317-45E2-8663-E4B02BC1DC48}" srcOrd="1" destOrd="0" presId="urn:microsoft.com/office/officeart/2005/8/layout/orgChart1"/>
    <dgm:cxn modelId="{44773F32-B7B8-41B1-A2DF-59C3AF62406D}" type="presParOf" srcId="{033ADE2C-3CDF-4EEA-B2D9-AF4B59AB2B14}" destId="{37DE0BEC-5197-4D30-827D-B83F312A2D67}" srcOrd="1" destOrd="0" presId="urn:microsoft.com/office/officeart/2005/8/layout/orgChart1"/>
    <dgm:cxn modelId="{C9E1DFDB-DBCF-45DC-B163-1B352D23266C}" type="presParOf" srcId="{033ADE2C-3CDF-4EEA-B2D9-AF4B59AB2B14}" destId="{D1BE1BA7-A034-477E-B4AE-EEB71A9C74E0}" srcOrd="2" destOrd="0" presId="urn:microsoft.com/office/officeart/2005/8/layout/orgChart1"/>
    <dgm:cxn modelId="{862E7C00-9FBD-4947-8DF6-3400C2D151D0}" type="presParOf" srcId="{7CC89B37-EC57-4C2A-87EB-E085F8B06DE3}" destId="{B98DA397-F30F-4E63-943F-185E776AF962}" srcOrd="2" destOrd="0" presId="urn:microsoft.com/office/officeart/2005/8/layout/orgChart1"/>
    <dgm:cxn modelId="{693C25CB-5E93-462F-BD94-2E1BC2DA7753}" type="presParOf" srcId="{09FA1530-7769-49A0-9A36-88DFD713421C}" destId="{3AF18830-28C0-4654-B745-A2B722BA9B87}" srcOrd="24" destOrd="0" presId="urn:microsoft.com/office/officeart/2005/8/layout/orgChart1"/>
    <dgm:cxn modelId="{1E7D00D9-5424-4D52-B562-9205F24AAC0C}" type="presParOf" srcId="{09FA1530-7769-49A0-9A36-88DFD713421C}" destId="{BF518D0F-EE82-4E83-9C95-9EFFC2BA3BA2}" srcOrd="25" destOrd="0" presId="urn:microsoft.com/office/officeart/2005/8/layout/orgChart1"/>
    <dgm:cxn modelId="{251B19C7-B435-48D2-B5F1-8264131B78AB}" type="presParOf" srcId="{BF518D0F-EE82-4E83-9C95-9EFFC2BA3BA2}" destId="{A44C2EDD-8BE8-4398-82C2-D2B7A87DA640}" srcOrd="0" destOrd="0" presId="urn:microsoft.com/office/officeart/2005/8/layout/orgChart1"/>
    <dgm:cxn modelId="{718C5F7E-5698-4C05-90C0-447C6D6839A1}" type="presParOf" srcId="{A44C2EDD-8BE8-4398-82C2-D2B7A87DA640}" destId="{2A5B481D-5710-4B10-BF6B-A8A11CE49F9B}" srcOrd="0" destOrd="0" presId="urn:microsoft.com/office/officeart/2005/8/layout/orgChart1"/>
    <dgm:cxn modelId="{4FE61CBF-0BC2-4C86-90DB-644627810E59}" type="presParOf" srcId="{A44C2EDD-8BE8-4398-82C2-D2B7A87DA640}" destId="{074F016B-6EDA-49F9-BD10-77CC7A050785}" srcOrd="1" destOrd="0" presId="urn:microsoft.com/office/officeart/2005/8/layout/orgChart1"/>
    <dgm:cxn modelId="{BEC88D3B-1529-4F9E-944E-9935CEC937DB}" type="presParOf" srcId="{BF518D0F-EE82-4E83-9C95-9EFFC2BA3BA2}" destId="{9D6A36FB-7943-47BA-8D3A-9D3038197FFA}" srcOrd="1" destOrd="0" presId="urn:microsoft.com/office/officeart/2005/8/layout/orgChart1"/>
    <dgm:cxn modelId="{10036C1E-2D4F-4404-A2FD-B0780345220B}" type="presParOf" srcId="{9D6A36FB-7943-47BA-8D3A-9D3038197FFA}" destId="{23C73F8E-8970-49D8-858F-1918E5BCEE88}" srcOrd="0" destOrd="0" presId="urn:microsoft.com/office/officeart/2005/8/layout/orgChart1"/>
    <dgm:cxn modelId="{C880FE3C-8469-41C8-83ED-E940F0ABBC36}" type="presParOf" srcId="{9D6A36FB-7943-47BA-8D3A-9D3038197FFA}" destId="{741E0579-AC01-48A4-B5D5-0F027C9387E8}" srcOrd="1" destOrd="0" presId="urn:microsoft.com/office/officeart/2005/8/layout/orgChart1"/>
    <dgm:cxn modelId="{F2D3C873-69A2-46C5-A18A-1E4D6FED2ABC}" type="presParOf" srcId="{741E0579-AC01-48A4-B5D5-0F027C9387E8}" destId="{A75AB329-1818-444E-90DB-293348D401EF}" srcOrd="0" destOrd="0" presId="urn:microsoft.com/office/officeart/2005/8/layout/orgChart1"/>
    <dgm:cxn modelId="{AB4DEC1F-6E5E-46E5-8E32-AD3CFF6F1D40}" type="presParOf" srcId="{A75AB329-1818-444E-90DB-293348D401EF}" destId="{64165491-52DE-4775-AF0D-728FDD677C11}" srcOrd="0" destOrd="0" presId="urn:microsoft.com/office/officeart/2005/8/layout/orgChart1"/>
    <dgm:cxn modelId="{DA68CE27-5DE7-4DA5-96A8-7A21273BBAFA}" type="presParOf" srcId="{A75AB329-1818-444E-90DB-293348D401EF}" destId="{E758EBB4-A8B8-4BB7-B3B9-F99B24A81893}" srcOrd="1" destOrd="0" presId="urn:microsoft.com/office/officeart/2005/8/layout/orgChart1"/>
    <dgm:cxn modelId="{09EE0472-C006-4DC4-9DCB-B35FDEEF19AA}" type="presParOf" srcId="{741E0579-AC01-48A4-B5D5-0F027C9387E8}" destId="{32E7C662-FB75-40C2-8A7C-15E13F0E4AC4}" srcOrd="1" destOrd="0" presId="urn:microsoft.com/office/officeart/2005/8/layout/orgChart1"/>
    <dgm:cxn modelId="{E1F4BB24-F22B-412E-A871-3633C1CD4714}" type="presParOf" srcId="{741E0579-AC01-48A4-B5D5-0F027C9387E8}" destId="{322B42C9-3758-43A9-8657-D83155DD6D32}" srcOrd="2" destOrd="0" presId="urn:microsoft.com/office/officeart/2005/8/layout/orgChart1"/>
    <dgm:cxn modelId="{AD215CCB-A16A-4ED7-BB77-109E6FB9964E}" type="presParOf" srcId="{9D6A36FB-7943-47BA-8D3A-9D3038197FFA}" destId="{D24727B7-6CEE-458C-8EEB-899ADE4D6042}" srcOrd="2" destOrd="0" presId="urn:microsoft.com/office/officeart/2005/8/layout/orgChart1"/>
    <dgm:cxn modelId="{8C5F8359-4FD2-4924-A942-28D5490D0674}" type="presParOf" srcId="{9D6A36FB-7943-47BA-8D3A-9D3038197FFA}" destId="{F17C9412-B97F-4029-89EA-0BB87802F922}" srcOrd="3" destOrd="0" presId="urn:microsoft.com/office/officeart/2005/8/layout/orgChart1"/>
    <dgm:cxn modelId="{A6B60635-6A10-4CEF-91CA-ACB0A9B88618}" type="presParOf" srcId="{F17C9412-B97F-4029-89EA-0BB87802F922}" destId="{AB9F6C74-EBD4-4E40-A38F-E4CB1CA52791}" srcOrd="0" destOrd="0" presId="urn:microsoft.com/office/officeart/2005/8/layout/orgChart1"/>
    <dgm:cxn modelId="{FA23845E-D5F8-40B9-95D3-B5E968652931}" type="presParOf" srcId="{AB9F6C74-EBD4-4E40-A38F-E4CB1CA52791}" destId="{5E8DEEF2-C3D2-4DDB-BA0E-6E16B12011FC}" srcOrd="0" destOrd="0" presId="urn:microsoft.com/office/officeart/2005/8/layout/orgChart1"/>
    <dgm:cxn modelId="{102D14FB-9634-47D5-AAE0-25A818D4FD32}" type="presParOf" srcId="{AB9F6C74-EBD4-4E40-A38F-E4CB1CA52791}" destId="{68CD7C21-28E4-42A5-BCD7-0F0255FFE9C9}" srcOrd="1" destOrd="0" presId="urn:microsoft.com/office/officeart/2005/8/layout/orgChart1"/>
    <dgm:cxn modelId="{E1CC27E4-ABA5-4206-850A-60B14253B8E9}" type="presParOf" srcId="{F17C9412-B97F-4029-89EA-0BB87802F922}" destId="{82D9F916-8222-4D3E-9540-AA7CADDB31DD}" srcOrd="1" destOrd="0" presId="urn:microsoft.com/office/officeart/2005/8/layout/orgChart1"/>
    <dgm:cxn modelId="{018B56D7-4284-46DE-88B5-BDF5BDC30076}" type="presParOf" srcId="{F17C9412-B97F-4029-89EA-0BB87802F922}" destId="{DF431471-F55B-4CC1-A21B-C361FB47CE9B}" srcOrd="2" destOrd="0" presId="urn:microsoft.com/office/officeart/2005/8/layout/orgChart1"/>
    <dgm:cxn modelId="{DDEC0A3D-3DCD-4104-A5D4-51410FB7500E}" type="presParOf" srcId="{BF518D0F-EE82-4E83-9C95-9EFFC2BA3BA2}" destId="{6BE2B32F-7809-4A57-9CC0-7880A27E143E}" srcOrd="2" destOrd="0" presId="urn:microsoft.com/office/officeart/2005/8/layout/orgChart1"/>
    <dgm:cxn modelId="{8D831CA9-1A46-4A64-A7F4-626BAB18A7A9}" type="presParOf" srcId="{7B750E9D-61DC-4FB9-8993-BED8C15E7E07}" destId="{24FD96D2-16B0-4FEF-9BA6-EBF962D263F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D02C1B-2794-4CE9-88F8-BF5275352C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ES"/>
        </a:p>
      </dgm:t>
    </dgm:pt>
    <dgm:pt modelId="{85A3714D-160C-4952-ABE4-9D9EE4D32FCB}">
      <dgm:prSet phldrT="[Texto]" custT="1"/>
      <dgm:spPr>
        <a:solidFill>
          <a:schemeClr val="bg2"/>
        </a:solidFill>
        <a:ln>
          <a:noFill/>
        </a:ln>
      </dgm:spPr>
      <dgm:t>
        <a:bodyPr/>
        <a:lstStyle/>
        <a:p>
          <a:pPr>
            <a:lnSpc>
              <a:spcPct val="100000"/>
            </a:lnSpc>
            <a:spcAft>
              <a:spcPts val="0"/>
            </a:spcAft>
          </a:pPr>
          <a:r>
            <a:rPr lang="es-ES_tradnl" altLang="es-MX" sz="1400" b="1" dirty="0" smtClean="0">
              <a:solidFill>
                <a:schemeClr val="bg1"/>
              </a:solidFill>
              <a:effectLst>
                <a:outerShdw blurRad="38100" dist="38100" dir="2700000" algn="tl">
                  <a:srgbClr val="000000"/>
                </a:outerShdw>
              </a:effectLst>
              <a:latin typeface="Cambria" panose="02040503050406030204" pitchFamily="18" charset="0"/>
              <a:ea typeface="Cambria" panose="02040503050406030204" pitchFamily="18" charset="0"/>
              <a:cs typeface="Cambria" panose="02040503050406030204" pitchFamily="18" charset="0"/>
            </a:rPr>
            <a:t>PRESIDENTE MUNICIPAL</a:t>
          </a:r>
        </a:p>
        <a:p>
          <a:pPr>
            <a:lnSpc>
              <a:spcPct val="100000"/>
            </a:lnSpc>
            <a:spcAft>
              <a:spcPts val="0"/>
            </a:spcAft>
          </a:pPr>
          <a:r>
            <a:rPr lang="es-ES" altLang="es-MX" sz="1400" b="1" dirty="0" smtClean="0">
              <a:solidFill>
                <a:schemeClr val="bg1"/>
              </a:solidFill>
              <a:effectLst>
                <a:outerShdw blurRad="38100" dist="38100" dir="2700000" algn="tl">
                  <a:srgbClr val="000000"/>
                </a:outerShdw>
              </a:effectLst>
              <a:latin typeface="Cambria" panose="02040503050406030204" pitchFamily="18" charset="0"/>
              <a:ea typeface="Cambria" panose="02040503050406030204" pitchFamily="18" charset="0"/>
            </a:rPr>
            <a:t>Adrián Emilio de la Garza Santos</a:t>
          </a:r>
          <a:endParaRPr lang="es-ES" sz="1400" dirty="0"/>
        </a:p>
      </dgm:t>
    </dgm:pt>
    <dgm:pt modelId="{F64E91D0-DA3E-4818-A2C8-5B199759E761}" type="parTrans" cxnId="{6511B97C-EBB1-4E5A-96FA-2EBB7D71E7AD}">
      <dgm:prSet/>
      <dgm:spPr/>
      <dgm:t>
        <a:bodyPr/>
        <a:lstStyle/>
        <a:p>
          <a:endParaRPr lang="es-ES"/>
        </a:p>
      </dgm:t>
    </dgm:pt>
    <dgm:pt modelId="{F33A4857-264C-4517-99F5-A5B76D216DA8}" type="sibTrans" cxnId="{6511B97C-EBB1-4E5A-96FA-2EBB7D71E7AD}">
      <dgm:prSet/>
      <dgm:spPr/>
      <dgm:t>
        <a:bodyPr/>
        <a:lstStyle/>
        <a:p>
          <a:endParaRPr lang="es-ES"/>
        </a:p>
      </dgm:t>
    </dgm:pt>
    <dgm:pt modelId="{9ABF2142-6F6C-488B-A661-9B26B857FF84}">
      <dgm:prSet phldrT="[Texto]" custT="1"/>
      <dgm:spPr>
        <a:solidFill>
          <a:srgbClr val="FF6600"/>
        </a:solidFill>
        <a:ln>
          <a:noFill/>
        </a:ln>
      </dgm:spPr>
      <dgm:t>
        <a:bodyPr/>
        <a:lstStyle/>
        <a:p>
          <a:r>
            <a:rPr lang="es-ES_tradnl" altLang="es-MX" sz="1200" b="1" dirty="0">
              <a:solidFill>
                <a:schemeClr val="bg1"/>
              </a:solidFill>
              <a:latin typeface="Cambria" panose="02040503050406030204" pitchFamily="18" charset="0"/>
              <a:ea typeface="Cambria" panose="02040503050406030204" pitchFamily="18" charset="0"/>
              <a:cs typeface="Cambria" panose="02040503050406030204" pitchFamily="18" charset="0"/>
            </a:rPr>
            <a:t>INSTITUTO MUNICIPAL DE LAS MUJERES </a:t>
          </a:r>
          <a:r>
            <a:rPr lang="es-ES_tradnl" altLang="es-MX" sz="1200" b="1" dirty="0" smtClean="0">
              <a:solidFill>
                <a:schemeClr val="bg1"/>
              </a:solidFill>
              <a:latin typeface="Cambria" panose="02040503050406030204" pitchFamily="18" charset="0"/>
              <a:ea typeface="Cambria" panose="02040503050406030204" pitchFamily="18" charset="0"/>
              <a:cs typeface="Cambria" panose="02040503050406030204" pitchFamily="18" charset="0"/>
            </a:rPr>
            <a:t>REGIAS</a:t>
          </a:r>
        </a:p>
        <a:p>
          <a:r>
            <a:rPr lang="es-ES_tradnl" altLang="es-MX" sz="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Deisy Hernández Moreno</a:t>
          </a:r>
        </a:p>
      </dgm:t>
    </dgm:pt>
    <dgm:pt modelId="{9D1FCD9C-8036-4D89-9B47-1A290E3E365F}" type="parTrans" cxnId="{DB06791D-AE4E-4C4E-9FED-12A432D6D75B}">
      <dgm:prSet/>
      <dgm:spPr>
        <a:ln w="9525"/>
      </dgm:spPr>
      <dgm:t>
        <a:bodyPr/>
        <a:lstStyle/>
        <a:p>
          <a:endParaRPr lang="es-ES"/>
        </a:p>
      </dgm:t>
    </dgm:pt>
    <dgm:pt modelId="{12167C25-0C05-4160-B60F-D1CF66820B6C}" type="sibTrans" cxnId="{DB06791D-AE4E-4C4E-9FED-12A432D6D75B}">
      <dgm:prSet/>
      <dgm:spPr/>
      <dgm:t>
        <a:bodyPr/>
        <a:lstStyle/>
        <a:p>
          <a:endParaRPr lang="es-ES"/>
        </a:p>
      </dgm:t>
    </dgm:pt>
    <dgm:pt modelId="{B32790E1-6391-426C-A71F-B39A768AB78F}">
      <dgm:prSet phldrT="[Texto]" custT="1"/>
      <dgm:spPr>
        <a:solidFill>
          <a:srgbClr val="FF6600"/>
        </a:solidFill>
        <a:ln>
          <a:noFill/>
        </a:ln>
      </dgm:spPr>
      <dgm:t>
        <a:bodyPr/>
        <a:lstStyle/>
        <a:p>
          <a:r>
            <a:rPr lang="es-ES_tradnl" altLang="es-MX" sz="1200" b="1" dirty="0">
              <a:solidFill>
                <a:schemeClr val="bg1"/>
              </a:solidFill>
              <a:latin typeface="Cambria" panose="02040503050406030204" pitchFamily="18" charset="0"/>
              <a:ea typeface="Cambria" panose="02040503050406030204" pitchFamily="18" charset="0"/>
              <a:cs typeface="Cambria" panose="02040503050406030204" pitchFamily="18" charset="0"/>
            </a:rPr>
            <a:t>INSTITUTO DE LA JUVENTUD </a:t>
          </a:r>
          <a:r>
            <a:rPr lang="es-ES_tradnl" altLang="es-MX" sz="1200" b="1" dirty="0" smtClean="0">
              <a:solidFill>
                <a:schemeClr val="bg1"/>
              </a:solidFill>
              <a:latin typeface="Cambria" panose="02040503050406030204" pitchFamily="18" charset="0"/>
              <a:ea typeface="Cambria" panose="02040503050406030204" pitchFamily="18" charset="0"/>
              <a:cs typeface="Cambria" panose="02040503050406030204" pitchFamily="18" charset="0"/>
            </a:rPr>
            <a:t>REGIA</a:t>
          </a:r>
        </a:p>
        <a:p>
          <a:r>
            <a:rPr lang="es-ES_tradnl" altLang="es-MX" sz="1200" dirty="0" err="1" smtClean="0">
              <a:solidFill>
                <a:schemeClr val="bg1"/>
              </a:solidFill>
              <a:latin typeface="Cambria" panose="02040503050406030204" pitchFamily="18" charset="0"/>
              <a:ea typeface="Cambria" panose="02040503050406030204" pitchFamily="18" charset="0"/>
              <a:cs typeface="Cambria" panose="02040503050406030204" pitchFamily="18" charset="0"/>
            </a:rPr>
            <a:t>Maday</a:t>
          </a:r>
          <a:r>
            <a:rPr lang="es-ES_tradnl" altLang="es-MX" sz="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 </a:t>
          </a:r>
          <a:r>
            <a:rPr lang="es-ES_tradnl" altLang="es-MX" sz="1200" dirty="0" err="1" smtClean="0">
              <a:solidFill>
                <a:schemeClr val="bg1"/>
              </a:solidFill>
              <a:latin typeface="Cambria" panose="02040503050406030204" pitchFamily="18" charset="0"/>
              <a:ea typeface="Cambria" panose="02040503050406030204" pitchFamily="18" charset="0"/>
              <a:cs typeface="Cambria" panose="02040503050406030204" pitchFamily="18" charset="0"/>
            </a:rPr>
            <a:t>Frinee</a:t>
          </a:r>
          <a:r>
            <a:rPr lang="es-ES_tradnl" altLang="es-MX" sz="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 Cantú </a:t>
          </a:r>
          <a:r>
            <a:rPr lang="es-ES_tradnl" altLang="es-MX" sz="1200" dirty="0" err="1" smtClean="0">
              <a:solidFill>
                <a:schemeClr val="bg1"/>
              </a:solidFill>
              <a:latin typeface="Cambria" panose="02040503050406030204" pitchFamily="18" charset="0"/>
              <a:ea typeface="Cambria" panose="02040503050406030204" pitchFamily="18" charset="0"/>
              <a:cs typeface="Cambria" panose="02040503050406030204" pitchFamily="18" charset="0"/>
            </a:rPr>
            <a:t>Cantú</a:t>
          </a:r>
          <a:endParaRPr lang="es-ES" sz="1200" dirty="0">
            <a:solidFill>
              <a:schemeClr val="bg1"/>
            </a:solidFill>
          </a:endParaRPr>
        </a:p>
      </dgm:t>
    </dgm:pt>
    <dgm:pt modelId="{C7B442CF-5286-4F70-A3F7-9E193279097D}" type="parTrans" cxnId="{0808E5CE-F44C-478A-870B-2B36243945AE}">
      <dgm:prSet/>
      <dgm:spPr>
        <a:ln w="9525"/>
      </dgm:spPr>
      <dgm:t>
        <a:bodyPr/>
        <a:lstStyle/>
        <a:p>
          <a:endParaRPr lang="es-ES"/>
        </a:p>
      </dgm:t>
    </dgm:pt>
    <dgm:pt modelId="{1914CA7F-4C8B-4FEA-80A4-DBE191148DC1}" type="sibTrans" cxnId="{0808E5CE-F44C-478A-870B-2B36243945AE}">
      <dgm:prSet/>
      <dgm:spPr/>
      <dgm:t>
        <a:bodyPr/>
        <a:lstStyle/>
        <a:p>
          <a:endParaRPr lang="es-ES"/>
        </a:p>
      </dgm:t>
    </dgm:pt>
    <dgm:pt modelId="{63960122-454A-4008-BA1E-A1241D780162}">
      <dgm:prSet phldrT="[Texto]" custT="1"/>
      <dgm:spPr>
        <a:solidFill>
          <a:srgbClr val="FF6600"/>
        </a:solidFill>
        <a:ln>
          <a:noFill/>
        </a:ln>
      </dgm:spPr>
      <dgm:t>
        <a:bodyPr/>
        <a:lstStyle/>
        <a:p>
          <a:r>
            <a:rPr lang="es-ES_tradnl" altLang="es-MX" sz="1200" b="1" dirty="0">
              <a:solidFill>
                <a:schemeClr val="bg1"/>
              </a:solidFill>
              <a:latin typeface="Cambria" panose="02040503050406030204" pitchFamily="18" charset="0"/>
              <a:ea typeface="Cambria" panose="02040503050406030204" pitchFamily="18" charset="0"/>
              <a:cs typeface="Cambria" panose="02040503050406030204" pitchFamily="18" charset="0"/>
            </a:rPr>
            <a:t>INSTITUTO MUNICIPAL DE PLANEACIÓN URBANA Y </a:t>
          </a:r>
          <a:r>
            <a:rPr lang="es-ES_tradnl" altLang="es-MX" sz="1200" b="1" dirty="0" smtClean="0">
              <a:solidFill>
                <a:schemeClr val="bg1"/>
              </a:solidFill>
              <a:latin typeface="Cambria" panose="02040503050406030204" pitchFamily="18" charset="0"/>
              <a:ea typeface="Cambria" panose="02040503050406030204" pitchFamily="18" charset="0"/>
              <a:cs typeface="Cambria" panose="02040503050406030204" pitchFamily="18" charset="0"/>
            </a:rPr>
            <a:t>CONVIVENCIA</a:t>
          </a:r>
        </a:p>
        <a:p>
          <a:r>
            <a:rPr lang="es-ES_tradnl" altLang="es-MX" sz="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Edgar Rodolfo </a:t>
          </a:r>
          <a:r>
            <a:rPr lang="es-MX" altLang="es-MX" sz="1200" noProof="0" dirty="0" smtClean="0">
              <a:solidFill>
                <a:schemeClr val="bg1"/>
              </a:solidFill>
              <a:latin typeface="Cambria" panose="02040503050406030204" pitchFamily="18" charset="0"/>
              <a:ea typeface="Cambria" panose="02040503050406030204" pitchFamily="18" charset="0"/>
              <a:cs typeface="Cambria" panose="02040503050406030204" pitchFamily="18" charset="0"/>
            </a:rPr>
            <a:t>Olaiz</a:t>
          </a:r>
          <a:r>
            <a:rPr lang="es-ES_tradnl" altLang="es-MX" sz="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 </a:t>
          </a:r>
          <a:r>
            <a:rPr lang="es-MX" altLang="es-MX" sz="1200" noProof="0" dirty="0" smtClean="0">
              <a:solidFill>
                <a:schemeClr val="bg1"/>
              </a:solidFill>
              <a:latin typeface="Cambria" panose="02040503050406030204" pitchFamily="18" charset="0"/>
              <a:ea typeface="Cambria" panose="02040503050406030204" pitchFamily="18" charset="0"/>
              <a:cs typeface="Cambria" panose="02040503050406030204" pitchFamily="18" charset="0"/>
            </a:rPr>
            <a:t>Ortiz</a:t>
          </a:r>
          <a:endParaRPr lang="es-MX" altLang="es-MX" sz="1200" b="1" noProof="0" dirty="0" smtClean="0">
            <a:solidFill>
              <a:schemeClr val="bg1"/>
            </a:solidFill>
            <a:latin typeface="Cambria" panose="02040503050406030204" pitchFamily="18" charset="0"/>
            <a:ea typeface="Cambria" panose="02040503050406030204" pitchFamily="18" charset="0"/>
            <a:cs typeface="Cambria" panose="02040503050406030204" pitchFamily="18" charset="0"/>
          </a:endParaRPr>
        </a:p>
      </dgm:t>
    </dgm:pt>
    <dgm:pt modelId="{585499DA-99C8-45FB-8164-6ED0260A9B87}" type="parTrans" cxnId="{D6E7483B-4843-4A27-AEA7-C7EDBB727CC0}">
      <dgm:prSet/>
      <dgm:spPr>
        <a:ln w="9525">
          <a:solidFill>
            <a:schemeClr val="tx1"/>
          </a:solidFill>
        </a:ln>
      </dgm:spPr>
      <dgm:t>
        <a:bodyPr/>
        <a:lstStyle/>
        <a:p>
          <a:endParaRPr lang="es-ES"/>
        </a:p>
      </dgm:t>
    </dgm:pt>
    <dgm:pt modelId="{A1D75BA4-2446-4099-8E74-82A0D4761808}" type="sibTrans" cxnId="{D6E7483B-4843-4A27-AEA7-C7EDBB727CC0}">
      <dgm:prSet/>
      <dgm:spPr/>
      <dgm:t>
        <a:bodyPr/>
        <a:lstStyle/>
        <a:p>
          <a:endParaRPr lang="es-ES"/>
        </a:p>
      </dgm:t>
    </dgm:pt>
    <dgm:pt modelId="{1C1DF3A4-2A84-4E07-857A-CA8463BFE047}">
      <dgm:prSet custT="1"/>
      <dgm:spPr>
        <a:solidFill>
          <a:srgbClr val="FF6600"/>
        </a:solidFill>
        <a:ln>
          <a:noFill/>
        </a:ln>
      </dgm:spPr>
      <dgm:t>
        <a:bodyPr/>
        <a:lstStyle/>
        <a:p>
          <a:r>
            <a:rPr lang="es-ES_tradnl" altLang="es-MX" sz="1200" b="1" dirty="0" smtClean="0">
              <a:solidFill>
                <a:schemeClr val="bg1"/>
              </a:solidFill>
              <a:latin typeface="Cambria" panose="02040503050406030204" pitchFamily="18" charset="0"/>
              <a:ea typeface="Cambria" panose="02040503050406030204" pitchFamily="18" charset="0"/>
              <a:cs typeface="Cambria" panose="02040503050406030204" pitchFamily="18" charset="0"/>
            </a:rPr>
            <a:t>FIDEICOMISO DE MANTENIMIENTO MONTERREY</a:t>
          </a:r>
          <a:endParaRPr lang="es-ES_tradnl" altLang="es-MX" sz="1200" b="1" dirty="0">
            <a:solidFill>
              <a:schemeClr val="bg1"/>
            </a:solidFill>
            <a:latin typeface="Cambria" panose="02040503050406030204" pitchFamily="18" charset="0"/>
            <a:ea typeface="Cambria" panose="02040503050406030204" pitchFamily="18" charset="0"/>
            <a:cs typeface="Cambria" panose="02040503050406030204" pitchFamily="18" charset="0"/>
          </a:endParaRPr>
        </a:p>
      </dgm:t>
    </dgm:pt>
    <dgm:pt modelId="{100F2CE6-033F-42B6-AAD1-A50C9F1700D8}" type="parTrans" cxnId="{039CAC3B-213B-49EB-A9B1-9CFFB76E7879}">
      <dgm:prSet/>
      <dgm:spPr>
        <a:ln w="9525"/>
      </dgm:spPr>
      <dgm:t>
        <a:bodyPr/>
        <a:lstStyle/>
        <a:p>
          <a:endParaRPr lang="es-ES"/>
        </a:p>
      </dgm:t>
    </dgm:pt>
    <dgm:pt modelId="{B22679DE-49AD-48B4-B918-B8FD4F41FCE2}" type="sibTrans" cxnId="{039CAC3B-213B-49EB-A9B1-9CFFB76E7879}">
      <dgm:prSet/>
      <dgm:spPr/>
      <dgm:t>
        <a:bodyPr/>
        <a:lstStyle/>
        <a:p>
          <a:endParaRPr lang="es-ES"/>
        </a:p>
      </dgm:t>
    </dgm:pt>
    <dgm:pt modelId="{84EDDC44-7CA2-46A7-AB56-44507513BEEA}">
      <dgm:prSet custT="1"/>
      <dgm:spPr>
        <a:solidFill>
          <a:srgbClr val="FF6600"/>
        </a:solidFill>
        <a:ln>
          <a:noFill/>
        </a:ln>
      </dgm:spPr>
      <dgm:t>
        <a:bodyPr/>
        <a:lstStyle/>
        <a:p>
          <a:r>
            <a:rPr lang="es-ES_tradnl" altLang="es-MX" sz="1200" b="1" dirty="0" smtClean="0">
              <a:solidFill>
                <a:schemeClr val="bg1"/>
              </a:solidFill>
              <a:latin typeface="Cambria" panose="02040503050406030204" pitchFamily="18" charset="0"/>
              <a:ea typeface="Cambria" panose="02040503050406030204" pitchFamily="18" charset="0"/>
              <a:cs typeface="Cambria" panose="02040503050406030204" pitchFamily="18" charset="0"/>
            </a:rPr>
            <a:t>FIDEICOMISO DISTRITO TEC</a:t>
          </a:r>
          <a:endParaRPr lang="es-ES_tradnl" altLang="es-MX" sz="1200" b="0" u="sng" dirty="0" smtClean="0">
            <a:solidFill>
              <a:schemeClr val="bg1"/>
            </a:solidFill>
            <a:latin typeface="Cambria" panose="02040503050406030204" pitchFamily="18" charset="0"/>
            <a:ea typeface="Cambria" panose="02040503050406030204" pitchFamily="18" charset="0"/>
            <a:cs typeface="Cambria" panose="02040503050406030204" pitchFamily="18" charset="0"/>
          </a:endParaRPr>
        </a:p>
      </dgm:t>
    </dgm:pt>
    <dgm:pt modelId="{A6E60D9B-E3E4-420B-9B8F-0DBFDC706430}" type="parTrans" cxnId="{830D9F0A-1873-493D-8B25-DE2FBB7E9498}">
      <dgm:prSet/>
      <dgm:spPr>
        <a:ln w="9525">
          <a:solidFill>
            <a:schemeClr val="tx1"/>
          </a:solidFill>
        </a:ln>
      </dgm:spPr>
      <dgm:t>
        <a:bodyPr/>
        <a:lstStyle/>
        <a:p>
          <a:endParaRPr lang="es-ES"/>
        </a:p>
      </dgm:t>
    </dgm:pt>
    <dgm:pt modelId="{99F138AE-46E0-4219-9170-F7DD04C1B84E}" type="sibTrans" cxnId="{830D9F0A-1873-493D-8B25-DE2FBB7E9498}">
      <dgm:prSet/>
      <dgm:spPr/>
      <dgm:t>
        <a:bodyPr/>
        <a:lstStyle/>
        <a:p>
          <a:endParaRPr lang="es-ES"/>
        </a:p>
      </dgm:t>
    </dgm:pt>
    <dgm:pt modelId="{948677FC-7282-4429-A3DB-BD9BED3CE821}" type="pres">
      <dgm:prSet presAssocID="{37D02C1B-2794-4CE9-88F8-BF5275352C3B}" presName="hierChild1" presStyleCnt="0">
        <dgm:presLayoutVars>
          <dgm:orgChart val="1"/>
          <dgm:chPref val="1"/>
          <dgm:dir/>
          <dgm:animOne val="branch"/>
          <dgm:animLvl val="lvl"/>
          <dgm:resizeHandles/>
        </dgm:presLayoutVars>
      </dgm:prSet>
      <dgm:spPr/>
      <dgm:t>
        <a:bodyPr/>
        <a:lstStyle/>
        <a:p>
          <a:endParaRPr lang="es-ES"/>
        </a:p>
      </dgm:t>
    </dgm:pt>
    <dgm:pt modelId="{94149D21-2E1C-40BA-B62B-A7FBCFA9462A}" type="pres">
      <dgm:prSet presAssocID="{85A3714D-160C-4952-ABE4-9D9EE4D32FCB}" presName="hierRoot1" presStyleCnt="0">
        <dgm:presLayoutVars>
          <dgm:hierBranch val="init"/>
        </dgm:presLayoutVars>
      </dgm:prSet>
      <dgm:spPr/>
    </dgm:pt>
    <dgm:pt modelId="{9C06F152-4B1E-4CCF-94D9-AF4435291569}" type="pres">
      <dgm:prSet presAssocID="{85A3714D-160C-4952-ABE4-9D9EE4D32FCB}" presName="rootComposite1" presStyleCnt="0"/>
      <dgm:spPr/>
    </dgm:pt>
    <dgm:pt modelId="{51986287-BD4F-479C-B797-91DC3092D3BC}" type="pres">
      <dgm:prSet presAssocID="{85A3714D-160C-4952-ABE4-9D9EE4D32FCB}" presName="rootText1" presStyleLbl="node0" presStyleIdx="0" presStyleCnt="1" custScaleX="168558" custScaleY="106914" custLinFactNeighborY="-12966">
        <dgm:presLayoutVars>
          <dgm:chPref val="3"/>
        </dgm:presLayoutVars>
      </dgm:prSet>
      <dgm:spPr/>
      <dgm:t>
        <a:bodyPr/>
        <a:lstStyle/>
        <a:p>
          <a:endParaRPr lang="es-ES"/>
        </a:p>
      </dgm:t>
    </dgm:pt>
    <dgm:pt modelId="{09D35BA5-3B83-4DA7-A809-EF0A53695F63}" type="pres">
      <dgm:prSet presAssocID="{85A3714D-160C-4952-ABE4-9D9EE4D32FCB}" presName="rootConnector1" presStyleLbl="node1" presStyleIdx="0" presStyleCnt="0"/>
      <dgm:spPr/>
      <dgm:t>
        <a:bodyPr/>
        <a:lstStyle/>
        <a:p>
          <a:endParaRPr lang="es-ES"/>
        </a:p>
      </dgm:t>
    </dgm:pt>
    <dgm:pt modelId="{8CB3D4EC-5431-4928-990A-8AF9ED59CDA5}" type="pres">
      <dgm:prSet presAssocID="{85A3714D-160C-4952-ABE4-9D9EE4D32FCB}" presName="hierChild2" presStyleCnt="0"/>
      <dgm:spPr/>
    </dgm:pt>
    <dgm:pt modelId="{BEEC10EB-E26D-43CF-A563-95BF472D2210}" type="pres">
      <dgm:prSet presAssocID="{9D1FCD9C-8036-4D89-9B47-1A290E3E365F}" presName="Name37" presStyleLbl="parChTrans1D2" presStyleIdx="0" presStyleCnt="5"/>
      <dgm:spPr/>
      <dgm:t>
        <a:bodyPr/>
        <a:lstStyle/>
        <a:p>
          <a:endParaRPr lang="es-ES"/>
        </a:p>
      </dgm:t>
    </dgm:pt>
    <dgm:pt modelId="{BEF01479-3FF6-4165-80DD-553BB3FD008D}" type="pres">
      <dgm:prSet presAssocID="{9ABF2142-6F6C-488B-A661-9B26B857FF84}" presName="hierRoot2" presStyleCnt="0">
        <dgm:presLayoutVars>
          <dgm:hierBranch val="init"/>
        </dgm:presLayoutVars>
      </dgm:prSet>
      <dgm:spPr/>
    </dgm:pt>
    <dgm:pt modelId="{87B5DE1A-BC6F-4176-AB10-91BC45AF4225}" type="pres">
      <dgm:prSet presAssocID="{9ABF2142-6F6C-488B-A661-9B26B857FF84}" presName="rootComposite" presStyleCnt="0"/>
      <dgm:spPr/>
    </dgm:pt>
    <dgm:pt modelId="{462282CF-70B2-4F8D-8FA3-31A2834F414F}" type="pres">
      <dgm:prSet presAssocID="{9ABF2142-6F6C-488B-A661-9B26B857FF84}" presName="rootText" presStyleLbl="node2" presStyleIdx="0" presStyleCnt="5" custScaleY="110874">
        <dgm:presLayoutVars>
          <dgm:chPref val="3"/>
        </dgm:presLayoutVars>
      </dgm:prSet>
      <dgm:spPr/>
      <dgm:t>
        <a:bodyPr/>
        <a:lstStyle/>
        <a:p>
          <a:endParaRPr lang="es-ES"/>
        </a:p>
      </dgm:t>
    </dgm:pt>
    <dgm:pt modelId="{B06DE8FF-90B2-4966-8005-ECF6A75FB181}" type="pres">
      <dgm:prSet presAssocID="{9ABF2142-6F6C-488B-A661-9B26B857FF84}" presName="rootConnector" presStyleLbl="node2" presStyleIdx="0" presStyleCnt="5"/>
      <dgm:spPr/>
      <dgm:t>
        <a:bodyPr/>
        <a:lstStyle/>
        <a:p>
          <a:endParaRPr lang="es-ES"/>
        </a:p>
      </dgm:t>
    </dgm:pt>
    <dgm:pt modelId="{12752572-3482-42D4-9163-CD5654EBD086}" type="pres">
      <dgm:prSet presAssocID="{9ABF2142-6F6C-488B-A661-9B26B857FF84}" presName="hierChild4" presStyleCnt="0"/>
      <dgm:spPr/>
    </dgm:pt>
    <dgm:pt modelId="{D21B850C-20C3-4A05-B98C-150C20D0942C}" type="pres">
      <dgm:prSet presAssocID="{9ABF2142-6F6C-488B-A661-9B26B857FF84}" presName="hierChild5" presStyleCnt="0"/>
      <dgm:spPr/>
    </dgm:pt>
    <dgm:pt modelId="{8AE92A7E-47E7-4887-BC8F-EDDDC587BEC1}" type="pres">
      <dgm:prSet presAssocID="{C7B442CF-5286-4F70-A3F7-9E193279097D}" presName="Name37" presStyleLbl="parChTrans1D2" presStyleIdx="1" presStyleCnt="5"/>
      <dgm:spPr/>
      <dgm:t>
        <a:bodyPr/>
        <a:lstStyle/>
        <a:p>
          <a:endParaRPr lang="es-ES"/>
        </a:p>
      </dgm:t>
    </dgm:pt>
    <dgm:pt modelId="{F6EB3A43-40F5-4578-9190-F7DDEFDF3139}" type="pres">
      <dgm:prSet presAssocID="{B32790E1-6391-426C-A71F-B39A768AB78F}" presName="hierRoot2" presStyleCnt="0">
        <dgm:presLayoutVars>
          <dgm:hierBranch val="init"/>
        </dgm:presLayoutVars>
      </dgm:prSet>
      <dgm:spPr/>
    </dgm:pt>
    <dgm:pt modelId="{15F93624-1DE3-49B3-BCDD-CEEEBF7CE23E}" type="pres">
      <dgm:prSet presAssocID="{B32790E1-6391-426C-A71F-B39A768AB78F}" presName="rootComposite" presStyleCnt="0"/>
      <dgm:spPr/>
    </dgm:pt>
    <dgm:pt modelId="{6812A018-AC62-4E74-AA36-0BF64025B508}" type="pres">
      <dgm:prSet presAssocID="{B32790E1-6391-426C-A71F-B39A768AB78F}" presName="rootText" presStyleLbl="node2" presStyleIdx="1" presStyleCnt="5" custScaleY="110874">
        <dgm:presLayoutVars>
          <dgm:chPref val="3"/>
        </dgm:presLayoutVars>
      </dgm:prSet>
      <dgm:spPr/>
      <dgm:t>
        <a:bodyPr/>
        <a:lstStyle/>
        <a:p>
          <a:endParaRPr lang="es-ES"/>
        </a:p>
      </dgm:t>
    </dgm:pt>
    <dgm:pt modelId="{D4160E82-1AA7-47E1-B51F-54C876DD6EEB}" type="pres">
      <dgm:prSet presAssocID="{B32790E1-6391-426C-A71F-B39A768AB78F}" presName="rootConnector" presStyleLbl="node2" presStyleIdx="1" presStyleCnt="5"/>
      <dgm:spPr/>
      <dgm:t>
        <a:bodyPr/>
        <a:lstStyle/>
        <a:p>
          <a:endParaRPr lang="es-ES"/>
        </a:p>
      </dgm:t>
    </dgm:pt>
    <dgm:pt modelId="{F15D3E24-50A3-44B0-AF7F-0F3282ABA696}" type="pres">
      <dgm:prSet presAssocID="{B32790E1-6391-426C-A71F-B39A768AB78F}" presName="hierChild4" presStyleCnt="0"/>
      <dgm:spPr/>
    </dgm:pt>
    <dgm:pt modelId="{1BAF6A69-6F23-421C-8D08-1D111B9BAD61}" type="pres">
      <dgm:prSet presAssocID="{B32790E1-6391-426C-A71F-B39A768AB78F}" presName="hierChild5" presStyleCnt="0"/>
      <dgm:spPr/>
    </dgm:pt>
    <dgm:pt modelId="{979F8C08-BD73-437B-B9D5-B3422008011D}" type="pres">
      <dgm:prSet presAssocID="{585499DA-99C8-45FB-8164-6ED0260A9B87}" presName="Name37" presStyleLbl="parChTrans1D2" presStyleIdx="2" presStyleCnt="5"/>
      <dgm:spPr/>
      <dgm:t>
        <a:bodyPr/>
        <a:lstStyle/>
        <a:p>
          <a:endParaRPr lang="es-ES"/>
        </a:p>
      </dgm:t>
    </dgm:pt>
    <dgm:pt modelId="{DA10BC7F-AF7D-4551-B00C-AA5EF4E89DAE}" type="pres">
      <dgm:prSet presAssocID="{63960122-454A-4008-BA1E-A1241D780162}" presName="hierRoot2" presStyleCnt="0">
        <dgm:presLayoutVars>
          <dgm:hierBranch val="init"/>
        </dgm:presLayoutVars>
      </dgm:prSet>
      <dgm:spPr/>
    </dgm:pt>
    <dgm:pt modelId="{FBAEB3B2-B5C3-49C5-ADF6-9D65E6FC4928}" type="pres">
      <dgm:prSet presAssocID="{63960122-454A-4008-BA1E-A1241D780162}" presName="rootComposite" presStyleCnt="0"/>
      <dgm:spPr/>
    </dgm:pt>
    <dgm:pt modelId="{DFBDAE51-F736-4EE4-8D3E-CD1CE35911C4}" type="pres">
      <dgm:prSet presAssocID="{63960122-454A-4008-BA1E-A1241D780162}" presName="rootText" presStyleLbl="node2" presStyleIdx="2" presStyleCnt="5" custScaleY="110874">
        <dgm:presLayoutVars>
          <dgm:chPref val="3"/>
        </dgm:presLayoutVars>
      </dgm:prSet>
      <dgm:spPr/>
      <dgm:t>
        <a:bodyPr/>
        <a:lstStyle/>
        <a:p>
          <a:endParaRPr lang="es-ES"/>
        </a:p>
      </dgm:t>
    </dgm:pt>
    <dgm:pt modelId="{350E9BC9-5F26-4EDE-96CA-324BD42D342B}" type="pres">
      <dgm:prSet presAssocID="{63960122-454A-4008-BA1E-A1241D780162}" presName="rootConnector" presStyleLbl="node2" presStyleIdx="2" presStyleCnt="5"/>
      <dgm:spPr/>
      <dgm:t>
        <a:bodyPr/>
        <a:lstStyle/>
        <a:p>
          <a:endParaRPr lang="es-ES"/>
        </a:p>
      </dgm:t>
    </dgm:pt>
    <dgm:pt modelId="{5D1AB909-ABD9-4F0B-A3A2-B1F7F1F2FD90}" type="pres">
      <dgm:prSet presAssocID="{63960122-454A-4008-BA1E-A1241D780162}" presName="hierChild4" presStyleCnt="0"/>
      <dgm:spPr/>
    </dgm:pt>
    <dgm:pt modelId="{02BD2B53-BEEA-4E61-A96B-ED29082F20C5}" type="pres">
      <dgm:prSet presAssocID="{63960122-454A-4008-BA1E-A1241D780162}" presName="hierChild5" presStyleCnt="0"/>
      <dgm:spPr/>
    </dgm:pt>
    <dgm:pt modelId="{3C786493-ADF6-4C2A-AB7F-6A8DE09D770E}" type="pres">
      <dgm:prSet presAssocID="{100F2CE6-033F-42B6-AAD1-A50C9F1700D8}" presName="Name37" presStyleLbl="parChTrans1D2" presStyleIdx="3" presStyleCnt="5"/>
      <dgm:spPr/>
      <dgm:t>
        <a:bodyPr/>
        <a:lstStyle/>
        <a:p>
          <a:endParaRPr lang="es-ES"/>
        </a:p>
      </dgm:t>
    </dgm:pt>
    <dgm:pt modelId="{5C22727B-350E-4223-997D-9519001352B5}" type="pres">
      <dgm:prSet presAssocID="{1C1DF3A4-2A84-4E07-857A-CA8463BFE047}" presName="hierRoot2" presStyleCnt="0">
        <dgm:presLayoutVars>
          <dgm:hierBranch val="init"/>
        </dgm:presLayoutVars>
      </dgm:prSet>
      <dgm:spPr/>
    </dgm:pt>
    <dgm:pt modelId="{A7F45BD2-039B-4B69-BB23-7D13BD081F36}" type="pres">
      <dgm:prSet presAssocID="{1C1DF3A4-2A84-4E07-857A-CA8463BFE047}" presName="rootComposite" presStyleCnt="0"/>
      <dgm:spPr/>
    </dgm:pt>
    <dgm:pt modelId="{A7970E96-F1FD-4688-BD8D-F889E3B57158}" type="pres">
      <dgm:prSet presAssocID="{1C1DF3A4-2A84-4E07-857A-CA8463BFE047}" presName="rootText" presStyleLbl="node2" presStyleIdx="3" presStyleCnt="5" custScaleY="110874">
        <dgm:presLayoutVars>
          <dgm:chPref val="3"/>
        </dgm:presLayoutVars>
      </dgm:prSet>
      <dgm:spPr/>
      <dgm:t>
        <a:bodyPr/>
        <a:lstStyle/>
        <a:p>
          <a:endParaRPr lang="es-ES"/>
        </a:p>
      </dgm:t>
    </dgm:pt>
    <dgm:pt modelId="{CC693003-617E-4D30-AC81-2FF844415F3B}" type="pres">
      <dgm:prSet presAssocID="{1C1DF3A4-2A84-4E07-857A-CA8463BFE047}" presName="rootConnector" presStyleLbl="node2" presStyleIdx="3" presStyleCnt="5"/>
      <dgm:spPr/>
      <dgm:t>
        <a:bodyPr/>
        <a:lstStyle/>
        <a:p>
          <a:endParaRPr lang="es-ES"/>
        </a:p>
      </dgm:t>
    </dgm:pt>
    <dgm:pt modelId="{DBA01BF6-462E-4F44-844B-83BFA23DB2CE}" type="pres">
      <dgm:prSet presAssocID="{1C1DF3A4-2A84-4E07-857A-CA8463BFE047}" presName="hierChild4" presStyleCnt="0"/>
      <dgm:spPr/>
    </dgm:pt>
    <dgm:pt modelId="{41930273-F44A-40CF-A19E-03185CA667A4}" type="pres">
      <dgm:prSet presAssocID="{1C1DF3A4-2A84-4E07-857A-CA8463BFE047}" presName="hierChild5" presStyleCnt="0"/>
      <dgm:spPr/>
    </dgm:pt>
    <dgm:pt modelId="{98DBA79A-957C-4FEC-8A3A-F812D6CB314A}" type="pres">
      <dgm:prSet presAssocID="{A6E60D9B-E3E4-420B-9B8F-0DBFDC706430}" presName="Name37" presStyleLbl="parChTrans1D2" presStyleIdx="4" presStyleCnt="5"/>
      <dgm:spPr/>
      <dgm:t>
        <a:bodyPr/>
        <a:lstStyle/>
        <a:p>
          <a:endParaRPr lang="es-ES"/>
        </a:p>
      </dgm:t>
    </dgm:pt>
    <dgm:pt modelId="{252082D4-7850-43B8-9B2A-4B84F226FF99}" type="pres">
      <dgm:prSet presAssocID="{84EDDC44-7CA2-46A7-AB56-44507513BEEA}" presName="hierRoot2" presStyleCnt="0">
        <dgm:presLayoutVars>
          <dgm:hierBranch val="init"/>
        </dgm:presLayoutVars>
      </dgm:prSet>
      <dgm:spPr/>
    </dgm:pt>
    <dgm:pt modelId="{E020F67C-3A48-46FF-927D-EDAE6A9CE30E}" type="pres">
      <dgm:prSet presAssocID="{84EDDC44-7CA2-46A7-AB56-44507513BEEA}" presName="rootComposite" presStyleCnt="0"/>
      <dgm:spPr/>
    </dgm:pt>
    <dgm:pt modelId="{B039D92C-856B-4382-87AE-B4AF5D736AFF}" type="pres">
      <dgm:prSet presAssocID="{84EDDC44-7CA2-46A7-AB56-44507513BEEA}" presName="rootText" presStyleLbl="node2" presStyleIdx="4" presStyleCnt="5" custScaleY="110874">
        <dgm:presLayoutVars>
          <dgm:chPref val="3"/>
        </dgm:presLayoutVars>
      </dgm:prSet>
      <dgm:spPr/>
      <dgm:t>
        <a:bodyPr/>
        <a:lstStyle/>
        <a:p>
          <a:endParaRPr lang="es-ES"/>
        </a:p>
      </dgm:t>
    </dgm:pt>
    <dgm:pt modelId="{CAF6CCDF-B754-4225-AB42-081443A383B8}" type="pres">
      <dgm:prSet presAssocID="{84EDDC44-7CA2-46A7-AB56-44507513BEEA}" presName="rootConnector" presStyleLbl="node2" presStyleIdx="4" presStyleCnt="5"/>
      <dgm:spPr/>
      <dgm:t>
        <a:bodyPr/>
        <a:lstStyle/>
        <a:p>
          <a:endParaRPr lang="es-ES"/>
        </a:p>
      </dgm:t>
    </dgm:pt>
    <dgm:pt modelId="{2021D0E5-CC82-4725-8C5C-42A533F4A266}" type="pres">
      <dgm:prSet presAssocID="{84EDDC44-7CA2-46A7-AB56-44507513BEEA}" presName="hierChild4" presStyleCnt="0"/>
      <dgm:spPr/>
    </dgm:pt>
    <dgm:pt modelId="{124FDAEA-4B97-4115-A58C-1F5AECD9D7F2}" type="pres">
      <dgm:prSet presAssocID="{84EDDC44-7CA2-46A7-AB56-44507513BEEA}" presName="hierChild5" presStyleCnt="0"/>
      <dgm:spPr/>
    </dgm:pt>
    <dgm:pt modelId="{D871FDE1-06B3-405B-B502-B7C2E722E903}" type="pres">
      <dgm:prSet presAssocID="{85A3714D-160C-4952-ABE4-9D9EE4D32FCB}" presName="hierChild3" presStyleCnt="0"/>
      <dgm:spPr/>
    </dgm:pt>
  </dgm:ptLst>
  <dgm:cxnLst>
    <dgm:cxn modelId="{830D9F0A-1873-493D-8B25-DE2FBB7E9498}" srcId="{85A3714D-160C-4952-ABE4-9D9EE4D32FCB}" destId="{84EDDC44-7CA2-46A7-AB56-44507513BEEA}" srcOrd="4" destOrd="0" parTransId="{A6E60D9B-E3E4-420B-9B8F-0DBFDC706430}" sibTransId="{99F138AE-46E0-4219-9170-F7DD04C1B84E}"/>
    <dgm:cxn modelId="{6511B97C-EBB1-4E5A-96FA-2EBB7D71E7AD}" srcId="{37D02C1B-2794-4CE9-88F8-BF5275352C3B}" destId="{85A3714D-160C-4952-ABE4-9D9EE4D32FCB}" srcOrd="0" destOrd="0" parTransId="{F64E91D0-DA3E-4818-A2C8-5B199759E761}" sibTransId="{F33A4857-264C-4517-99F5-A5B76D216DA8}"/>
    <dgm:cxn modelId="{D6E7483B-4843-4A27-AEA7-C7EDBB727CC0}" srcId="{85A3714D-160C-4952-ABE4-9D9EE4D32FCB}" destId="{63960122-454A-4008-BA1E-A1241D780162}" srcOrd="2" destOrd="0" parTransId="{585499DA-99C8-45FB-8164-6ED0260A9B87}" sibTransId="{A1D75BA4-2446-4099-8E74-82A0D4761808}"/>
    <dgm:cxn modelId="{039CAC3B-213B-49EB-A9B1-9CFFB76E7879}" srcId="{85A3714D-160C-4952-ABE4-9D9EE4D32FCB}" destId="{1C1DF3A4-2A84-4E07-857A-CA8463BFE047}" srcOrd="3" destOrd="0" parTransId="{100F2CE6-033F-42B6-AAD1-A50C9F1700D8}" sibTransId="{B22679DE-49AD-48B4-B918-B8FD4F41FCE2}"/>
    <dgm:cxn modelId="{A1D68C34-A230-45CA-8339-C0ECB175BCD1}" type="presOf" srcId="{1C1DF3A4-2A84-4E07-857A-CA8463BFE047}" destId="{CC693003-617E-4D30-AC81-2FF844415F3B}" srcOrd="1" destOrd="0" presId="urn:microsoft.com/office/officeart/2005/8/layout/orgChart1"/>
    <dgm:cxn modelId="{53EF1B83-7A2F-4F67-A761-CAA2C3C1181C}" type="presOf" srcId="{63960122-454A-4008-BA1E-A1241D780162}" destId="{DFBDAE51-F736-4EE4-8D3E-CD1CE35911C4}" srcOrd="0" destOrd="0" presId="urn:microsoft.com/office/officeart/2005/8/layout/orgChart1"/>
    <dgm:cxn modelId="{1A2846C7-5946-4B13-ABBF-82B643418078}" type="presOf" srcId="{B32790E1-6391-426C-A71F-B39A768AB78F}" destId="{6812A018-AC62-4E74-AA36-0BF64025B508}" srcOrd="0" destOrd="0" presId="urn:microsoft.com/office/officeart/2005/8/layout/orgChart1"/>
    <dgm:cxn modelId="{1FCF0478-DFBE-4EDA-B11E-25171C248A74}" type="presOf" srcId="{85A3714D-160C-4952-ABE4-9D9EE4D32FCB}" destId="{51986287-BD4F-479C-B797-91DC3092D3BC}" srcOrd="0" destOrd="0" presId="urn:microsoft.com/office/officeart/2005/8/layout/orgChart1"/>
    <dgm:cxn modelId="{27950D0C-4967-424F-BE73-74C839D48337}" type="presOf" srcId="{1C1DF3A4-2A84-4E07-857A-CA8463BFE047}" destId="{A7970E96-F1FD-4688-BD8D-F889E3B57158}" srcOrd="0" destOrd="0" presId="urn:microsoft.com/office/officeart/2005/8/layout/orgChart1"/>
    <dgm:cxn modelId="{5206E9CB-BF52-4B53-BABF-37FCDB340AD4}" type="presOf" srcId="{C7B442CF-5286-4F70-A3F7-9E193279097D}" destId="{8AE92A7E-47E7-4887-BC8F-EDDDC587BEC1}" srcOrd="0" destOrd="0" presId="urn:microsoft.com/office/officeart/2005/8/layout/orgChart1"/>
    <dgm:cxn modelId="{26F02223-37A3-4B54-AB83-D367A576D4A0}" type="presOf" srcId="{85A3714D-160C-4952-ABE4-9D9EE4D32FCB}" destId="{09D35BA5-3B83-4DA7-A809-EF0A53695F63}" srcOrd="1" destOrd="0" presId="urn:microsoft.com/office/officeart/2005/8/layout/orgChart1"/>
    <dgm:cxn modelId="{B64AECFD-8705-4791-BA84-16760ACFF6F3}" type="presOf" srcId="{9D1FCD9C-8036-4D89-9B47-1A290E3E365F}" destId="{BEEC10EB-E26D-43CF-A563-95BF472D2210}" srcOrd="0" destOrd="0" presId="urn:microsoft.com/office/officeart/2005/8/layout/orgChart1"/>
    <dgm:cxn modelId="{0808E5CE-F44C-478A-870B-2B36243945AE}" srcId="{85A3714D-160C-4952-ABE4-9D9EE4D32FCB}" destId="{B32790E1-6391-426C-A71F-B39A768AB78F}" srcOrd="1" destOrd="0" parTransId="{C7B442CF-5286-4F70-A3F7-9E193279097D}" sibTransId="{1914CA7F-4C8B-4FEA-80A4-DBE191148DC1}"/>
    <dgm:cxn modelId="{D250D90D-304B-4CF0-B129-1EB48719F79D}" type="presOf" srcId="{84EDDC44-7CA2-46A7-AB56-44507513BEEA}" destId="{B039D92C-856B-4382-87AE-B4AF5D736AFF}" srcOrd="0" destOrd="0" presId="urn:microsoft.com/office/officeart/2005/8/layout/orgChart1"/>
    <dgm:cxn modelId="{524370D2-726D-41E2-A085-2215B23EB696}" type="presOf" srcId="{84EDDC44-7CA2-46A7-AB56-44507513BEEA}" destId="{CAF6CCDF-B754-4225-AB42-081443A383B8}" srcOrd="1" destOrd="0" presId="urn:microsoft.com/office/officeart/2005/8/layout/orgChart1"/>
    <dgm:cxn modelId="{63AB63FC-BBF9-43D8-AF4B-3CA9CBB7A0F7}" type="presOf" srcId="{585499DA-99C8-45FB-8164-6ED0260A9B87}" destId="{979F8C08-BD73-437B-B9D5-B3422008011D}" srcOrd="0" destOrd="0" presId="urn:microsoft.com/office/officeart/2005/8/layout/orgChart1"/>
    <dgm:cxn modelId="{0F84F7E9-39D9-4175-A09F-AD2C206ADE1E}" type="presOf" srcId="{9ABF2142-6F6C-488B-A661-9B26B857FF84}" destId="{B06DE8FF-90B2-4966-8005-ECF6A75FB181}" srcOrd="1" destOrd="0" presId="urn:microsoft.com/office/officeart/2005/8/layout/orgChart1"/>
    <dgm:cxn modelId="{8DD293BF-5439-4F56-BEAD-3772A1D1FB7C}" type="presOf" srcId="{63960122-454A-4008-BA1E-A1241D780162}" destId="{350E9BC9-5F26-4EDE-96CA-324BD42D342B}" srcOrd="1" destOrd="0" presId="urn:microsoft.com/office/officeart/2005/8/layout/orgChart1"/>
    <dgm:cxn modelId="{2E446B6D-014E-493E-96C5-934FAE4D681C}" type="presOf" srcId="{B32790E1-6391-426C-A71F-B39A768AB78F}" destId="{D4160E82-1AA7-47E1-B51F-54C876DD6EEB}" srcOrd="1" destOrd="0" presId="urn:microsoft.com/office/officeart/2005/8/layout/orgChart1"/>
    <dgm:cxn modelId="{59C63220-B3D4-46A1-A1DF-6452D22A2770}" type="presOf" srcId="{9ABF2142-6F6C-488B-A661-9B26B857FF84}" destId="{462282CF-70B2-4F8D-8FA3-31A2834F414F}" srcOrd="0" destOrd="0" presId="urn:microsoft.com/office/officeart/2005/8/layout/orgChart1"/>
    <dgm:cxn modelId="{A1763173-1B84-4E7D-875F-ADB119F3064D}" type="presOf" srcId="{100F2CE6-033F-42B6-AAD1-A50C9F1700D8}" destId="{3C786493-ADF6-4C2A-AB7F-6A8DE09D770E}" srcOrd="0" destOrd="0" presId="urn:microsoft.com/office/officeart/2005/8/layout/orgChart1"/>
    <dgm:cxn modelId="{DB06791D-AE4E-4C4E-9FED-12A432D6D75B}" srcId="{85A3714D-160C-4952-ABE4-9D9EE4D32FCB}" destId="{9ABF2142-6F6C-488B-A661-9B26B857FF84}" srcOrd="0" destOrd="0" parTransId="{9D1FCD9C-8036-4D89-9B47-1A290E3E365F}" sibTransId="{12167C25-0C05-4160-B60F-D1CF66820B6C}"/>
    <dgm:cxn modelId="{0ACF3304-D332-4318-A497-82A4435DDEC7}" type="presOf" srcId="{A6E60D9B-E3E4-420B-9B8F-0DBFDC706430}" destId="{98DBA79A-957C-4FEC-8A3A-F812D6CB314A}" srcOrd="0" destOrd="0" presId="urn:microsoft.com/office/officeart/2005/8/layout/orgChart1"/>
    <dgm:cxn modelId="{0F96AF64-DE4F-411B-A701-17A6E04EB49D}" type="presOf" srcId="{37D02C1B-2794-4CE9-88F8-BF5275352C3B}" destId="{948677FC-7282-4429-A3DB-BD9BED3CE821}" srcOrd="0" destOrd="0" presId="urn:microsoft.com/office/officeart/2005/8/layout/orgChart1"/>
    <dgm:cxn modelId="{4A5BF111-BAA8-4BA2-9261-7ABA59704CB4}" type="presParOf" srcId="{948677FC-7282-4429-A3DB-BD9BED3CE821}" destId="{94149D21-2E1C-40BA-B62B-A7FBCFA9462A}" srcOrd="0" destOrd="0" presId="urn:microsoft.com/office/officeart/2005/8/layout/orgChart1"/>
    <dgm:cxn modelId="{D347DB9C-C1DB-4311-92A4-70CD06D5C65C}" type="presParOf" srcId="{94149D21-2E1C-40BA-B62B-A7FBCFA9462A}" destId="{9C06F152-4B1E-4CCF-94D9-AF4435291569}" srcOrd="0" destOrd="0" presId="urn:microsoft.com/office/officeart/2005/8/layout/orgChart1"/>
    <dgm:cxn modelId="{8FAFA426-0E17-4F20-9520-AA0F15CE1512}" type="presParOf" srcId="{9C06F152-4B1E-4CCF-94D9-AF4435291569}" destId="{51986287-BD4F-479C-B797-91DC3092D3BC}" srcOrd="0" destOrd="0" presId="urn:microsoft.com/office/officeart/2005/8/layout/orgChart1"/>
    <dgm:cxn modelId="{318B2049-3F3E-46D7-8EBD-A63A16823B48}" type="presParOf" srcId="{9C06F152-4B1E-4CCF-94D9-AF4435291569}" destId="{09D35BA5-3B83-4DA7-A809-EF0A53695F63}" srcOrd="1" destOrd="0" presId="urn:microsoft.com/office/officeart/2005/8/layout/orgChart1"/>
    <dgm:cxn modelId="{AEB58DEE-5859-4A7B-AF0A-69F2EB10AC80}" type="presParOf" srcId="{94149D21-2E1C-40BA-B62B-A7FBCFA9462A}" destId="{8CB3D4EC-5431-4928-990A-8AF9ED59CDA5}" srcOrd="1" destOrd="0" presId="urn:microsoft.com/office/officeart/2005/8/layout/orgChart1"/>
    <dgm:cxn modelId="{0CB7D21F-598A-489B-8AC7-D7897FCECDE1}" type="presParOf" srcId="{8CB3D4EC-5431-4928-990A-8AF9ED59CDA5}" destId="{BEEC10EB-E26D-43CF-A563-95BF472D2210}" srcOrd="0" destOrd="0" presId="urn:microsoft.com/office/officeart/2005/8/layout/orgChart1"/>
    <dgm:cxn modelId="{69793E8C-46D7-49BD-8FEA-058434A07DB1}" type="presParOf" srcId="{8CB3D4EC-5431-4928-990A-8AF9ED59CDA5}" destId="{BEF01479-3FF6-4165-80DD-553BB3FD008D}" srcOrd="1" destOrd="0" presId="urn:microsoft.com/office/officeart/2005/8/layout/orgChart1"/>
    <dgm:cxn modelId="{1466765E-4C40-4333-B5AF-7539C63D2578}" type="presParOf" srcId="{BEF01479-3FF6-4165-80DD-553BB3FD008D}" destId="{87B5DE1A-BC6F-4176-AB10-91BC45AF4225}" srcOrd="0" destOrd="0" presId="urn:microsoft.com/office/officeart/2005/8/layout/orgChart1"/>
    <dgm:cxn modelId="{C601D712-D63D-4F3F-9178-A09D3EECBEBA}" type="presParOf" srcId="{87B5DE1A-BC6F-4176-AB10-91BC45AF4225}" destId="{462282CF-70B2-4F8D-8FA3-31A2834F414F}" srcOrd="0" destOrd="0" presId="urn:microsoft.com/office/officeart/2005/8/layout/orgChart1"/>
    <dgm:cxn modelId="{7B00A86A-4C24-4194-A6B0-F69B00D6319B}" type="presParOf" srcId="{87B5DE1A-BC6F-4176-AB10-91BC45AF4225}" destId="{B06DE8FF-90B2-4966-8005-ECF6A75FB181}" srcOrd="1" destOrd="0" presId="urn:microsoft.com/office/officeart/2005/8/layout/orgChart1"/>
    <dgm:cxn modelId="{ADB36ECE-F7CC-4596-85C0-CD1D3EC95DEF}" type="presParOf" srcId="{BEF01479-3FF6-4165-80DD-553BB3FD008D}" destId="{12752572-3482-42D4-9163-CD5654EBD086}" srcOrd="1" destOrd="0" presId="urn:microsoft.com/office/officeart/2005/8/layout/orgChart1"/>
    <dgm:cxn modelId="{7A12FCEC-9726-4AFB-A43F-72554F329166}" type="presParOf" srcId="{BEF01479-3FF6-4165-80DD-553BB3FD008D}" destId="{D21B850C-20C3-4A05-B98C-150C20D0942C}" srcOrd="2" destOrd="0" presId="urn:microsoft.com/office/officeart/2005/8/layout/orgChart1"/>
    <dgm:cxn modelId="{7A442AF3-89E6-4FB8-BEBB-6F31058A61D2}" type="presParOf" srcId="{8CB3D4EC-5431-4928-990A-8AF9ED59CDA5}" destId="{8AE92A7E-47E7-4887-BC8F-EDDDC587BEC1}" srcOrd="2" destOrd="0" presId="urn:microsoft.com/office/officeart/2005/8/layout/orgChart1"/>
    <dgm:cxn modelId="{B4BE97E5-0206-4AAC-A95F-F6578A491DF9}" type="presParOf" srcId="{8CB3D4EC-5431-4928-990A-8AF9ED59CDA5}" destId="{F6EB3A43-40F5-4578-9190-F7DDEFDF3139}" srcOrd="3" destOrd="0" presId="urn:microsoft.com/office/officeart/2005/8/layout/orgChart1"/>
    <dgm:cxn modelId="{77405C85-C200-4AAE-BF7B-B639AD64DFCC}" type="presParOf" srcId="{F6EB3A43-40F5-4578-9190-F7DDEFDF3139}" destId="{15F93624-1DE3-49B3-BCDD-CEEEBF7CE23E}" srcOrd="0" destOrd="0" presId="urn:microsoft.com/office/officeart/2005/8/layout/orgChart1"/>
    <dgm:cxn modelId="{EF01E8A6-77CE-4FF6-853D-E7ED195D073E}" type="presParOf" srcId="{15F93624-1DE3-49B3-BCDD-CEEEBF7CE23E}" destId="{6812A018-AC62-4E74-AA36-0BF64025B508}" srcOrd="0" destOrd="0" presId="urn:microsoft.com/office/officeart/2005/8/layout/orgChart1"/>
    <dgm:cxn modelId="{C2B9EC7B-105B-4213-984D-9CDE9C62DEB3}" type="presParOf" srcId="{15F93624-1DE3-49B3-BCDD-CEEEBF7CE23E}" destId="{D4160E82-1AA7-47E1-B51F-54C876DD6EEB}" srcOrd="1" destOrd="0" presId="urn:microsoft.com/office/officeart/2005/8/layout/orgChart1"/>
    <dgm:cxn modelId="{396B4DAB-190F-4312-82A9-C7BE7C3E4875}" type="presParOf" srcId="{F6EB3A43-40F5-4578-9190-F7DDEFDF3139}" destId="{F15D3E24-50A3-44B0-AF7F-0F3282ABA696}" srcOrd="1" destOrd="0" presId="urn:microsoft.com/office/officeart/2005/8/layout/orgChart1"/>
    <dgm:cxn modelId="{010C3F0E-C266-44B4-8EE3-F18015D9E552}" type="presParOf" srcId="{F6EB3A43-40F5-4578-9190-F7DDEFDF3139}" destId="{1BAF6A69-6F23-421C-8D08-1D111B9BAD61}" srcOrd="2" destOrd="0" presId="urn:microsoft.com/office/officeart/2005/8/layout/orgChart1"/>
    <dgm:cxn modelId="{A67AEE80-A1D3-4768-B161-A95470414620}" type="presParOf" srcId="{8CB3D4EC-5431-4928-990A-8AF9ED59CDA5}" destId="{979F8C08-BD73-437B-B9D5-B3422008011D}" srcOrd="4" destOrd="0" presId="urn:microsoft.com/office/officeart/2005/8/layout/orgChart1"/>
    <dgm:cxn modelId="{0FB39C09-9269-4580-997B-0B77241C8698}" type="presParOf" srcId="{8CB3D4EC-5431-4928-990A-8AF9ED59CDA5}" destId="{DA10BC7F-AF7D-4551-B00C-AA5EF4E89DAE}" srcOrd="5" destOrd="0" presId="urn:microsoft.com/office/officeart/2005/8/layout/orgChart1"/>
    <dgm:cxn modelId="{0AD2BF56-FB2B-4A85-82F9-07902ACA7FD5}" type="presParOf" srcId="{DA10BC7F-AF7D-4551-B00C-AA5EF4E89DAE}" destId="{FBAEB3B2-B5C3-49C5-ADF6-9D65E6FC4928}" srcOrd="0" destOrd="0" presId="urn:microsoft.com/office/officeart/2005/8/layout/orgChart1"/>
    <dgm:cxn modelId="{EB84EF56-5BFC-4E0D-993C-46D70FD52B50}" type="presParOf" srcId="{FBAEB3B2-B5C3-49C5-ADF6-9D65E6FC4928}" destId="{DFBDAE51-F736-4EE4-8D3E-CD1CE35911C4}" srcOrd="0" destOrd="0" presId="urn:microsoft.com/office/officeart/2005/8/layout/orgChart1"/>
    <dgm:cxn modelId="{2FF67CC2-DAB9-46F9-8908-62DA047BF353}" type="presParOf" srcId="{FBAEB3B2-B5C3-49C5-ADF6-9D65E6FC4928}" destId="{350E9BC9-5F26-4EDE-96CA-324BD42D342B}" srcOrd="1" destOrd="0" presId="urn:microsoft.com/office/officeart/2005/8/layout/orgChart1"/>
    <dgm:cxn modelId="{DA6040DF-1512-42A9-8485-1A6EE31D1DC4}" type="presParOf" srcId="{DA10BC7F-AF7D-4551-B00C-AA5EF4E89DAE}" destId="{5D1AB909-ABD9-4F0B-A3A2-B1F7F1F2FD90}" srcOrd="1" destOrd="0" presId="urn:microsoft.com/office/officeart/2005/8/layout/orgChart1"/>
    <dgm:cxn modelId="{65ECA717-B23A-4658-AEE5-7FD5AEACBBA5}" type="presParOf" srcId="{DA10BC7F-AF7D-4551-B00C-AA5EF4E89DAE}" destId="{02BD2B53-BEEA-4E61-A96B-ED29082F20C5}" srcOrd="2" destOrd="0" presId="urn:microsoft.com/office/officeart/2005/8/layout/orgChart1"/>
    <dgm:cxn modelId="{60EFA8D0-A861-4991-A220-FD0C46FB6F0E}" type="presParOf" srcId="{8CB3D4EC-5431-4928-990A-8AF9ED59CDA5}" destId="{3C786493-ADF6-4C2A-AB7F-6A8DE09D770E}" srcOrd="6" destOrd="0" presId="urn:microsoft.com/office/officeart/2005/8/layout/orgChart1"/>
    <dgm:cxn modelId="{3A174CCD-E738-4D21-8B55-FB4C8340E2C0}" type="presParOf" srcId="{8CB3D4EC-5431-4928-990A-8AF9ED59CDA5}" destId="{5C22727B-350E-4223-997D-9519001352B5}" srcOrd="7" destOrd="0" presId="urn:microsoft.com/office/officeart/2005/8/layout/orgChart1"/>
    <dgm:cxn modelId="{163F8020-272D-442C-B508-47625D76BEA8}" type="presParOf" srcId="{5C22727B-350E-4223-997D-9519001352B5}" destId="{A7F45BD2-039B-4B69-BB23-7D13BD081F36}" srcOrd="0" destOrd="0" presId="urn:microsoft.com/office/officeart/2005/8/layout/orgChart1"/>
    <dgm:cxn modelId="{405EA8AE-FBE6-421E-8EC3-C42951878A92}" type="presParOf" srcId="{A7F45BD2-039B-4B69-BB23-7D13BD081F36}" destId="{A7970E96-F1FD-4688-BD8D-F889E3B57158}" srcOrd="0" destOrd="0" presId="urn:microsoft.com/office/officeart/2005/8/layout/orgChart1"/>
    <dgm:cxn modelId="{2F61229D-6720-4E26-86AE-1E0C5E1DC5EE}" type="presParOf" srcId="{A7F45BD2-039B-4B69-BB23-7D13BD081F36}" destId="{CC693003-617E-4D30-AC81-2FF844415F3B}" srcOrd="1" destOrd="0" presId="urn:microsoft.com/office/officeart/2005/8/layout/orgChart1"/>
    <dgm:cxn modelId="{B0E30C63-DDA3-4D68-A355-D70AF091DC3D}" type="presParOf" srcId="{5C22727B-350E-4223-997D-9519001352B5}" destId="{DBA01BF6-462E-4F44-844B-83BFA23DB2CE}" srcOrd="1" destOrd="0" presId="urn:microsoft.com/office/officeart/2005/8/layout/orgChart1"/>
    <dgm:cxn modelId="{F8A7C379-5707-4227-9FBC-9EB98124B87B}" type="presParOf" srcId="{5C22727B-350E-4223-997D-9519001352B5}" destId="{41930273-F44A-40CF-A19E-03185CA667A4}" srcOrd="2" destOrd="0" presId="urn:microsoft.com/office/officeart/2005/8/layout/orgChart1"/>
    <dgm:cxn modelId="{317C06C6-4641-4D93-83E1-A7275F5FE535}" type="presParOf" srcId="{8CB3D4EC-5431-4928-990A-8AF9ED59CDA5}" destId="{98DBA79A-957C-4FEC-8A3A-F812D6CB314A}" srcOrd="8" destOrd="0" presId="urn:microsoft.com/office/officeart/2005/8/layout/orgChart1"/>
    <dgm:cxn modelId="{FFD61356-9128-41A1-B089-0D4FE6236811}" type="presParOf" srcId="{8CB3D4EC-5431-4928-990A-8AF9ED59CDA5}" destId="{252082D4-7850-43B8-9B2A-4B84F226FF99}" srcOrd="9" destOrd="0" presId="urn:microsoft.com/office/officeart/2005/8/layout/orgChart1"/>
    <dgm:cxn modelId="{582D1D08-0F76-4DAE-A415-851D6941CDB3}" type="presParOf" srcId="{252082D4-7850-43B8-9B2A-4B84F226FF99}" destId="{E020F67C-3A48-46FF-927D-EDAE6A9CE30E}" srcOrd="0" destOrd="0" presId="urn:microsoft.com/office/officeart/2005/8/layout/orgChart1"/>
    <dgm:cxn modelId="{3A9FDA03-340C-4E64-905A-FFDC8C0F13F9}" type="presParOf" srcId="{E020F67C-3A48-46FF-927D-EDAE6A9CE30E}" destId="{B039D92C-856B-4382-87AE-B4AF5D736AFF}" srcOrd="0" destOrd="0" presId="urn:microsoft.com/office/officeart/2005/8/layout/orgChart1"/>
    <dgm:cxn modelId="{90811E85-487F-4D06-827F-7AACE9ED6DE4}" type="presParOf" srcId="{E020F67C-3A48-46FF-927D-EDAE6A9CE30E}" destId="{CAF6CCDF-B754-4225-AB42-081443A383B8}" srcOrd="1" destOrd="0" presId="urn:microsoft.com/office/officeart/2005/8/layout/orgChart1"/>
    <dgm:cxn modelId="{5F0EA52E-D0B7-41D3-9649-A2A42F4BF666}" type="presParOf" srcId="{252082D4-7850-43B8-9B2A-4B84F226FF99}" destId="{2021D0E5-CC82-4725-8C5C-42A533F4A266}" srcOrd="1" destOrd="0" presId="urn:microsoft.com/office/officeart/2005/8/layout/orgChart1"/>
    <dgm:cxn modelId="{262C20D8-8AC8-43DC-B06D-A88FEC5B4D31}" type="presParOf" srcId="{252082D4-7850-43B8-9B2A-4B84F226FF99}" destId="{124FDAEA-4B97-4115-A58C-1F5AECD9D7F2}" srcOrd="2" destOrd="0" presId="urn:microsoft.com/office/officeart/2005/8/layout/orgChart1"/>
    <dgm:cxn modelId="{7926AF6A-EF3B-4461-AA9D-BABB158A7103}" type="presParOf" srcId="{94149D21-2E1C-40BA-B62B-A7FBCFA9462A}" destId="{D871FDE1-06B3-405B-B502-B7C2E722E903}" srcOrd="2" destOrd="0" presId="urn:microsoft.com/office/officeart/2005/8/layout/orgChar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727B7-6CEE-458C-8EEB-899ADE4D6042}">
      <dsp:nvSpPr>
        <dsp:cNvPr id="0" name=""/>
        <dsp:cNvSpPr/>
      </dsp:nvSpPr>
      <dsp:spPr>
        <a:xfrm>
          <a:off x="13130080" y="1110456"/>
          <a:ext cx="113233" cy="915199"/>
        </a:xfrm>
        <a:custGeom>
          <a:avLst/>
          <a:gdLst/>
          <a:ahLst/>
          <a:cxnLst/>
          <a:rect l="0" t="0" r="0" b="0"/>
          <a:pathLst>
            <a:path>
              <a:moveTo>
                <a:pt x="0" y="0"/>
              </a:moveTo>
              <a:lnTo>
                <a:pt x="0" y="915199"/>
              </a:lnTo>
              <a:lnTo>
                <a:pt x="113233" y="91519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3C73F8E-8970-49D8-858F-1918E5BCEE88}">
      <dsp:nvSpPr>
        <dsp:cNvPr id="0" name=""/>
        <dsp:cNvSpPr/>
      </dsp:nvSpPr>
      <dsp:spPr>
        <a:xfrm>
          <a:off x="13130080" y="1110456"/>
          <a:ext cx="113233" cy="356150"/>
        </a:xfrm>
        <a:custGeom>
          <a:avLst/>
          <a:gdLst/>
          <a:ahLst/>
          <a:cxnLst/>
          <a:rect l="0" t="0" r="0" b="0"/>
          <a:pathLst>
            <a:path>
              <a:moveTo>
                <a:pt x="0" y="0"/>
              </a:moveTo>
              <a:lnTo>
                <a:pt x="0" y="356150"/>
              </a:lnTo>
              <a:lnTo>
                <a:pt x="113233" y="35615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AF18830-28C0-4654-B745-A2B722BA9B87}">
      <dsp:nvSpPr>
        <dsp:cNvPr id="0" name=""/>
        <dsp:cNvSpPr/>
      </dsp:nvSpPr>
      <dsp:spPr>
        <a:xfrm>
          <a:off x="7186568" y="308036"/>
          <a:ext cx="6322922" cy="127048"/>
        </a:xfrm>
        <a:custGeom>
          <a:avLst/>
          <a:gdLst/>
          <a:ahLst/>
          <a:cxnLst/>
          <a:rect l="0" t="0" r="0" b="0"/>
          <a:pathLst>
            <a:path>
              <a:moveTo>
                <a:pt x="0" y="0"/>
              </a:moveTo>
              <a:lnTo>
                <a:pt x="0" y="63524"/>
              </a:lnTo>
              <a:lnTo>
                <a:pt x="6322922" y="63524"/>
              </a:lnTo>
              <a:lnTo>
                <a:pt x="6322922"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18CC4D7-5C65-4C1D-AEAE-EA17333F4A5E}">
      <dsp:nvSpPr>
        <dsp:cNvPr id="0" name=""/>
        <dsp:cNvSpPr/>
      </dsp:nvSpPr>
      <dsp:spPr>
        <a:xfrm>
          <a:off x="12054506" y="1110456"/>
          <a:ext cx="94181" cy="5699156"/>
        </a:xfrm>
        <a:custGeom>
          <a:avLst/>
          <a:gdLst/>
          <a:ahLst/>
          <a:cxnLst/>
          <a:rect l="0" t="0" r="0" b="0"/>
          <a:pathLst>
            <a:path>
              <a:moveTo>
                <a:pt x="0" y="0"/>
              </a:moveTo>
              <a:lnTo>
                <a:pt x="0" y="5699156"/>
              </a:lnTo>
              <a:lnTo>
                <a:pt x="94181" y="569915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5425B13-6B44-488F-9145-54D515B29790}">
      <dsp:nvSpPr>
        <dsp:cNvPr id="0" name=""/>
        <dsp:cNvSpPr/>
      </dsp:nvSpPr>
      <dsp:spPr>
        <a:xfrm>
          <a:off x="12054506" y="1110456"/>
          <a:ext cx="94181" cy="5155994"/>
        </a:xfrm>
        <a:custGeom>
          <a:avLst/>
          <a:gdLst/>
          <a:ahLst/>
          <a:cxnLst/>
          <a:rect l="0" t="0" r="0" b="0"/>
          <a:pathLst>
            <a:path>
              <a:moveTo>
                <a:pt x="0" y="0"/>
              </a:moveTo>
              <a:lnTo>
                <a:pt x="0" y="5155994"/>
              </a:lnTo>
              <a:lnTo>
                <a:pt x="94181" y="515599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B07EEC2-AA79-4D64-853D-361611A0929F}">
      <dsp:nvSpPr>
        <dsp:cNvPr id="0" name=""/>
        <dsp:cNvSpPr/>
      </dsp:nvSpPr>
      <dsp:spPr>
        <a:xfrm>
          <a:off x="12054506" y="1110456"/>
          <a:ext cx="94181" cy="4612832"/>
        </a:xfrm>
        <a:custGeom>
          <a:avLst/>
          <a:gdLst/>
          <a:ahLst/>
          <a:cxnLst/>
          <a:rect l="0" t="0" r="0" b="0"/>
          <a:pathLst>
            <a:path>
              <a:moveTo>
                <a:pt x="0" y="0"/>
              </a:moveTo>
              <a:lnTo>
                <a:pt x="0" y="4612832"/>
              </a:lnTo>
              <a:lnTo>
                <a:pt x="94181" y="4612832"/>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12BC3BD-0695-446D-ACF3-07082EBF4FA0}">
      <dsp:nvSpPr>
        <dsp:cNvPr id="0" name=""/>
        <dsp:cNvSpPr/>
      </dsp:nvSpPr>
      <dsp:spPr>
        <a:xfrm>
          <a:off x="12054506" y="1110456"/>
          <a:ext cx="94181" cy="4069669"/>
        </a:xfrm>
        <a:custGeom>
          <a:avLst/>
          <a:gdLst/>
          <a:ahLst/>
          <a:cxnLst/>
          <a:rect l="0" t="0" r="0" b="0"/>
          <a:pathLst>
            <a:path>
              <a:moveTo>
                <a:pt x="0" y="0"/>
              </a:moveTo>
              <a:lnTo>
                <a:pt x="0" y="4069669"/>
              </a:lnTo>
              <a:lnTo>
                <a:pt x="94181" y="406966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6234CCC-860F-45E5-AA13-571C82DCFC5D}">
      <dsp:nvSpPr>
        <dsp:cNvPr id="0" name=""/>
        <dsp:cNvSpPr/>
      </dsp:nvSpPr>
      <dsp:spPr>
        <a:xfrm>
          <a:off x="12180860" y="2187061"/>
          <a:ext cx="91440" cy="2455687"/>
        </a:xfrm>
        <a:custGeom>
          <a:avLst/>
          <a:gdLst/>
          <a:ahLst/>
          <a:cxnLst/>
          <a:rect l="0" t="0" r="0" b="0"/>
          <a:pathLst>
            <a:path>
              <a:moveTo>
                <a:pt x="45720" y="0"/>
              </a:moveTo>
              <a:lnTo>
                <a:pt x="45720" y="2455687"/>
              </a:lnTo>
              <a:lnTo>
                <a:pt x="105259" y="245568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2E28D2A-01FA-453E-92FC-82B6B41A699D}">
      <dsp:nvSpPr>
        <dsp:cNvPr id="0" name=""/>
        <dsp:cNvSpPr/>
      </dsp:nvSpPr>
      <dsp:spPr>
        <a:xfrm>
          <a:off x="12180860" y="2187061"/>
          <a:ext cx="91440" cy="1924095"/>
        </a:xfrm>
        <a:custGeom>
          <a:avLst/>
          <a:gdLst/>
          <a:ahLst/>
          <a:cxnLst/>
          <a:rect l="0" t="0" r="0" b="0"/>
          <a:pathLst>
            <a:path>
              <a:moveTo>
                <a:pt x="45720" y="0"/>
              </a:moveTo>
              <a:lnTo>
                <a:pt x="45720" y="1924095"/>
              </a:lnTo>
              <a:lnTo>
                <a:pt x="105259" y="192409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0D2CB39-A652-497F-9080-AC847D9DB711}">
      <dsp:nvSpPr>
        <dsp:cNvPr id="0" name=""/>
        <dsp:cNvSpPr/>
      </dsp:nvSpPr>
      <dsp:spPr>
        <a:xfrm>
          <a:off x="12180860" y="2187061"/>
          <a:ext cx="91440" cy="1392503"/>
        </a:xfrm>
        <a:custGeom>
          <a:avLst/>
          <a:gdLst/>
          <a:ahLst/>
          <a:cxnLst/>
          <a:rect l="0" t="0" r="0" b="0"/>
          <a:pathLst>
            <a:path>
              <a:moveTo>
                <a:pt x="45720" y="0"/>
              </a:moveTo>
              <a:lnTo>
                <a:pt x="45720" y="1392503"/>
              </a:lnTo>
              <a:lnTo>
                <a:pt x="105259" y="139250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C0C41CF-0BA1-4A3F-86AB-47AAD39819FF}">
      <dsp:nvSpPr>
        <dsp:cNvPr id="0" name=""/>
        <dsp:cNvSpPr/>
      </dsp:nvSpPr>
      <dsp:spPr>
        <a:xfrm>
          <a:off x="12180860" y="2187061"/>
          <a:ext cx="91440" cy="860911"/>
        </a:xfrm>
        <a:custGeom>
          <a:avLst/>
          <a:gdLst/>
          <a:ahLst/>
          <a:cxnLst/>
          <a:rect l="0" t="0" r="0" b="0"/>
          <a:pathLst>
            <a:path>
              <a:moveTo>
                <a:pt x="45720" y="0"/>
              </a:moveTo>
              <a:lnTo>
                <a:pt x="45720" y="860911"/>
              </a:lnTo>
              <a:lnTo>
                <a:pt x="105259" y="86091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F66790E-6E2D-4169-82A3-4A0563FC3288}">
      <dsp:nvSpPr>
        <dsp:cNvPr id="0" name=""/>
        <dsp:cNvSpPr/>
      </dsp:nvSpPr>
      <dsp:spPr>
        <a:xfrm>
          <a:off x="12180860" y="2187061"/>
          <a:ext cx="91440" cy="329320"/>
        </a:xfrm>
        <a:custGeom>
          <a:avLst/>
          <a:gdLst/>
          <a:ahLst/>
          <a:cxnLst/>
          <a:rect l="0" t="0" r="0" b="0"/>
          <a:pathLst>
            <a:path>
              <a:moveTo>
                <a:pt x="45720" y="0"/>
              </a:moveTo>
              <a:lnTo>
                <a:pt x="45720" y="329320"/>
              </a:lnTo>
              <a:lnTo>
                <a:pt x="105259" y="32932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CB41DC4-E2CB-4439-A201-7BCF7227C145}">
      <dsp:nvSpPr>
        <dsp:cNvPr id="0" name=""/>
        <dsp:cNvSpPr/>
      </dsp:nvSpPr>
      <dsp:spPr>
        <a:xfrm>
          <a:off x="12054506" y="1110456"/>
          <a:ext cx="94181" cy="868548"/>
        </a:xfrm>
        <a:custGeom>
          <a:avLst/>
          <a:gdLst/>
          <a:ahLst/>
          <a:cxnLst/>
          <a:rect l="0" t="0" r="0" b="0"/>
          <a:pathLst>
            <a:path>
              <a:moveTo>
                <a:pt x="0" y="0"/>
              </a:moveTo>
              <a:lnTo>
                <a:pt x="0" y="868548"/>
              </a:lnTo>
              <a:lnTo>
                <a:pt x="94181" y="86854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8155863-8540-4A52-BE3F-5EA1ED262597}">
      <dsp:nvSpPr>
        <dsp:cNvPr id="0" name=""/>
        <dsp:cNvSpPr/>
      </dsp:nvSpPr>
      <dsp:spPr>
        <a:xfrm>
          <a:off x="12054506" y="1110456"/>
          <a:ext cx="94181" cy="330245"/>
        </a:xfrm>
        <a:custGeom>
          <a:avLst/>
          <a:gdLst/>
          <a:ahLst/>
          <a:cxnLst/>
          <a:rect l="0" t="0" r="0" b="0"/>
          <a:pathLst>
            <a:path>
              <a:moveTo>
                <a:pt x="0" y="0"/>
              </a:moveTo>
              <a:lnTo>
                <a:pt x="0" y="330245"/>
              </a:lnTo>
              <a:lnTo>
                <a:pt x="94181" y="3302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05BD122-73D2-4BBB-B56C-AE8495DFD3BD}">
      <dsp:nvSpPr>
        <dsp:cNvPr id="0" name=""/>
        <dsp:cNvSpPr/>
      </dsp:nvSpPr>
      <dsp:spPr>
        <a:xfrm>
          <a:off x="7186568" y="308036"/>
          <a:ext cx="5247348" cy="127048"/>
        </a:xfrm>
        <a:custGeom>
          <a:avLst/>
          <a:gdLst/>
          <a:ahLst/>
          <a:cxnLst/>
          <a:rect l="0" t="0" r="0" b="0"/>
          <a:pathLst>
            <a:path>
              <a:moveTo>
                <a:pt x="0" y="0"/>
              </a:moveTo>
              <a:lnTo>
                <a:pt x="0" y="63524"/>
              </a:lnTo>
              <a:lnTo>
                <a:pt x="5247348" y="63524"/>
              </a:lnTo>
              <a:lnTo>
                <a:pt x="5247348"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1A40E29-2884-432F-B977-D314C4DBA9AC}">
      <dsp:nvSpPr>
        <dsp:cNvPr id="0" name=""/>
        <dsp:cNvSpPr/>
      </dsp:nvSpPr>
      <dsp:spPr>
        <a:xfrm>
          <a:off x="10938689" y="1110456"/>
          <a:ext cx="99192" cy="2458545"/>
        </a:xfrm>
        <a:custGeom>
          <a:avLst/>
          <a:gdLst/>
          <a:ahLst/>
          <a:cxnLst/>
          <a:rect l="0" t="0" r="0" b="0"/>
          <a:pathLst>
            <a:path>
              <a:moveTo>
                <a:pt x="0" y="0"/>
              </a:moveTo>
              <a:lnTo>
                <a:pt x="0" y="2458545"/>
              </a:lnTo>
              <a:lnTo>
                <a:pt x="99192" y="24585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4BE75F6-1C7E-45D4-94E8-6FD29FD05F53}">
      <dsp:nvSpPr>
        <dsp:cNvPr id="0" name=""/>
        <dsp:cNvSpPr/>
      </dsp:nvSpPr>
      <dsp:spPr>
        <a:xfrm>
          <a:off x="10938689" y="1110456"/>
          <a:ext cx="99192" cy="1926318"/>
        </a:xfrm>
        <a:custGeom>
          <a:avLst/>
          <a:gdLst/>
          <a:ahLst/>
          <a:cxnLst/>
          <a:rect l="0" t="0" r="0" b="0"/>
          <a:pathLst>
            <a:path>
              <a:moveTo>
                <a:pt x="0" y="0"/>
              </a:moveTo>
              <a:lnTo>
                <a:pt x="0" y="1926318"/>
              </a:lnTo>
              <a:lnTo>
                <a:pt x="99192" y="19263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190BC6A-730B-425B-AE41-C4ABB5324256}">
      <dsp:nvSpPr>
        <dsp:cNvPr id="0" name=""/>
        <dsp:cNvSpPr/>
      </dsp:nvSpPr>
      <dsp:spPr>
        <a:xfrm>
          <a:off x="10938689" y="1110456"/>
          <a:ext cx="99192" cy="1394091"/>
        </a:xfrm>
        <a:custGeom>
          <a:avLst/>
          <a:gdLst/>
          <a:ahLst/>
          <a:cxnLst/>
          <a:rect l="0" t="0" r="0" b="0"/>
          <a:pathLst>
            <a:path>
              <a:moveTo>
                <a:pt x="0" y="0"/>
              </a:moveTo>
              <a:lnTo>
                <a:pt x="0" y="1394091"/>
              </a:lnTo>
              <a:lnTo>
                <a:pt x="99192" y="139409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A19F619-A5D9-4140-AE67-58F922E584CD}">
      <dsp:nvSpPr>
        <dsp:cNvPr id="0" name=""/>
        <dsp:cNvSpPr/>
      </dsp:nvSpPr>
      <dsp:spPr>
        <a:xfrm>
          <a:off x="10938689" y="1110456"/>
          <a:ext cx="99192" cy="861864"/>
        </a:xfrm>
        <a:custGeom>
          <a:avLst/>
          <a:gdLst/>
          <a:ahLst/>
          <a:cxnLst/>
          <a:rect l="0" t="0" r="0" b="0"/>
          <a:pathLst>
            <a:path>
              <a:moveTo>
                <a:pt x="0" y="0"/>
              </a:moveTo>
              <a:lnTo>
                <a:pt x="0" y="861864"/>
              </a:lnTo>
              <a:lnTo>
                <a:pt x="99192" y="86186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7E36645-7EEC-4FF1-B811-ABAE9BD93DCE}">
      <dsp:nvSpPr>
        <dsp:cNvPr id="0" name=""/>
        <dsp:cNvSpPr/>
      </dsp:nvSpPr>
      <dsp:spPr>
        <a:xfrm>
          <a:off x="10938689" y="1110456"/>
          <a:ext cx="99192" cy="329637"/>
        </a:xfrm>
        <a:custGeom>
          <a:avLst/>
          <a:gdLst/>
          <a:ahLst/>
          <a:cxnLst/>
          <a:rect l="0" t="0" r="0" b="0"/>
          <a:pathLst>
            <a:path>
              <a:moveTo>
                <a:pt x="0" y="0"/>
              </a:moveTo>
              <a:lnTo>
                <a:pt x="0" y="329637"/>
              </a:lnTo>
              <a:lnTo>
                <a:pt x="99192" y="32963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47A330B-6DFA-47DE-A28F-09A9FE14F562}">
      <dsp:nvSpPr>
        <dsp:cNvPr id="0" name=""/>
        <dsp:cNvSpPr/>
      </dsp:nvSpPr>
      <dsp:spPr>
        <a:xfrm>
          <a:off x="7186568" y="308036"/>
          <a:ext cx="4129694" cy="127048"/>
        </a:xfrm>
        <a:custGeom>
          <a:avLst/>
          <a:gdLst/>
          <a:ahLst/>
          <a:cxnLst/>
          <a:rect l="0" t="0" r="0" b="0"/>
          <a:pathLst>
            <a:path>
              <a:moveTo>
                <a:pt x="0" y="0"/>
              </a:moveTo>
              <a:lnTo>
                <a:pt x="0" y="63524"/>
              </a:lnTo>
              <a:lnTo>
                <a:pt x="4129694" y="63524"/>
              </a:lnTo>
              <a:lnTo>
                <a:pt x="4129694"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BCFDD1C-B999-4F90-AEA8-A6286C59A5EB}">
      <dsp:nvSpPr>
        <dsp:cNvPr id="0" name=""/>
        <dsp:cNvSpPr/>
      </dsp:nvSpPr>
      <dsp:spPr>
        <a:xfrm>
          <a:off x="9763876" y="1110456"/>
          <a:ext cx="115012" cy="3338797"/>
        </a:xfrm>
        <a:custGeom>
          <a:avLst/>
          <a:gdLst/>
          <a:ahLst/>
          <a:cxnLst/>
          <a:rect l="0" t="0" r="0" b="0"/>
          <a:pathLst>
            <a:path>
              <a:moveTo>
                <a:pt x="0" y="0"/>
              </a:moveTo>
              <a:lnTo>
                <a:pt x="0" y="3338797"/>
              </a:lnTo>
              <a:lnTo>
                <a:pt x="115012" y="333879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6191094-76C7-4237-8993-989A6B48F424}">
      <dsp:nvSpPr>
        <dsp:cNvPr id="0" name=""/>
        <dsp:cNvSpPr/>
      </dsp:nvSpPr>
      <dsp:spPr>
        <a:xfrm>
          <a:off x="9763876" y="1110456"/>
          <a:ext cx="115012" cy="2806570"/>
        </a:xfrm>
        <a:custGeom>
          <a:avLst/>
          <a:gdLst/>
          <a:ahLst/>
          <a:cxnLst/>
          <a:rect l="0" t="0" r="0" b="0"/>
          <a:pathLst>
            <a:path>
              <a:moveTo>
                <a:pt x="0" y="0"/>
              </a:moveTo>
              <a:lnTo>
                <a:pt x="0" y="2806570"/>
              </a:lnTo>
              <a:lnTo>
                <a:pt x="115012" y="280657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73914E5-0795-4EA8-8465-81A11DB85CCD}">
      <dsp:nvSpPr>
        <dsp:cNvPr id="0" name=""/>
        <dsp:cNvSpPr/>
      </dsp:nvSpPr>
      <dsp:spPr>
        <a:xfrm>
          <a:off x="9763876" y="1110456"/>
          <a:ext cx="115012" cy="2274343"/>
        </a:xfrm>
        <a:custGeom>
          <a:avLst/>
          <a:gdLst/>
          <a:ahLst/>
          <a:cxnLst/>
          <a:rect l="0" t="0" r="0" b="0"/>
          <a:pathLst>
            <a:path>
              <a:moveTo>
                <a:pt x="0" y="0"/>
              </a:moveTo>
              <a:lnTo>
                <a:pt x="0" y="2274343"/>
              </a:lnTo>
              <a:lnTo>
                <a:pt x="115012" y="227434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6073BD0-98F0-4340-9D53-6F08F11B6871}">
      <dsp:nvSpPr>
        <dsp:cNvPr id="0" name=""/>
        <dsp:cNvSpPr/>
      </dsp:nvSpPr>
      <dsp:spPr>
        <a:xfrm>
          <a:off x="9953054" y="1643899"/>
          <a:ext cx="127825" cy="1239576"/>
        </a:xfrm>
        <a:custGeom>
          <a:avLst/>
          <a:gdLst/>
          <a:ahLst/>
          <a:cxnLst/>
          <a:rect l="0" t="0" r="0" b="0"/>
          <a:pathLst>
            <a:path>
              <a:moveTo>
                <a:pt x="0" y="0"/>
              </a:moveTo>
              <a:lnTo>
                <a:pt x="0" y="1239576"/>
              </a:lnTo>
              <a:lnTo>
                <a:pt x="127825" y="123957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CE5D6CC-9BE7-4EFA-88B7-D4516E981D83}">
      <dsp:nvSpPr>
        <dsp:cNvPr id="0" name=""/>
        <dsp:cNvSpPr/>
      </dsp:nvSpPr>
      <dsp:spPr>
        <a:xfrm>
          <a:off x="9953054" y="1643899"/>
          <a:ext cx="127825" cy="769155"/>
        </a:xfrm>
        <a:custGeom>
          <a:avLst/>
          <a:gdLst/>
          <a:ahLst/>
          <a:cxnLst/>
          <a:rect l="0" t="0" r="0" b="0"/>
          <a:pathLst>
            <a:path>
              <a:moveTo>
                <a:pt x="0" y="0"/>
              </a:moveTo>
              <a:lnTo>
                <a:pt x="0" y="769155"/>
              </a:lnTo>
              <a:lnTo>
                <a:pt x="127825" y="76915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8227ECA-A49E-44D3-A1CD-79628CF9A610}">
      <dsp:nvSpPr>
        <dsp:cNvPr id="0" name=""/>
        <dsp:cNvSpPr/>
      </dsp:nvSpPr>
      <dsp:spPr>
        <a:xfrm>
          <a:off x="9953054" y="1643899"/>
          <a:ext cx="127825" cy="298734"/>
        </a:xfrm>
        <a:custGeom>
          <a:avLst/>
          <a:gdLst/>
          <a:ahLst/>
          <a:cxnLst/>
          <a:rect l="0" t="0" r="0" b="0"/>
          <a:pathLst>
            <a:path>
              <a:moveTo>
                <a:pt x="0" y="0"/>
              </a:moveTo>
              <a:lnTo>
                <a:pt x="0" y="298734"/>
              </a:lnTo>
              <a:lnTo>
                <a:pt x="127825" y="29873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D3F5F9D-3BF2-4669-A99C-CC3E1FC9DB93}">
      <dsp:nvSpPr>
        <dsp:cNvPr id="0" name=""/>
        <dsp:cNvSpPr/>
      </dsp:nvSpPr>
      <dsp:spPr>
        <a:xfrm>
          <a:off x="9763876" y="1110456"/>
          <a:ext cx="115012" cy="330245"/>
        </a:xfrm>
        <a:custGeom>
          <a:avLst/>
          <a:gdLst/>
          <a:ahLst/>
          <a:cxnLst/>
          <a:rect l="0" t="0" r="0" b="0"/>
          <a:pathLst>
            <a:path>
              <a:moveTo>
                <a:pt x="0" y="0"/>
              </a:moveTo>
              <a:lnTo>
                <a:pt x="0" y="330245"/>
              </a:lnTo>
              <a:lnTo>
                <a:pt x="115012" y="3302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C0618BD-7403-422F-A7D4-1C835E762D68}">
      <dsp:nvSpPr>
        <dsp:cNvPr id="0" name=""/>
        <dsp:cNvSpPr/>
      </dsp:nvSpPr>
      <dsp:spPr>
        <a:xfrm>
          <a:off x="7186568" y="308036"/>
          <a:ext cx="2937374" cy="127048"/>
        </a:xfrm>
        <a:custGeom>
          <a:avLst/>
          <a:gdLst/>
          <a:ahLst/>
          <a:cxnLst/>
          <a:rect l="0" t="0" r="0" b="0"/>
          <a:pathLst>
            <a:path>
              <a:moveTo>
                <a:pt x="0" y="0"/>
              </a:moveTo>
              <a:lnTo>
                <a:pt x="0" y="63524"/>
              </a:lnTo>
              <a:lnTo>
                <a:pt x="2937374" y="63524"/>
              </a:lnTo>
              <a:lnTo>
                <a:pt x="2937374"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70252DC-7BD2-47E2-9A94-B7A83DCF244F}">
      <dsp:nvSpPr>
        <dsp:cNvPr id="0" name=""/>
        <dsp:cNvSpPr/>
      </dsp:nvSpPr>
      <dsp:spPr>
        <a:xfrm>
          <a:off x="8718813" y="1110456"/>
          <a:ext cx="91440" cy="2990773"/>
        </a:xfrm>
        <a:custGeom>
          <a:avLst/>
          <a:gdLst/>
          <a:ahLst/>
          <a:cxnLst/>
          <a:rect l="0" t="0" r="0" b="0"/>
          <a:pathLst>
            <a:path>
              <a:moveTo>
                <a:pt x="45720" y="0"/>
              </a:moveTo>
              <a:lnTo>
                <a:pt x="45720" y="2990773"/>
              </a:lnTo>
              <a:lnTo>
                <a:pt x="105030" y="299077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E2C35D9-9884-48BE-987B-883DF2DDB0E1}">
      <dsp:nvSpPr>
        <dsp:cNvPr id="0" name=""/>
        <dsp:cNvSpPr/>
      </dsp:nvSpPr>
      <dsp:spPr>
        <a:xfrm>
          <a:off x="8718813" y="1110456"/>
          <a:ext cx="91440" cy="2458545"/>
        </a:xfrm>
        <a:custGeom>
          <a:avLst/>
          <a:gdLst/>
          <a:ahLst/>
          <a:cxnLst/>
          <a:rect l="0" t="0" r="0" b="0"/>
          <a:pathLst>
            <a:path>
              <a:moveTo>
                <a:pt x="45720" y="0"/>
              </a:moveTo>
              <a:lnTo>
                <a:pt x="45720" y="2458545"/>
              </a:lnTo>
              <a:lnTo>
                <a:pt x="105030" y="24585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7CCEFDB-5F02-4BCA-93A6-C2DCF92494BF}">
      <dsp:nvSpPr>
        <dsp:cNvPr id="0" name=""/>
        <dsp:cNvSpPr/>
      </dsp:nvSpPr>
      <dsp:spPr>
        <a:xfrm>
          <a:off x="8718813" y="1110456"/>
          <a:ext cx="91440" cy="1926318"/>
        </a:xfrm>
        <a:custGeom>
          <a:avLst/>
          <a:gdLst/>
          <a:ahLst/>
          <a:cxnLst/>
          <a:rect l="0" t="0" r="0" b="0"/>
          <a:pathLst>
            <a:path>
              <a:moveTo>
                <a:pt x="45720" y="0"/>
              </a:moveTo>
              <a:lnTo>
                <a:pt x="45720" y="1926318"/>
              </a:lnTo>
              <a:lnTo>
                <a:pt x="105030" y="19263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A713DB2-46EA-437E-BD17-CFCA3D5E75F4}">
      <dsp:nvSpPr>
        <dsp:cNvPr id="0" name=""/>
        <dsp:cNvSpPr/>
      </dsp:nvSpPr>
      <dsp:spPr>
        <a:xfrm>
          <a:off x="8852289" y="1642683"/>
          <a:ext cx="91440" cy="861864"/>
        </a:xfrm>
        <a:custGeom>
          <a:avLst/>
          <a:gdLst/>
          <a:ahLst/>
          <a:cxnLst/>
          <a:rect l="0" t="0" r="0" b="0"/>
          <a:pathLst>
            <a:path>
              <a:moveTo>
                <a:pt x="45720" y="0"/>
              </a:moveTo>
              <a:lnTo>
                <a:pt x="45720" y="861864"/>
              </a:lnTo>
              <a:lnTo>
                <a:pt x="95955" y="86186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37B660E-A4C1-417A-96AE-3034266F0D83}">
      <dsp:nvSpPr>
        <dsp:cNvPr id="0" name=""/>
        <dsp:cNvSpPr/>
      </dsp:nvSpPr>
      <dsp:spPr>
        <a:xfrm>
          <a:off x="8852289" y="1642683"/>
          <a:ext cx="91440" cy="329637"/>
        </a:xfrm>
        <a:custGeom>
          <a:avLst/>
          <a:gdLst/>
          <a:ahLst/>
          <a:cxnLst/>
          <a:rect l="0" t="0" r="0" b="0"/>
          <a:pathLst>
            <a:path>
              <a:moveTo>
                <a:pt x="45720" y="0"/>
              </a:moveTo>
              <a:lnTo>
                <a:pt x="45720" y="329637"/>
              </a:lnTo>
              <a:lnTo>
                <a:pt x="95955" y="32963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8C402A1-2AF8-4568-84D4-50051119BA54}">
      <dsp:nvSpPr>
        <dsp:cNvPr id="0" name=""/>
        <dsp:cNvSpPr/>
      </dsp:nvSpPr>
      <dsp:spPr>
        <a:xfrm>
          <a:off x="8718813" y="1110456"/>
          <a:ext cx="91440" cy="329637"/>
        </a:xfrm>
        <a:custGeom>
          <a:avLst/>
          <a:gdLst/>
          <a:ahLst/>
          <a:cxnLst/>
          <a:rect l="0" t="0" r="0" b="0"/>
          <a:pathLst>
            <a:path>
              <a:moveTo>
                <a:pt x="45720" y="0"/>
              </a:moveTo>
              <a:lnTo>
                <a:pt x="45720" y="329637"/>
              </a:lnTo>
              <a:lnTo>
                <a:pt x="105030" y="32963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F3F8DB5-C8E3-4F99-A7D7-BCABA3968CE3}">
      <dsp:nvSpPr>
        <dsp:cNvPr id="0" name=""/>
        <dsp:cNvSpPr/>
      </dsp:nvSpPr>
      <dsp:spPr>
        <a:xfrm>
          <a:off x="7186568" y="308036"/>
          <a:ext cx="1888115" cy="127048"/>
        </a:xfrm>
        <a:custGeom>
          <a:avLst/>
          <a:gdLst/>
          <a:ahLst/>
          <a:cxnLst/>
          <a:rect l="0" t="0" r="0" b="0"/>
          <a:pathLst>
            <a:path>
              <a:moveTo>
                <a:pt x="0" y="0"/>
              </a:moveTo>
              <a:lnTo>
                <a:pt x="0" y="63524"/>
              </a:lnTo>
              <a:lnTo>
                <a:pt x="1888115" y="63524"/>
              </a:lnTo>
              <a:lnTo>
                <a:pt x="1888115"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4842BFF-429A-42E7-B59E-A899BF8C1671}">
      <dsp:nvSpPr>
        <dsp:cNvPr id="0" name=""/>
        <dsp:cNvSpPr/>
      </dsp:nvSpPr>
      <dsp:spPr>
        <a:xfrm>
          <a:off x="7655141" y="1110456"/>
          <a:ext cx="126148" cy="5976337"/>
        </a:xfrm>
        <a:custGeom>
          <a:avLst/>
          <a:gdLst/>
          <a:ahLst/>
          <a:cxnLst/>
          <a:rect l="0" t="0" r="0" b="0"/>
          <a:pathLst>
            <a:path>
              <a:moveTo>
                <a:pt x="0" y="0"/>
              </a:moveTo>
              <a:lnTo>
                <a:pt x="0" y="5976337"/>
              </a:lnTo>
              <a:lnTo>
                <a:pt x="126148" y="597633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3F01A27-8B9B-4653-94A2-24E8AD409AE6}">
      <dsp:nvSpPr>
        <dsp:cNvPr id="0" name=""/>
        <dsp:cNvSpPr/>
      </dsp:nvSpPr>
      <dsp:spPr>
        <a:xfrm>
          <a:off x="7778828" y="5312628"/>
          <a:ext cx="91440" cy="1262740"/>
        </a:xfrm>
        <a:custGeom>
          <a:avLst/>
          <a:gdLst/>
          <a:ahLst/>
          <a:cxnLst/>
          <a:rect l="0" t="0" r="0" b="0"/>
          <a:pathLst>
            <a:path>
              <a:moveTo>
                <a:pt x="45720" y="0"/>
              </a:moveTo>
              <a:lnTo>
                <a:pt x="45720" y="1262740"/>
              </a:lnTo>
              <a:lnTo>
                <a:pt x="103045" y="126274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A08B0F2-8157-4465-8859-9433F82A30BA}">
      <dsp:nvSpPr>
        <dsp:cNvPr id="0" name=""/>
        <dsp:cNvSpPr/>
      </dsp:nvSpPr>
      <dsp:spPr>
        <a:xfrm>
          <a:off x="7778828" y="5312628"/>
          <a:ext cx="91440" cy="783053"/>
        </a:xfrm>
        <a:custGeom>
          <a:avLst/>
          <a:gdLst/>
          <a:ahLst/>
          <a:cxnLst/>
          <a:rect l="0" t="0" r="0" b="0"/>
          <a:pathLst>
            <a:path>
              <a:moveTo>
                <a:pt x="45720" y="0"/>
              </a:moveTo>
              <a:lnTo>
                <a:pt x="45720" y="783053"/>
              </a:lnTo>
              <a:lnTo>
                <a:pt x="103045" y="78305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2E781B7-14A5-4F45-8513-60AEB215D584}">
      <dsp:nvSpPr>
        <dsp:cNvPr id="0" name=""/>
        <dsp:cNvSpPr/>
      </dsp:nvSpPr>
      <dsp:spPr>
        <a:xfrm>
          <a:off x="7778828" y="5312628"/>
          <a:ext cx="91440" cy="303367"/>
        </a:xfrm>
        <a:custGeom>
          <a:avLst/>
          <a:gdLst/>
          <a:ahLst/>
          <a:cxnLst/>
          <a:rect l="0" t="0" r="0" b="0"/>
          <a:pathLst>
            <a:path>
              <a:moveTo>
                <a:pt x="45720" y="0"/>
              </a:moveTo>
              <a:lnTo>
                <a:pt x="45720" y="303367"/>
              </a:lnTo>
              <a:lnTo>
                <a:pt x="103045" y="30336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B34FA99-30E2-4187-B98B-BCAE857DDFD2}">
      <dsp:nvSpPr>
        <dsp:cNvPr id="0" name=""/>
        <dsp:cNvSpPr/>
      </dsp:nvSpPr>
      <dsp:spPr>
        <a:xfrm>
          <a:off x="7655141" y="1110456"/>
          <a:ext cx="91869" cy="3994115"/>
        </a:xfrm>
        <a:custGeom>
          <a:avLst/>
          <a:gdLst/>
          <a:ahLst/>
          <a:cxnLst/>
          <a:rect l="0" t="0" r="0" b="0"/>
          <a:pathLst>
            <a:path>
              <a:moveTo>
                <a:pt x="0" y="0"/>
              </a:moveTo>
              <a:lnTo>
                <a:pt x="0" y="3994115"/>
              </a:lnTo>
              <a:lnTo>
                <a:pt x="91869" y="399411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B7102CF-FB0E-41DA-8394-99647246BA50}">
      <dsp:nvSpPr>
        <dsp:cNvPr id="0" name=""/>
        <dsp:cNvSpPr/>
      </dsp:nvSpPr>
      <dsp:spPr>
        <a:xfrm>
          <a:off x="7778828" y="3810093"/>
          <a:ext cx="91440" cy="783053"/>
        </a:xfrm>
        <a:custGeom>
          <a:avLst/>
          <a:gdLst/>
          <a:ahLst/>
          <a:cxnLst/>
          <a:rect l="0" t="0" r="0" b="0"/>
          <a:pathLst>
            <a:path>
              <a:moveTo>
                <a:pt x="45720" y="0"/>
              </a:moveTo>
              <a:lnTo>
                <a:pt x="45720" y="783053"/>
              </a:lnTo>
              <a:lnTo>
                <a:pt x="103045" y="78305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91E5264-A0D7-40AF-A606-482A16B1FB77}">
      <dsp:nvSpPr>
        <dsp:cNvPr id="0" name=""/>
        <dsp:cNvSpPr/>
      </dsp:nvSpPr>
      <dsp:spPr>
        <a:xfrm>
          <a:off x="7778828" y="3810093"/>
          <a:ext cx="91440" cy="303367"/>
        </a:xfrm>
        <a:custGeom>
          <a:avLst/>
          <a:gdLst/>
          <a:ahLst/>
          <a:cxnLst/>
          <a:rect l="0" t="0" r="0" b="0"/>
          <a:pathLst>
            <a:path>
              <a:moveTo>
                <a:pt x="45720" y="0"/>
              </a:moveTo>
              <a:lnTo>
                <a:pt x="45720" y="303367"/>
              </a:lnTo>
              <a:lnTo>
                <a:pt x="103045" y="30336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32803D8-7640-45B8-AC74-46D3717F3BD8}">
      <dsp:nvSpPr>
        <dsp:cNvPr id="0" name=""/>
        <dsp:cNvSpPr/>
      </dsp:nvSpPr>
      <dsp:spPr>
        <a:xfrm>
          <a:off x="7655141" y="1110456"/>
          <a:ext cx="91869" cy="2491580"/>
        </a:xfrm>
        <a:custGeom>
          <a:avLst/>
          <a:gdLst/>
          <a:ahLst/>
          <a:cxnLst/>
          <a:rect l="0" t="0" r="0" b="0"/>
          <a:pathLst>
            <a:path>
              <a:moveTo>
                <a:pt x="0" y="0"/>
              </a:moveTo>
              <a:lnTo>
                <a:pt x="0" y="2491580"/>
              </a:lnTo>
              <a:lnTo>
                <a:pt x="91869" y="249158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5EB56EC-A623-44B8-B99C-2D0524163EA3}">
      <dsp:nvSpPr>
        <dsp:cNvPr id="0" name=""/>
        <dsp:cNvSpPr/>
      </dsp:nvSpPr>
      <dsp:spPr>
        <a:xfrm>
          <a:off x="7785677" y="1720400"/>
          <a:ext cx="91440" cy="1370211"/>
        </a:xfrm>
        <a:custGeom>
          <a:avLst/>
          <a:gdLst/>
          <a:ahLst/>
          <a:cxnLst/>
          <a:rect l="0" t="0" r="0" b="0"/>
          <a:pathLst>
            <a:path>
              <a:moveTo>
                <a:pt x="45720" y="0"/>
              </a:moveTo>
              <a:lnTo>
                <a:pt x="45720" y="1370211"/>
              </a:lnTo>
              <a:lnTo>
                <a:pt x="113304" y="137021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9CFB87B-84B2-4B97-98F0-A0A39A4EFD1D}">
      <dsp:nvSpPr>
        <dsp:cNvPr id="0" name=""/>
        <dsp:cNvSpPr/>
      </dsp:nvSpPr>
      <dsp:spPr>
        <a:xfrm>
          <a:off x="7785677" y="1720400"/>
          <a:ext cx="91440" cy="890524"/>
        </a:xfrm>
        <a:custGeom>
          <a:avLst/>
          <a:gdLst/>
          <a:ahLst/>
          <a:cxnLst/>
          <a:rect l="0" t="0" r="0" b="0"/>
          <a:pathLst>
            <a:path>
              <a:moveTo>
                <a:pt x="45720" y="0"/>
              </a:moveTo>
              <a:lnTo>
                <a:pt x="45720" y="890524"/>
              </a:lnTo>
              <a:lnTo>
                <a:pt x="113304" y="89052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170DC81-C2E7-45BD-800D-CE48989B5C37}">
      <dsp:nvSpPr>
        <dsp:cNvPr id="0" name=""/>
        <dsp:cNvSpPr/>
      </dsp:nvSpPr>
      <dsp:spPr>
        <a:xfrm>
          <a:off x="7785677" y="1720400"/>
          <a:ext cx="91440" cy="357102"/>
        </a:xfrm>
        <a:custGeom>
          <a:avLst/>
          <a:gdLst/>
          <a:ahLst/>
          <a:cxnLst/>
          <a:rect l="0" t="0" r="0" b="0"/>
          <a:pathLst>
            <a:path>
              <a:moveTo>
                <a:pt x="45720" y="0"/>
              </a:moveTo>
              <a:lnTo>
                <a:pt x="45720" y="357102"/>
              </a:lnTo>
              <a:lnTo>
                <a:pt x="113304" y="357102"/>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E9F70C2-2CA3-4039-91EA-EA02F0B4E44D}">
      <dsp:nvSpPr>
        <dsp:cNvPr id="0" name=""/>
        <dsp:cNvSpPr/>
      </dsp:nvSpPr>
      <dsp:spPr>
        <a:xfrm>
          <a:off x="7655141" y="1110456"/>
          <a:ext cx="91875" cy="368496"/>
        </a:xfrm>
        <a:custGeom>
          <a:avLst/>
          <a:gdLst/>
          <a:ahLst/>
          <a:cxnLst/>
          <a:rect l="0" t="0" r="0" b="0"/>
          <a:pathLst>
            <a:path>
              <a:moveTo>
                <a:pt x="0" y="0"/>
              </a:moveTo>
              <a:lnTo>
                <a:pt x="0" y="368496"/>
              </a:lnTo>
              <a:lnTo>
                <a:pt x="91875" y="36849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CDF61BE-6657-43BD-917D-5016EFCA1159}">
      <dsp:nvSpPr>
        <dsp:cNvPr id="0" name=""/>
        <dsp:cNvSpPr/>
      </dsp:nvSpPr>
      <dsp:spPr>
        <a:xfrm>
          <a:off x="7186568" y="308036"/>
          <a:ext cx="804968" cy="127048"/>
        </a:xfrm>
        <a:custGeom>
          <a:avLst/>
          <a:gdLst/>
          <a:ahLst/>
          <a:cxnLst/>
          <a:rect l="0" t="0" r="0" b="0"/>
          <a:pathLst>
            <a:path>
              <a:moveTo>
                <a:pt x="0" y="0"/>
              </a:moveTo>
              <a:lnTo>
                <a:pt x="0" y="63524"/>
              </a:lnTo>
              <a:lnTo>
                <a:pt x="804968" y="63524"/>
              </a:lnTo>
              <a:lnTo>
                <a:pt x="804968"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D31E4B6-3AF7-45A0-99FE-D7588E56C29B}">
      <dsp:nvSpPr>
        <dsp:cNvPr id="0" name=""/>
        <dsp:cNvSpPr/>
      </dsp:nvSpPr>
      <dsp:spPr>
        <a:xfrm>
          <a:off x="6678970" y="1110456"/>
          <a:ext cx="127503" cy="2990773"/>
        </a:xfrm>
        <a:custGeom>
          <a:avLst/>
          <a:gdLst/>
          <a:ahLst/>
          <a:cxnLst/>
          <a:rect l="0" t="0" r="0" b="0"/>
          <a:pathLst>
            <a:path>
              <a:moveTo>
                <a:pt x="0" y="0"/>
              </a:moveTo>
              <a:lnTo>
                <a:pt x="0" y="2990773"/>
              </a:lnTo>
              <a:lnTo>
                <a:pt x="127503" y="299077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B81058A-3F0E-4D10-95DE-43BAD49CF5DB}">
      <dsp:nvSpPr>
        <dsp:cNvPr id="0" name=""/>
        <dsp:cNvSpPr/>
      </dsp:nvSpPr>
      <dsp:spPr>
        <a:xfrm>
          <a:off x="6678970" y="1110456"/>
          <a:ext cx="127503" cy="2458545"/>
        </a:xfrm>
        <a:custGeom>
          <a:avLst/>
          <a:gdLst/>
          <a:ahLst/>
          <a:cxnLst/>
          <a:rect l="0" t="0" r="0" b="0"/>
          <a:pathLst>
            <a:path>
              <a:moveTo>
                <a:pt x="0" y="0"/>
              </a:moveTo>
              <a:lnTo>
                <a:pt x="0" y="2458545"/>
              </a:lnTo>
              <a:lnTo>
                <a:pt x="127503" y="24585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38D42C6-A06F-4A16-BF3A-0870D2887B68}">
      <dsp:nvSpPr>
        <dsp:cNvPr id="0" name=""/>
        <dsp:cNvSpPr/>
      </dsp:nvSpPr>
      <dsp:spPr>
        <a:xfrm>
          <a:off x="6678970" y="1110456"/>
          <a:ext cx="127503" cy="1926318"/>
        </a:xfrm>
        <a:custGeom>
          <a:avLst/>
          <a:gdLst/>
          <a:ahLst/>
          <a:cxnLst/>
          <a:rect l="0" t="0" r="0" b="0"/>
          <a:pathLst>
            <a:path>
              <a:moveTo>
                <a:pt x="0" y="0"/>
              </a:moveTo>
              <a:lnTo>
                <a:pt x="0" y="1926318"/>
              </a:lnTo>
              <a:lnTo>
                <a:pt x="127503" y="19263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1CB65A1-415D-433A-8A16-97F9872A5165}">
      <dsp:nvSpPr>
        <dsp:cNvPr id="0" name=""/>
        <dsp:cNvSpPr/>
      </dsp:nvSpPr>
      <dsp:spPr>
        <a:xfrm>
          <a:off x="6678970" y="1110456"/>
          <a:ext cx="127503" cy="1373001"/>
        </a:xfrm>
        <a:custGeom>
          <a:avLst/>
          <a:gdLst/>
          <a:ahLst/>
          <a:cxnLst/>
          <a:rect l="0" t="0" r="0" b="0"/>
          <a:pathLst>
            <a:path>
              <a:moveTo>
                <a:pt x="0" y="0"/>
              </a:moveTo>
              <a:lnTo>
                <a:pt x="0" y="1373001"/>
              </a:lnTo>
              <a:lnTo>
                <a:pt x="127503" y="137300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ECDD518-C5DE-40A2-9D2F-CD333F1288E6}">
      <dsp:nvSpPr>
        <dsp:cNvPr id="0" name=""/>
        <dsp:cNvSpPr/>
      </dsp:nvSpPr>
      <dsp:spPr>
        <a:xfrm>
          <a:off x="6678970" y="1110456"/>
          <a:ext cx="127503" cy="846086"/>
        </a:xfrm>
        <a:custGeom>
          <a:avLst/>
          <a:gdLst/>
          <a:ahLst/>
          <a:cxnLst/>
          <a:rect l="0" t="0" r="0" b="0"/>
          <a:pathLst>
            <a:path>
              <a:moveTo>
                <a:pt x="0" y="0"/>
              </a:moveTo>
              <a:lnTo>
                <a:pt x="0" y="846086"/>
              </a:lnTo>
              <a:lnTo>
                <a:pt x="127503" y="84608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173B736-0EF0-4DB1-B510-3136AB5F0399}">
      <dsp:nvSpPr>
        <dsp:cNvPr id="0" name=""/>
        <dsp:cNvSpPr/>
      </dsp:nvSpPr>
      <dsp:spPr>
        <a:xfrm>
          <a:off x="6678970" y="1110456"/>
          <a:ext cx="127503" cy="322662"/>
        </a:xfrm>
        <a:custGeom>
          <a:avLst/>
          <a:gdLst/>
          <a:ahLst/>
          <a:cxnLst/>
          <a:rect l="0" t="0" r="0" b="0"/>
          <a:pathLst>
            <a:path>
              <a:moveTo>
                <a:pt x="0" y="0"/>
              </a:moveTo>
              <a:lnTo>
                <a:pt x="0" y="322662"/>
              </a:lnTo>
              <a:lnTo>
                <a:pt x="127503" y="322662"/>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FC9DBD7-8C07-4AC3-A59A-466A66758800}">
      <dsp:nvSpPr>
        <dsp:cNvPr id="0" name=""/>
        <dsp:cNvSpPr/>
      </dsp:nvSpPr>
      <dsp:spPr>
        <a:xfrm>
          <a:off x="7018981" y="308036"/>
          <a:ext cx="167587" cy="127048"/>
        </a:xfrm>
        <a:custGeom>
          <a:avLst/>
          <a:gdLst/>
          <a:ahLst/>
          <a:cxnLst/>
          <a:rect l="0" t="0" r="0" b="0"/>
          <a:pathLst>
            <a:path>
              <a:moveTo>
                <a:pt x="167587" y="0"/>
              </a:moveTo>
              <a:lnTo>
                <a:pt x="167587" y="63524"/>
              </a:lnTo>
              <a:lnTo>
                <a:pt x="0" y="63524"/>
              </a:lnTo>
              <a:lnTo>
                <a:pt x="0"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870AEE3-A44D-42B3-9981-56484EBAA291}">
      <dsp:nvSpPr>
        <dsp:cNvPr id="0" name=""/>
        <dsp:cNvSpPr/>
      </dsp:nvSpPr>
      <dsp:spPr>
        <a:xfrm>
          <a:off x="5664811" y="1110456"/>
          <a:ext cx="91440" cy="5151369"/>
        </a:xfrm>
        <a:custGeom>
          <a:avLst/>
          <a:gdLst/>
          <a:ahLst/>
          <a:cxnLst/>
          <a:rect l="0" t="0" r="0" b="0"/>
          <a:pathLst>
            <a:path>
              <a:moveTo>
                <a:pt x="45720" y="0"/>
              </a:moveTo>
              <a:lnTo>
                <a:pt x="45720" y="5151369"/>
              </a:lnTo>
              <a:lnTo>
                <a:pt x="127112" y="515136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CC5511-00AF-4962-8D60-7841757897C4}">
      <dsp:nvSpPr>
        <dsp:cNvPr id="0" name=""/>
        <dsp:cNvSpPr/>
      </dsp:nvSpPr>
      <dsp:spPr>
        <a:xfrm>
          <a:off x="5664811" y="1110456"/>
          <a:ext cx="91440" cy="4608206"/>
        </a:xfrm>
        <a:custGeom>
          <a:avLst/>
          <a:gdLst/>
          <a:ahLst/>
          <a:cxnLst/>
          <a:rect l="0" t="0" r="0" b="0"/>
          <a:pathLst>
            <a:path>
              <a:moveTo>
                <a:pt x="45720" y="0"/>
              </a:moveTo>
              <a:lnTo>
                <a:pt x="45720" y="4608206"/>
              </a:lnTo>
              <a:lnTo>
                <a:pt x="127112" y="460820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3731832-7152-4149-A1FE-A2060CC7A4EA}">
      <dsp:nvSpPr>
        <dsp:cNvPr id="0" name=""/>
        <dsp:cNvSpPr/>
      </dsp:nvSpPr>
      <dsp:spPr>
        <a:xfrm>
          <a:off x="5819214" y="3146431"/>
          <a:ext cx="91440" cy="2073100"/>
        </a:xfrm>
        <a:custGeom>
          <a:avLst/>
          <a:gdLst/>
          <a:ahLst/>
          <a:cxnLst/>
          <a:rect l="0" t="0" r="0" b="0"/>
          <a:pathLst>
            <a:path>
              <a:moveTo>
                <a:pt x="45720" y="0"/>
              </a:moveTo>
              <a:lnTo>
                <a:pt x="45720" y="2073100"/>
              </a:lnTo>
              <a:lnTo>
                <a:pt x="111792" y="207310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BC09BC4-C30B-4C97-B48A-EB71BCD7A0CD}">
      <dsp:nvSpPr>
        <dsp:cNvPr id="0" name=""/>
        <dsp:cNvSpPr/>
      </dsp:nvSpPr>
      <dsp:spPr>
        <a:xfrm>
          <a:off x="5819214" y="3146431"/>
          <a:ext cx="91440" cy="1638147"/>
        </a:xfrm>
        <a:custGeom>
          <a:avLst/>
          <a:gdLst/>
          <a:ahLst/>
          <a:cxnLst/>
          <a:rect l="0" t="0" r="0" b="0"/>
          <a:pathLst>
            <a:path>
              <a:moveTo>
                <a:pt x="45720" y="0"/>
              </a:moveTo>
              <a:lnTo>
                <a:pt x="45720" y="1638147"/>
              </a:lnTo>
              <a:lnTo>
                <a:pt x="111792" y="163814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0C05D27-A2C9-4AED-851F-D28C531CA8CF}">
      <dsp:nvSpPr>
        <dsp:cNvPr id="0" name=""/>
        <dsp:cNvSpPr/>
      </dsp:nvSpPr>
      <dsp:spPr>
        <a:xfrm>
          <a:off x="5819214" y="3146431"/>
          <a:ext cx="91440" cy="1193199"/>
        </a:xfrm>
        <a:custGeom>
          <a:avLst/>
          <a:gdLst/>
          <a:ahLst/>
          <a:cxnLst/>
          <a:rect l="0" t="0" r="0" b="0"/>
          <a:pathLst>
            <a:path>
              <a:moveTo>
                <a:pt x="45720" y="0"/>
              </a:moveTo>
              <a:lnTo>
                <a:pt x="45720" y="1193199"/>
              </a:lnTo>
              <a:lnTo>
                <a:pt x="111792" y="119319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54A7AB7-CDEA-45B9-AE65-1BC93EA5BE35}">
      <dsp:nvSpPr>
        <dsp:cNvPr id="0" name=""/>
        <dsp:cNvSpPr/>
      </dsp:nvSpPr>
      <dsp:spPr>
        <a:xfrm>
          <a:off x="5819214" y="3146431"/>
          <a:ext cx="91440" cy="736883"/>
        </a:xfrm>
        <a:custGeom>
          <a:avLst/>
          <a:gdLst/>
          <a:ahLst/>
          <a:cxnLst/>
          <a:rect l="0" t="0" r="0" b="0"/>
          <a:pathLst>
            <a:path>
              <a:moveTo>
                <a:pt x="45720" y="0"/>
              </a:moveTo>
              <a:lnTo>
                <a:pt x="45720" y="736883"/>
              </a:lnTo>
              <a:lnTo>
                <a:pt x="111792" y="73688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5093CAC-45C8-46DD-A78D-FD4ECFC87467}">
      <dsp:nvSpPr>
        <dsp:cNvPr id="0" name=""/>
        <dsp:cNvSpPr/>
      </dsp:nvSpPr>
      <dsp:spPr>
        <a:xfrm>
          <a:off x="5819214" y="3146431"/>
          <a:ext cx="91440" cy="303367"/>
        </a:xfrm>
        <a:custGeom>
          <a:avLst/>
          <a:gdLst/>
          <a:ahLst/>
          <a:cxnLst/>
          <a:rect l="0" t="0" r="0" b="0"/>
          <a:pathLst>
            <a:path>
              <a:moveTo>
                <a:pt x="45720" y="0"/>
              </a:moveTo>
              <a:lnTo>
                <a:pt x="45720" y="303367"/>
              </a:lnTo>
              <a:lnTo>
                <a:pt x="111792" y="30336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18A5A21-F75B-40AC-8BD0-5B39A11068D1}">
      <dsp:nvSpPr>
        <dsp:cNvPr id="0" name=""/>
        <dsp:cNvSpPr/>
      </dsp:nvSpPr>
      <dsp:spPr>
        <a:xfrm>
          <a:off x="5664811" y="1110456"/>
          <a:ext cx="91440" cy="1827918"/>
        </a:xfrm>
        <a:custGeom>
          <a:avLst/>
          <a:gdLst/>
          <a:ahLst/>
          <a:cxnLst/>
          <a:rect l="0" t="0" r="0" b="0"/>
          <a:pathLst>
            <a:path>
              <a:moveTo>
                <a:pt x="45720" y="0"/>
              </a:moveTo>
              <a:lnTo>
                <a:pt x="45720" y="1827918"/>
              </a:lnTo>
              <a:lnTo>
                <a:pt x="127112" y="18279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0BA3D65-4635-44DE-8CE6-1CDC4BCA54A5}">
      <dsp:nvSpPr>
        <dsp:cNvPr id="0" name=""/>
        <dsp:cNvSpPr/>
      </dsp:nvSpPr>
      <dsp:spPr>
        <a:xfrm>
          <a:off x="5819214" y="1643899"/>
          <a:ext cx="91440" cy="783050"/>
        </a:xfrm>
        <a:custGeom>
          <a:avLst/>
          <a:gdLst/>
          <a:ahLst/>
          <a:cxnLst/>
          <a:rect l="0" t="0" r="0" b="0"/>
          <a:pathLst>
            <a:path>
              <a:moveTo>
                <a:pt x="45720" y="0"/>
              </a:moveTo>
              <a:lnTo>
                <a:pt x="45720" y="783050"/>
              </a:lnTo>
              <a:lnTo>
                <a:pt x="111798" y="78305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0A8D1BD-66B7-4130-891A-478C9E5C2588}">
      <dsp:nvSpPr>
        <dsp:cNvPr id="0" name=""/>
        <dsp:cNvSpPr/>
      </dsp:nvSpPr>
      <dsp:spPr>
        <a:xfrm>
          <a:off x="5819214" y="1643899"/>
          <a:ext cx="91440" cy="303365"/>
        </a:xfrm>
        <a:custGeom>
          <a:avLst/>
          <a:gdLst/>
          <a:ahLst/>
          <a:cxnLst/>
          <a:rect l="0" t="0" r="0" b="0"/>
          <a:pathLst>
            <a:path>
              <a:moveTo>
                <a:pt x="45720" y="0"/>
              </a:moveTo>
              <a:lnTo>
                <a:pt x="45720" y="303365"/>
              </a:lnTo>
              <a:lnTo>
                <a:pt x="111798" y="30336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7D85511-81BC-49A1-9570-75A6A2461A4F}">
      <dsp:nvSpPr>
        <dsp:cNvPr id="0" name=""/>
        <dsp:cNvSpPr/>
      </dsp:nvSpPr>
      <dsp:spPr>
        <a:xfrm>
          <a:off x="5664811" y="1110456"/>
          <a:ext cx="91440" cy="330245"/>
        </a:xfrm>
        <a:custGeom>
          <a:avLst/>
          <a:gdLst/>
          <a:ahLst/>
          <a:cxnLst/>
          <a:rect l="0" t="0" r="0" b="0"/>
          <a:pathLst>
            <a:path>
              <a:moveTo>
                <a:pt x="45720" y="0"/>
              </a:moveTo>
              <a:lnTo>
                <a:pt x="45720" y="330245"/>
              </a:lnTo>
              <a:lnTo>
                <a:pt x="127112" y="3302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E6F5279-5278-4FC3-BDDC-3018FB07811E}">
      <dsp:nvSpPr>
        <dsp:cNvPr id="0" name=""/>
        <dsp:cNvSpPr/>
      </dsp:nvSpPr>
      <dsp:spPr>
        <a:xfrm>
          <a:off x="6046703" y="308036"/>
          <a:ext cx="1139864" cy="127048"/>
        </a:xfrm>
        <a:custGeom>
          <a:avLst/>
          <a:gdLst/>
          <a:ahLst/>
          <a:cxnLst/>
          <a:rect l="0" t="0" r="0" b="0"/>
          <a:pathLst>
            <a:path>
              <a:moveTo>
                <a:pt x="1139864" y="0"/>
              </a:moveTo>
              <a:lnTo>
                <a:pt x="1139864" y="63524"/>
              </a:lnTo>
              <a:lnTo>
                <a:pt x="0" y="63524"/>
              </a:lnTo>
              <a:lnTo>
                <a:pt x="0"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6769249-9CA8-4E6D-A637-EBBA968C0CDF}">
      <dsp:nvSpPr>
        <dsp:cNvPr id="0" name=""/>
        <dsp:cNvSpPr/>
      </dsp:nvSpPr>
      <dsp:spPr>
        <a:xfrm>
          <a:off x="4736266" y="1110456"/>
          <a:ext cx="127195" cy="2740212"/>
        </a:xfrm>
        <a:custGeom>
          <a:avLst/>
          <a:gdLst/>
          <a:ahLst/>
          <a:cxnLst/>
          <a:rect l="0" t="0" r="0" b="0"/>
          <a:pathLst>
            <a:path>
              <a:moveTo>
                <a:pt x="0" y="0"/>
              </a:moveTo>
              <a:lnTo>
                <a:pt x="0" y="2740212"/>
              </a:lnTo>
              <a:lnTo>
                <a:pt x="127195" y="2740212"/>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D4B752B-4C30-4E3B-A67B-EF4F281D47ED}">
      <dsp:nvSpPr>
        <dsp:cNvPr id="0" name=""/>
        <dsp:cNvSpPr/>
      </dsp:nvSpPr>
      <dsp:spPr>
        <a:xfrm>
          <a:off x="4736266" y="1110456"/>
          <a:ext cx="127195" cy="2229765"/>
        </a:xfrm>
        <a:custGeom>
          <a:avLst/>
          <a:gdLst/>
          <a:ahLst/>
          <a:cxnLst/>
          <a:rect l="0" t="0" r="0" b="0"/>
          <a:pathLst>
            <a:path>
              <a:moveTo>
                <a:pt x="0" y="0"/>
              </a:moveTo>
              <a:lnTo>
                <a:pt x="0" y="2229765"/>
              </a:lnTo>
              <a:lnTo>
                <a:pt x="127195" y="222976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BF748F-8367-429F-9DE1-1BF115CF98C4}">
      <dsp:nvSpPr>
        <dsp:cNvPr id="0" name=""/>
        <dsp:cNvSpPr/>
      </dsp:nvSpPr>
      <dsp:spPr>
        <a:xfrm>
          <a:off x="4736266" y="1110456"/>
          <a:ext cx="127195" cy="1753693"/>
        </a:xfrm>
        <a:custGeom>
          <a:avLst/>
          <a:gdLst/>
          <a:ahLst/>
          <a:cxnLst/>
          <a:rect l="0" t="0" r="0" b="0"/>
          <a:pathLst>
            <a:path>
              <a:moveTo>
                <a:pt x="0" y="0"/>
              </a:moveTo>
              <a:lnTo>
                <a:pt x="0" y="1753693"/>
              </a:lnTo>
              <a:lnTo>
                <a:pt x="127195" y="175369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00C11C9-A9E6-45B5-8FEA-4DF2BB55E4EE}">
      <dsp:nvSpPr>
        <dsp:cNvPr id="0" name=""/>
        <dsp:cNvSpPr/>
      </dsp:nvSpPr>
      <dsp:spPr>
        <a:xfrm>
          <a:off x="4829370" y="1642683"/>
          <a:ext cx="91440" cy="740188"/>
        </a:xfrm>
        <a:custGeom>
          <a:avLst/>
          <a:gdLst/>
          <a:ahLst/>
          <a:cxnLst/>
          <a:rect l="0" t="0" r="0" b="0"/>
          <a:pathLst>
            <a:path>
              <a:moveTo>
                <a:pt x="45720" y="0"/>
              </a:moveTo>
              <a:lnTo>
                <a:pt x="45720" y="740188"/>
              </a:lnTo>
              <a:lnTo>
                <a:pt x="117684" y="74018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C6C229E-4275-4461-8FD6-2CF91D2EE35D}">
      <dsp:nvSpPr>
        <dsp:cNvPr id="0" name=""/>
        <dsp:cNvSpPr/>
      </dsp:nvSpPr>
      <dsp:spPr>
        <a:xfrm>
          <a:off x="4829370" y="1642683"/>
          <a:ext cx="91440" cy="289079"/>
        </a:xfrm>
        <a:custGeom>
          <a:avLst/>
          <a:gdLst/>
          <a:ahLst/>
          <a:cxnLst/>
          <a:rect l="0" t="0" r="0" b="0"/>
          <a:pathLst>
            <a:path>
              <a:moveTo>
                <a:pt x="45720" y="0"/>
              </a:moveTo>
              <a:lnTo>
                <a:pt x="45720" y="289079"/>
              </a:lnTo>
              <a:lnTo>
                <a:pt x="117684" y="28907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64F49C7-C17B-48DC-AC71-914C6B576D0D}">
      <dsp:nvSpPr>
        <dsp:cNvPr id="0" name=""/>
        <dsp:cNvSpPr/>
      </dsp:nvSpPr>
      <dsp:spPr>
        <a:xfrm>
          <a:off x="4690546" y="1110456"/>
          <a:ext cx="91440" cy="329637"/>
        </a:xfrm>
        <a:custGeom>
          <a:avLst/>
          <a:gdLst/>
          <a:ahLst/>
          <a:cxnLst/>
          <a:rect l="0" t="0" r="0" b="0"/>
          <a:pathLst>
            <a:path>
              <a:moveTo>
                <a:pt x="45720" y="0"/>
              </a:moveTo>
              <a:lnTo>
                <a:pt x="45720" y="329637"/>
              </a:lnTo>
              <a:lnTo>
                <a:pt x="100534" y="32963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16E2A9A-CFD5-4F85-BAB7-535F7F8155FC}">
      <dsp:nvSpPr>
        <dsp:cNvPr id="0" name=""/>
        <dsp:cNvSpPr/>
      </dsp:nvSpPr>
      <dsp:spPr>
        <a:xfrm>
          <a:off x="5075454" y="308036"/>
          <a:ext cx="2111113" cy="127048"/>
        </a:xfrm>
        <a:custGeom>
          <a:avLst/>
          <a:gdLst/>
          <a:ahLst/>
          <a:cxnLst/>
          <a:rect l="0" t="0" r="0" b="0"/>
          <a:pathLst>
            <a:path>
              <a:moveTo>
                <a:pt x="2111113" y="0"/>
              </a:moveTo>
              <a:lnTo>
                <a:pt x="2111113" y="63524"/>
              </a:lnTo>
              <a:lnTo>
                <a:pt x="0" y="63524"/>
              </a:lnTo>
              <a:lnTo>
                <a:pt x="0"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6EE84B6-0B6D-4672-89DD-7B396B2EF6DA}">
      <dsp:nvSpPr>
        <dsp:cNvPr id="0" name=""/>
        <dsp:cNvSpPr/>
      </dsp:nvSpPr>
      <dsp:spPr>
        <a:xfrm>
          <a:off x="3616535" y="1110350"/>
          <a:ext cx="91440" cy="6642049"/>
        </a:xfrm>
        <a:custGeom>
          <a:avLst/>
          <a:gdLst/>
          <a:ahLst/>
          <a:cxnLst/>
          <a:rect l="0" t="0" r="0" b="0"/>
          <a:pathLst>
            <a:path>
              <a:moveTo>
                <a:pt x="45720" y="0"/>
              </a:moveTo>
              <a:lnTo>
                <a:pt x="45720" y="6642049"/>
              </a:lnTo>
              <a:lnTo>
                <a:pt x="97489" y="664204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48704CD-F72F-48F7-92E2-36773EEF1485}">
      <dsp:nvSpPr>
        <dsp:cNvPr id="0" name=""/>
        <dsp:cNvSpPr/>
      </dsp:nvSpPr>
      <dsp:spPr>
        <a:xfrm>
          <a:off x="3761015" y="5530150"/>
          <a:ext cx="91440" cy="1786651"/>
        </a:xfrm>
        <a:custGeom>
          <a:avLst/>
          <a:gdLst/>
          <a:ahLst/>
          <a:cxnLst/>
          <a:rect l="0" t="0" r="0" b="0"/>
          <a:pathLst>
            <a:path>
              <a:moveTo>
                <a:pt x="45720" y="0"/>
              </a:moveTo>
              <a:lnTo>
                <a:pt x="45720" y="1786651"/>
              </a:lnTo>
              <a:lnTo>
                <a:pt x="90370" y="178665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5582F28-B8F2-4878-ADC2-F82614C35CD1}">
      <dsp:nvSpPr>
        <dsp:cNvPr id="0" name=""/>
        <dsp:cNvSpPr/>
      </dsp:nvSpPr>
      <dsp:spPr>
        <a:xfrm>
          <a:off x="3761015" y="5530150"/>
          <a:ext cx="91440" cy="1334311"/>
        </a:xfrm>
        <a:custGeom>
          <a:avLst/>
          <a:gdLst/>
          <a:ahLst/>
          <a:cxnLst/>
          <a:rect l="0" t="0" r="0" b="0"/>
          <a:pathLst>
            <a:path>
              <a:moveTo>
                <a:pt x="45720" y="0"/>
              </a:moveTo>
              <a:lnTo>
                <a:pt x="45720" y="1334311"/>
              </a:lnTo>
              <a:lnTo>
                <a:pt x="90370" y="133431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993B8E1-DA8E-47B1-BD05-1E23FC0E10D8}">
      <dsp:nvSpPr>
        <dsp:cNvPr id="0" name=""/>
        <dsp:cNvSpPr/>
      </dsp:nvSpPr>
      <dsp:spPr>
        <a:xfrm>
          <a:off x="3761015" y="5530150"/>
          <a:ext cx="91440" cy="846723"/>
        </a:xfrm>
        <a:custGeom>
          <a:avLst/>
          <a:gdLst/>
          <a:ahLst/>
          <a:cxnLst/>
          <a:rect l="0" t="0" r="0" b="0"/>
          <a:pathLst>
            <a:path>
              <a:moveTo>
                <a:pt x="45720" y="0"/>
              </a:moveTo>
              <a:lnTo>
                <a:pt x="45720" y="846723"/>
              </a:lnTo>
              <a:lnTo>
                <a:pt x="90370" y="84672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4A49722-D37D-43C0-AFC5-25B717D3C92F}">
      <dsp:nvSpPr>
        <dsp:cNvPr id="0" name=""/>
        <dsp:cNvSpPr/>
      </dsp:nvSpPr>
      <dsp:spPr>
        <a:xfrm>
          <a:off x="3761015" y="5530150"/>
          <a:ext cx="91440" cy="337185"/>
        </a:xfrm>
        <a:custGeom>
          <a:avLst/>
          <a:gdLst/>
          <a:ahLst/>
          <a:cxnLst/>
          <a:rect l="0" t="0" r="0" b="0"/>
          <a:pathLst>
            <a:path>
              <a:moveTo>
                <a:pt x="45720" y="0"/>
              </a:moveTo>
              <a:lnTo>
                <a:pt x="45720" y="337185"/>
              </a:lnTo>
              <a:lnTo>
                <a:pt x="90370" y="33718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DF94BA7-8E6F-4D57-88F0-EAF29F010B52}">
      <dsp:nvSpPr>
        <dsp:cNvPr id="0" name=""/>
        <dsp:cNvSpPr/>
      </dsp:nvSpPr>
      <dsp:spPr>
        <a:xfrm>
          <a:off x="3616535" y="1110350"/>
          <a:ext cx="91440" cy="4230945"/>
        </a:xfrm>
        <a:custGeom>
          <a:avLst/>
          <a:gdLst/>
          <a:ahLst/>
          <a:cxnLst/>
          <a:rect l="0" t="0" r="0" b="0"/>
          <a:pathLst>
            <a:path>
              <a:moveTo>
                <a:pt x="45720" y="0"/>
              </a:moveTo>
              <a:lnTo>
                <a:pt x="45720" y="4230945"/>
              </a:lnTo>
              <a:lnTo>
                <a:pt x="97489" y="42309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7932CD1-CE01-48A2-9231-14D7B5823CF0}">
      <dsp:nvSpPr>
        <dsp:cNvPr id="0" name=""/>
        <dsp:cNvSpPr/>
      </dsp:nvSpPr>
      <dsp:spPr>
        <a:xfrm>
          <a:off x="3761045" y="4121026"/>
          <a:ext cx="91440" cy="727164"/>
        </a:xfrm>
        <a:custGeom>
          <a:avLst/>
          <a:gdLst/>
          <a:ahLst/>
          <a:cxnLst/>
          <a:rect l="0" t="0" r="0" b="0"/>
          <a:pathLst>
            <a:path>
              <a:moveTo>
                <a:pt x="45720" y="0"/>
              </a:moveTo>
              <a:lnTo>
                <a:pt x="45720" y="727164"/>
              </a:lnTo>
              <a:lnTo>
                <a:pt x="90415" y="72716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C0031B0-1808-47B0-8B75-EF243519F887}">
      <dsp:nvSpPr>
        <dsp:cNvPr id="0" name=""/>
        <dsp:cNvSpPr/>
      </dsp:nvSpPr>
      <dsp:spPr>
        <a:xfrm>
          <a:off x="3761045" y="4121026"/>
          <a:ext cx="91440" cy="252986"/>
        </a:xfrm>
        <a:custGeom>
          <a:avLst/>
          <a:gdLst/>
          <a:ahLst/>
          <a:cxnLst/>
          <a:rect l="0" t="0" r="0" b="0"/>
          <a:pathLst>
            <a:path>
              <a:moveTo>
                <a:pt x="45720" y="0"/>
              </a:moveTo>
              <a:lnTo>
                <a:pt x="45720" y="252986"/>
              </a:lnTo>
              <a:lnTo>
                <a:pt x="90415" y="25298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BBF2897-ADAC-4B5D-9D3D-C583284DC092}">
      <dsp:nvSpPr>
        <dsp:cNvPr id="0" name=""/>
        <dsp:cNvSpPr/>
      </dsp:nvSpPr>
      <dsp:spPr>
        <a:xfrm>
          <a:off x="3616535" y="1110350"/>
          <a:ext cx="91440" cy="2790677"/>
        </a:xfrm>
        <a:custGeom>
          <a:avLst/>
          <a:gdLst/>
          <a:ahLst/>
          <a:cxnLst/>
          <a:rect l="0" t="0" r="0" b="0"/>
          <a:pathLst>
            <a:path>
              <a:moveTo>
                <a:pt x="45720" y="0"/>
              </a:moveTo>
              <a:lnTo>
                <a:pt x="45720" y="2790677"/>
              </a:lnTo>
              <a:lnTo>
                <a:pt x="97489" y="279067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4F37779-9BA2-4180-BB55-4F0B54E7F59B}">
      <dsp:nvSpPr>
        <dsp:cNvPr id="0" name=""/>
        <dsp:cNvSpPr/>
      </dsp:nvSpPr>
      <dsp:spPr>
        <a:xfrm>
          <a:off x="3763772" y="1643899"/>
          <a:ext cx="91440" cy="1727754"/>
        </a:xfrm>
        <a:custGeom>
          <a:avLst/>
          <a:gdLst/>
          <a:ahLst/>
          <a:cxnLst/>
          <a:rect l="0" t="0" r="0" b="0"/>
          <a:pathLst>
            <a:path>
              <a:moveTo>
                <a:pt x="45720" y="0"/>
              </a:moveTo>
              <a:lnTo>
                <a:pt x="45720" y="1727754"/>
              </a:lnTo>
              <a:lnTo>
                <a:pt x="107786" y="172775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8CE25AE-98DD-4F83-9DCF-7A3F059638FE}">
      <dsp:nvSpPr>
        <dsp:cNvPr id="0" name=""/>
        <dsp:cNvSpPr/>
      </dsp:nvSpPr>
      <dsp:spPr>
        <a:xfrm>
          <a:off x="3763772" y="1643899"/>
          <a:ext cx="91440" cy="1253573"/>
        </a:xfrm>
        <a:custGeom>
          <a:avLst/>
          <a:gdLst/>
          <a:ahLst/>
          <a:cxnLst/>
          <a:rect l="0" t="0" r="0" b="0"/>
          <a:pathLst>
            <a:path>
              <a:moveTo>
                <a:pt x="45720" y="0"/>
              </a:moveTo>
              <a:lnTo>
                <a:pt x="45720" y="1253573"/>
              </a:lnTo>
              <a:lnTo>
                <a:pt x="107786" y="125357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8092139-D715-48AE-AB47-B934B79E146C}">
      <dsp:nvSpPr>
        <dsp:cNvPr id="0" name=""/>
        <dsp:cNvSpPr/>
      </dsp:nvSpPr>
      <dsp:spPr>
        <a:xfrm>
          <a:off x="3763772" y="1643899"/>
          <a:ext cx="91440" cy="779395"/>
        </a:xfrm>
        <a:custGeom>
          <a:avLst/>
          <a:gdLst/>
          <a:ahLst/>
          <a:cxnLst/>
          <a:rect l="0" t="0" r="0" b="0"/>
          <a:pathLst>
            <a:path>
              <a:moveTo>
                <a:pt x="45720" y="0"/>
              </a:moveTo>
              <a:lnTo>
                <a:pt x="45720" y="779395"/>
              </a:lnTo>
              <a:lnTo>
                <a:pt x="107786" y="77939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9D6C2A0-E58D-4E76-85A6-ADC19073D70E}">
      <dsp:nvSpPr>
        <dsp:cNvPr id="0" name=""/>
        <dsp:cNvSpPr/>
      </dsp:nvSpPr>
      <dsp:spPr>
        <a:xfrm>
          <a:off x="3763772" y="1643899"/>
          <a:ext cx="91440" cy="306992"/>
        </a:xfrm>
        <a:custGeom>
          <a:avLst/>
          <a:gdLst/>
          <a:ahLst/>
          <a:cxnLst/>
          <a:rect l="0" t="0" r="0" b="0"/>
          <a:pathLst>
            <a:path>
              <a:moveTo>
                <a:pt x="45720" y="0"/>
              </a:moveTo>
              <a:lnTo>
                <a:pt x="45720" y="306992"/>
              </a:lnTo>
              <a:lnTo>
                <a:pt x="107786" y="306992"/>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AE034E1-0E31-4D18-9F0E-A8A5E5A4D228}">
      <dsp:nvSpPr>
        <dsp:cNvPr id="0" name=""/>
        <dsp:cNvSpPr/>
      </dsp:nvSpPr>
      <dsp:spPr>
        <a:xfrm>
          <a:off x="3616535" y="1110350"/>
          <a:ext cx="91440" cy="330351"/>
        </a:xfrm>
        <a:custGeom>
          <a:avLst/>
          <a:gdLst/>
          <a:ahLst/>
          <a:cxnLst/>
          <a:rect l="0" t="0" r="0" b="0"/>
          <a:pathLst>
            <a:path>
              <a:moveTo>
                <a:pt x="45720" y="0"/>
              </a:moveTo>
              <a:lnTo>
                <a:pt x="45720" y="330351"/>
              </a:lnTo>
              <a:lnTo>
                <a:pt x="105306" y="33035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198FDAC-1EC6-41C2-A3F8-B3819728F5A2}">
      <dsp:nvSpPr>
        <dsp:cNvPr id="0" name=""/>
        <dsp:cNvSpPr/>
      </dsp:nvSpPr>
      <dsp:spPr>
        <a:xfrm>
          <a:off x="3999374" y="308036"/>
          <a:ext cx="3187194" cy="126942"/>
        </a:xfrm>
        <a:custGeom>
          <a:avLst/>
          <a:gdLst/>
          <a:ahLst/>
          <a:cxnLst/>
          <a:rect l="0" t="0" r="0" b="0"/>
          <a:pathLst>
            <a:path>
              <a:moveTo>
                <a:pt x="3187194" y="0"/>
              </a:moveTo>
              <a:lnTo>
                <a:pt x="3187194" y="63418"/>
              </a:lnTo>
              <a:lnTo>
                <a:pt x="0" y="63418"/>
              </a:lnTo>
              <a:lnTo>
                <a:pt x="0" y="126942"/>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125A457-04BD-47DD-94B8-63CAC8FE65F6}">
      <dsp:nvSpPr>
        <dsp:cNvPr id="0" name=""/>
        <dsp:cNvSpPr/>
      </dsp:nvSpPr>
      <dsp:spPr>
        <a:xfrm>
          <a:off x="2786141" y="1110456"/>
          <a:ext cx="121146" cy="2458545"/>
        </a:xfrm>
        <a:custGeom>
          <a:avLst/>
          <a:gdLst/>
          <a:ahLst/>
          <a:cxnLst/>
          <a:rect l="0" t="0" r="0" b="0"/>
          <a:pathLst>
            <a:path>
              <a:moveTo>
                <a:pt x="0" y="0"/>
              </a:moveTo>
              <a:lnTo>
                <a:pt x="0" y="2458545"/>
              </a:lnTo>
              <a:lnTo>
                <a:pt x="121146" y="24585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C4A8C2-C47B-423E-98C3-59EF522B1F17}">
      <dsp:nvSpPr>
        <dsp:cNvPr id="0" name=""/>
        <dsp:cNvSpPr/>
      </dsp:nvSpPr>
      <dsp:spPr>
        <a:xfrm>
          <a:off x="2786141" y="1110456"/>
          <a:ext cx="121146" cy="1926318"/>
        </a:xfrm>
        <a:custGeom>
          <a:avLst/>
          <a:gdLst/>
          <a:ahLst/>
          <a:cxnLst/>
          <a:rect l="0" t="0" r="0" b="0"/>
          <a:pathLst>
            <a:path>
              <a:moveTo>
                <a:pt x="0" y="0"/>
              </a:moveTo>
              <a:lnTo>
                <a:pt x="0" y="1926318"/>
              </a:lnTo>
              <a:lnTo>
                <a:pt x="121146" y="19263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F48ABB7-81B4-4B05-A8CB-BB68D88BB203}">
      <dsp:nvSpPr>
        <dsp:cNvPr id="0" name=""/>
        <dsp:cNvSpPr/>
      </dsp:nvSpPr>
      <dsp:spPr>
        <a:xfrm>
          <a:off x="2786141" y="1110456"/>
          <a:ext cx="121146" cy="1394091"/>
        </a:xfrm>
        <a:custGeom>
          <a:avLst/>
          <a:gdLst/>
          <a:ahLst/>
          <a:cxnLst/>
          <a:rect l="0" t="0" r="0" b="0"/>
          <a:pathLst>
            <a:path>
              <a:moveTo>
                <a:pt x="0" y="0"/>
              </a:moveTo>
              <a:lnTo>
                <a:pt x="0" y="1394091"/>
              </a:lnTo>
              <a:lnTo>
                <a:pt x="121146" y="139409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F51346E-6BC7-4142-8E7B-A8A1FF7D50A9}">
      <dsp:nvSpPr>
        <dsp:cNvPr id="0" name=""/>
        <dsp:cNvSpPr/>
      </dsp:nvSpPr>
      <dsp:spPr>
        <a:xfrm>
          <a:off x="2786141" y="1110456"/>
          <a:ext cx="121146" cy="861864"/>
        </a:xfrm>
        <a:custGeom>
          <a:avLst/>
          <a:gdLst/>
          <a:ahLst/>
          <a:cxnLst/>
          <a:rect l="0" t="0" r="0" b="0"/>
          <a:pathLst>
            <a:path>
              <a:moveTo>
                <a:pt x="0" y="0"/>
              </a:moveTo>
              <a:lnTo>
                <a:pt x="0" y="861864"/>
              </a:lnTo>
              <a:lnTo>
                <a:pt x="121146" y="86186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F429090-D671-4F6F-9A89-3BEFFE76E9D7}">
      <dsp:nvSpPr>
        <dsp:cNvPr id="0" name=""/>
        <dsp:cNvSpPr/>
      </dsp:nvSpPr>
      <dsp:spPr>
        <a:xfrm>
          <a:off x="2786141" y="1110456"/>
          <a:ext cx="121146" cy="329637"/>
        </a:xfrm>
        <a:custGeom>
          <a:avLst/>
          <a:gdLst/>
          <a:ahLst/>
          <a:cxnLst/>
          <a:rect l="0" t="0" r="0" b="0"/>
          <a:pathLst>
            <a:path>
              <a:moveTo>
                <a:pt x="0" y="0"/>
              </a:moveTo>
              <a:lnTo>
                <a:pt x="0" y="329637"/>
              </a:lnTo>
              <a:lnTo>
                <a:pt x="121146" y="32963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C37E08F-8EEC-4272-AC84-BD8C10C0B739}">
      <dsp:nvSpPr>
        <dsp:cNvPr id="0" name=""/>
        <dsp:cNvSpPr/>
      </dsp:nvSpPr>
      <dsp:spPr>
        <a:xfrm>
          <a:off x="3080012" y="308036"/>
          <a:ext cx="4106556" cy="127048"/>
        </a:xfrm>
        <a:custGeom>
          <a:avLst/>
          <a:gdLst/>
          <a:ahLst/>
          <a:cxnLst/>
          <a:rect l="0" t="0" r="0" b="0"/>
          <a:pathLst>
            <a:path>
              <a:moveTo>
                <a:pt x="4106556" y="0"/>
              </a:moveTo>
              <a:lnTo>
                <a:pt x="4106556" y="63524"/>
              </a:lnTo>
              <a:lnTo>
                <a:pt x="0" y="63524"/>
              </a:lnTo>
              <a:lnTo>
                <a:pt x="0"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66D57C9-112A-44AC-8352-A126D99FF1F5}">
      <dsp:nvSpPr>
        <dsp:cNvPr id="0" name=""/>
        <dsp:cNvSpPr/>
      </dsp:nvSpPr>
      <dsp:spPr>
        <a:xfrm>
          <a:off x="1817249" y="1110456"/>
          <a:ext cx="116306" cy="6947651"/>
        </a:xfrm>
        <a:custGeom>
          <a:avLst/>
          <a:gdLst/>
          <a:ahLst/>
          <a:cxnLst/>
          <a:rect l="0" t="0" r="0" b="0"/>
          <a:pathLst>
            <a:path>
              <a:moveTo>
                <a:pt x="0" y="0"/>
              </a:moveTo>
              <a:lnTo>
                <a:pt x="0" y="6947651"/>
              </a:lnTo>
              <a:lnTo>
                <a:pt x="116306" y="694765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A448649-C992-42F6-B4E2-CA4D4E0BF401}">
      <dsp:nvSpPr>
        <dsp:cNvPr id="0" name=""/>
        <dsp:cNvSpPr/>
      </dsp:nvSpPr>
      <dsp:spPr>
        <a:xfrm>
          <a:off x="1817249" y="1110456"/>
          <a:ext cx="116306" cy="6477230"/>
        </a:xfrm>
        <a:custGeom>
          <a:avLst/>
          <a:gdLst/>
          <a:ahLst/>
          <a:cxnLst/>
          <a:rect l="0" t="0" r="0" b="0"/>
          <a:pathLst>
            <a:path>
              <a:moveTo>
                <a:pt x="0" y="0"/>
              </a:moveTo>
              <a:lnTo>
                <a:pt x="0" y="6477230"/>
              </a:lnTo>
              <a:lnTo>
                <a:pt x="116306" y="6477230"/>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F6D56DC-7638-46BA-B890-DE72CC6F8C14}">
      <dsp:nvSpPr>
        <dsp:cNvPr id="0" name=""/>
        <dsp:cNvSpPr/>
      </dsp:nvSpPr>
      <dsp:spPr>
        <a:xfrm>
          <a:off x="1953076" y="4466425"/>
          <a:ext cx="91440" cy="2650839"/>
        </a:xfrm>
        <a:custGeom>
          <a:avLst/>
          <a:gdLst/>
          <a:ahLst/>
          <a:cxnLst/>
          <a:rect l="0" t="0" r="0" b="0"/>
          <a:pathLst>
            <a:path>
              <a:moveTo>
                <a:pt x="45720" y="0"/>
              </a:moveTo>
              <a:lnTo>
                <a:pt x="45720" y="2650839"/>
              </a:lnTo>
              <a:lnTo>
                <a:pt x="110040" y="2650839"/>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D488625-8FD0-473D-842D-27FD9B86F2BD}">
      <dsp:nvSpPr>
        <dsp:cNvPr id="0" name=""/>
        <dsp:cNvSpPr/>
      </dsp:nvSpPr>
      <dsp:spPr>
        <a:xfrm>
          <a:off x="1953076" y="4466425"/>
          <a:ext cx="91440" cy="2180418"/>
        </a:xfrm>
        <a:custGeom>
          <a:avLst/>
          <a:gdLst/>
          <a:ahLst/>
          <a:cxnLst/>
          <a:rect l="0" t="0" r="0" b="0"/>
          <a:pathLst>
            <a:path>
              <a:moveTo>
                <a:pt x="45720" y="0"/>
              </a:moveTo>
              <a:lnTo>
                <a:pt x="45720" y="2180418"/>
              </a:lnTo>
              <a:lnTo>
                <a:pt x="110040" y="21804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2FC39D0-2FD6-422B-914C-BEAFBEDFE7BA}">
      <dsp:nvSpPr>
        <dsp:cNvPr id="0" name=""/>
        <dsp:cNvSpPr/>
      </dsp:nvSpPr>
      <dsp:spPr>
        <a:xfrm>
          <a:off x="1953076" y="4466425"/>
          <a:ext cx="91440" cy="1709997"/>
        </a:xfrm>
        <a:custGeom>
          <a:avLst/>
          <a:gdLst/>
          <a:ahLst/>
          <a:cxnLst/>
          <a:rect l="0" t="0" r="0" b="0"/>
          <a:pathLst>
            <a:path>
              <a:moveTo>
                <a:pt x="45720" y="0"/>
              </a:moveTo>
              <a:lnTo>
                <a:pt x="45720" y="1709997"/>
              </a:lnTo>
              <a:lnTo>
                <a:pt x="110040" y="170999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7E2B1E7-AA4F-49A5-8F66-EF8DFB14AFDF}">
      <dsp:nvSpPr>
        <dsp:cNvPr id="0" name=""/>
        <dsp:cNvSpPr/>
      </dsp:nvSpPr>
      <dsp:spPr>
        <a:xfrm>
          <a:off x="1953076" y="4466425"/>
          <a:ext cx="91440" cy="1239576"/>
        </a:xfrm>
        <a:custGeom>
          <a:avLst/>
          <a:gdLst/>
          <a:ahLst/>
          <a:cxnLst/>
          <a:rect l="0" t="0" r="0" b="0"/>
          <a:pathLst>
            <a:path>
              <a:moveTo>
                <a:pt x="45720" y="0"/>
              </a:moveTo>
              <a:lnTo>
                <a:pt x="45720" y="1239576"/>
              </a:lnTo>
              <a:lnTo>
                <a:pt x="110040" y="123957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1D691B0-DE2D-4D7E-90AD-8A71093C232F}">
      <dsp:nvSpPr>
        <dsp:cNvPr id="0" name=""/>
        <dsp:cNvSpPr/>
      </dsp:nvSpPr>
      <dsp:spPr>
        <a:xfrm>
          <a:off x="1953076" y="4466425"/>
          <a:ext cx="91440" cy="769155"/>
        </a:xfrm>
        <a:custGeom>
          <a:avLst/>
          <a:gdLst/>
          <a:ahLst/>
          <a:cxnLst/>
          <a:rect l="0" t="0" r="0" b="0"/>
          <a:pathLst>
            <a:path>
              <a:moveTo>
                <a:pt x="45720" y="0"/>
              </a:moveTo>
              <a:lnTo>
                <a:pt x="45720" y="769155"/>
              </a:lnTo>
              <a:lnTo>
                <a:pt x="110040" y="76915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3B47534-72EB-42B2-A973-0D2FCA589FBA}">
      <dsp:nvSpPr>
        <dsp:cNvPr id="0" name=""/>
        <dsp:cNvSpPr/>
      </dsp:nvSpPr>
      <dsp:spPr>
        <a:xfrm>
          <a:off x="1953076" y="4466425"/>
          <a:ext cx="91440" cy="298734"/>
        </a:xfrm>
        <a:custGeom>
          <a:avLst/>
          <a:gdLst/>
          <a:ahLst/>
          <a:cxnLst/>
          <a:rect l="0" t="0" r="0" b="0"/>
          <a:pathLst>
            <a:path>
              <a:moveTo>
                <a:pt x="45720" y="0"/>
              </a:moveTo>
              <a:lnTo>
                <a:pt x="45720" y="298734"/>
              </a:lnTo>
              <a:lnTo>
                <a:pt x="110040" y="29873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DDB2BCF-7DEB-4237-82FF-A5D16D6B39FC}">
      <dsp:nvSpPr>
        <dsp:cNvPr id="0" name=""/>
        <dsp:cNvSpPr/>
      </dsp:nvSpPr>
      <dsp:spPr>
        <a:xfrm>
          <a:off x="1817249" y="1110456"/>
          <a:ext cx="116306" cy="3184282"/>
        </a:xfrm>
        <a:custGeom>
          <a:avLst/>
          <a:gdLst/>
          <a:ahLst/>
          <a:cxnLst/>
          <a:rect l="0" t="0" r="0" b="0"/>
          <a:pathLst>
            <a:path>
              <a:moveTo>
                <a:pt x="0" y="0"/>
              </a:moveTo>
              <a:lnTo>
                <a:pt x="0" y="3184282"/>
              </a:lnTo>
              <a:lnTo>
                <a:pt x="116306" y="3184282"/>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9C3D131-E7DD-44B1-A59E-F9BFF2014EDD}">
      <dsp:nvSpPr>
        <dsp:cNvPr id="0" name=""/>
        <dsp:cNvSpPr/>
      </dsp:nvSpPr>
      <dsp:spPr>
        <a:xfrm>
          <a:off x="1953076" y="1643899"/>
          <a:ext cx="91440" cy="2180418"/>
        </a:xfrm>
        <a:custGeom>
          <a:avLst/>
          <a:gdLst/>
          <a:ahLst/>
          <a:cxnLst/>
          <a:rect l="0" t="0" r="0" b="0"/>
          <a:pathLst>
            <a:path>
              <a:moveTo>
                <a:pt x="45720" y="0"/>
              </a:moveTo>
              <a:lnTo>
                <a:pt x="45720" y="2180418"/>
              </a:lnTo>
              <a:lnTo>
                <a:pt x="115969" y="218041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389A8D-C825-41A7-A756-3BFA68A08EB8}">
      <dsp:nvSpPr>
        <dsp:cNvPr id="0" name=""/>
        <dsp:cNvSpPr/>
      </dsp:nvSpPr>
      <dsp:spPr>
        <a:xfrm>
          <a:off x="1953076" y="1643899"/>
          <a:ext cx="91440" cy="1709997"/>
        </a:xfrm>
        <a:custGeom>
          <a:avLst/>
          <a:gdLst/>
          <a:ahLst/>
          <a:cxnLst/>
          <a:rect l="0" t="0" r="0" b="0"/>
          <a:pathLst>
            <a:path>
              <a:moveTo>
                <a:pt x="45720" y="0"/>
              </a:moveTo>
              <a:lnTo>
                <a:pt x="45720" y="1709997"/>
              </a:lnTo>
              <a:lnTo>
                <a:pt x="115969" y="1709997"/>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21B24E9-69E6-464D-8972-D19C8ECEC759}">
      <dsp:nvSpPr>
        <dsp:cNvPr id="0" name=""/>
        <dsp:cNvSpPr/>
      </dsp:nvSpPr>
      <dsp:spPr>
        <a:xfrm>
          <a:off x="1953076" y="1643899"/>
          <a:ext cx="91440" cy="1239576"/>
        </a:xfrm>
        <a:custGeom>
          <a:avLst/>
          <a:gdLst/>
          <a:ahLst/>
          <a:cxnLst/>
          <a:rect l="0" t="0" r="0" b="0"/>
          <a:pathLst>
            <a:path>
              <a:moveTo>
                <a:pt x="45720" y="0"/>
              </a:moveTo>
              <a:lnTo>
                <a:pt x="45720" y="1239576"/>
              </a:lnTo>
              <a:lnTo>
                <a:pt x="115969" y="123957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9655269-0388-4C1B-95C5-DAA4EC31736F}">
      <dsp:nvSpPr>
        <dsp:cNvPr id="0" name=""/>
        <dsp:cNvSpPr/>
      </dsp:nvSpPr>
      <dsp:spPr>
        <a:xfrm>
          <a:off x="1953076" y="1643899"/>
          <a:ext cx="91440" cy="769155"/>
        </a:xfrm>
        <a:custGeom>
          <a:avLst/>
          <a:gdLst/>
          <a:ahLst/>
          <a:cxnLst/>
          <a:rect l="0" t="0" r="0" b="0"/>
          <a:pathLst>
            <a:path>
              <a:moveTo>
                <a:pt x="45720" y="0"/>
              </a:moveTo>
              <a:lnTo>
                <a:pt x="45720" y="769155"/>
              </a:lnTo>
              <a:lnTo>
                <a:pt x="115969" y="76915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C2B3A7B-0A18-40B8-BA69-91E9FCC33FE6}">
      <dsp:nvSpPr>
        <dsp:cNvPr id="0" name=""/>
        <dsp:cNvSpPr/>
      </dsp:nvSpPr>
      <dsp:spPr>
        <a:xfrm>
          <a:off x="1953076" y="1643899"/>
          <a:ext cx="91440" cy="298734"/>
        </a:xfrm>
        <a:custGeom>
          <a:avLst/>
          <a:gdLst/>
          <a:ahLst/>
          <a:cxnLst/>
          <a:rect l="0" t="0" r="0" b="0"/>
          <a:pathLst>
            <a:path>
              <a:moveTo>
                <a:pt x="45720" y="0"/>
              </a:moveTo>
              <a:lnTo>
                <a:pt x="45720" y="298734"/>
              </a:lnTo>
              <a:lnTo>
                <a:pt x="115969" y="29873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35724DD-84A0-4009-8833-0834772D9188}">
      <dsp:nvSpPr>
        <dsp:cNvPr id="0" name=""/>
        <dsp:cNvSpPr/>
      </dsp:nvSpPr>
      <dsp:spPr>
        <a:xfrm>
          <a:off x="1817249" y="1110456"/>
          <a:ext cx="116306" cy="330245"/>
        </a:xfrm>
        <a:custGeom>
          <a:avLst/>
          <a:gdLst/>
          <a:ahLst/>
          <a:cxnLst/>
          <a:rect l="0" t="0" r="0" b="0"/>
          <a:pathLst>
            <a:path>
              <a:moveTo>
                <a:pt x="0" y="0"/>
              </a:moveTo>
              <a:lnTo>
                <a:pt x="0" y="330245"/>
              </a:lnTo>
              <a:lnTo>
                <a:pt x="116306" y="3302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B706FC0-F694-4D94-8EB1-4872F9A1BF05}">
      <dsp:nvSpPr>
        <dsp:cNvPr id="0" name=""/>
        <dsp:cNvSpPr/>
      </dsp:nvSpPr>
      <dsp:spPr>
        <a:xfrm>
          <a:off x="2127400" y="308036"/>
          <a:ext cx="5059168" cy="127048"/>
        </a:xfrm>
        <a:custGeom>
          <a:avLst/>
          <a:gdLst/>
          <a:ahLst/>
          <a:cxnLst/>
          <a:rect l="0" t="0" r="0" b="0"/>
          <a:pathLst>
            <a:path>
              <a:moveTo>
                <a:pt x="5059168" y="0"/>
              </a:moveTo>
              <a:lnTo>
                <a:pt x="5059168" y="63524"/>
              </a:lnTo>
              <a:lnTo>
                <a:pt x="0" y="63524"/>
              </a:lnTo>
              <a:lnTo>
                <a:pt x="0"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9904911-4991-47E0-ACC5-85D1A1CE7207}">
      <dsp:nvSpPr>
        <dsp:cNvPr id="0" name=""/>
        <dsp:cNvSpPr/>
      </dsp:nvSpPr>
      <dsp:spPr>
        <a:xfrm>
          <a:off x="709658" y="1110456"/>
          <a:ext cx="91440" cy="5282288"/>
        </a:xfrm>
        <a:custGeom>
          <a:avLst/>
          <a:gdLst/>
          <a:ahLst/>
          <a:cxnLst/>
          <a:rect l="0" t="0" r="0" b="0"/>
          <a:pathLst>
            <a:path>
              <a:moveTo>
                <a:pt x="45720" y="0"/>
              </a:moveTo>
              <a:lnTo>
                <a:pt x="45720" y="5282288"/>
              </a:lnTo>
              <a:lnTo>
                <a:pt x="112345" y="5282288"/>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C0642C5-202F-40B1-B9D9-87EC581FB03D}">
      <dsp:nvSpPr>
        <dsp:cNvPr id="0" name=""/>
        <dsp:cNvSpPr/>
      </dsp:nvSpPr>
      <dsp:spPr>
        <a:xfrm>
          <a:off x="709658" y="1110456"/>
          <a:ext cx="91440" cy="4750061"/>
        </a:xfrm>
        <a:custGeom>
          <a:avLst/>
          <a:gdLst/>
          <a:ahLst/>
          <a:cxnLst/>
          <a:rect l="0" t="0" r="0" b="0"/>
          <a:pathLst>
            <a:path>
              <a:moveTo>
                <a:pt x="45720" y="0"/>
              </a:moveTo>
              <a:lnTo>
                <a:pt x="45720" y="4750061"/>
              </a:lnTo>
              <a:lnTo>
                <a:pt x="112345" y="4750061"/>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C576CBF-08D7-417C-8A57-5ED7E7049DC8}">
      <dsp:nvSpPr>
        <dsp:cNvPr id="0" name=""/>
        <dsp:cNvSpPr/>
      </dsp:nvSpPr>
      <dsp:spPr>
        <a:xfrm>
          <a:off x="709658" y="1110456"/>
          <a:ext cx="91440" cy="4217833"/>
        </a:xfrm>
        <a:custGeom>
          <a:avLst/>
          <a:gdLst/>
          <a:ahLst/>
          <a:cxnLst/>
          <a:rect l="0" t="0" r="0" b="0"/>
          <a:pathLst>
            <a:path>
              <a:moveTo>
                <a:pt x="45720" y="0"/>
              </a:moveTo>
              <a:lnTo>
                <a:pt x="45720" y="4217833"/>
              </a:lnTo>
              <a:lnTo>
                <a:pt x="112345" y="421783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C3C5917-894A-4309-BF9B-4F194A5A23CA}">
      <dsp:nvSpPr>
        <dsp:cNvPr id="0" name=""/>
        <dsp:cNvSpPr/>
      </dsp:nvSpPr>
      <dsp:spPr>
        <a:xfrm>
          <a:off x="907239" y="3587389"/>
          <a:ext cx="120176" cy="1239576"/>
        </a:xfrm>
        <a:custGeom>
          <a:avLst/>
          <a:gdLst/>
          <a:ahLst/>
          <a:cxnLst/>
          <a:rect l="0" t="0" r="0" b="0"/>
          <a:pathLst>
            <a:path>
              <a:moveTo>
                <a:pt x="0" y="0"/>
              </a:moveTo>
              <a:lnTo>
                <a:pt x="0" y="1239576"/>
              </a:lnTo>
              <a:lnTo>
                <a:pt x="120176" y="123957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4DDE31F-8FF3-497E-B26A-65C7062DB78A}">
      <dsp:nvSpPr>
        <dsp:cNvPr id="0" name=""/>
        <dsp:cNvSpPr/>
      </dsp:nvSpPr>
      <dsp:spPr>
        <a:xfrm>
          <a:off x="907239" y="3587389"/>
          <a:ext cx="120176" cy="769155"/>
        </a:xfrm>
        <a:custGeom>
          <a:avLst/>
          <a:gdLst/>
          <a:ahLst/>
          <a:cxnLst/>
          <a:rect l="0" t="0" r="0" b="0"/>
          <a:pathLst>
            <a:path>
              <a:moveTo>
                <a:pt x="0" y="0"/>
              </a:moveTo>
              <a:lnTo>
                <a:pt x="0" y="769155"/>
              </a:lnTo>
              <a:lnTo>
                <a:pt x="120176" y="76915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028CECF-95B9-4DBD-A854-CF621CDECA3A}">
      <dsp:nvSpPr>
        <dsp:cNvPr id="0" name=""/>
        <dsp:cNvSpPr/>
      </dsp:nvSpPr>
      <dsp:spPr>
        <a:xfrm>
          <a:off x="907239" y="3587389"/>
          <a:ext cx="120176" cy="298734"/>
        </a:xfrm>
        <a:custGeom>
          <a:avLst/>
          <a:gdLst/>
          <a:ahLst/>
          <a:cxnLst/>
          <a:rect l="0" t="0" r="0" b="0"/>
          <a:pathLst>
            <a:path>
              <a:moveTo>
                <a:pt x="0" y="0"/>
              </a:moveTo>
              <a:lnTo>
                <a:pt x="0" y="298734"/>
              </a:lnTo>
              <a:lnTo>
                <a:pt x="120176" y="29873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57087AC-CA0E-43FE-890D-642853962B3A}">
      <dsp:nvSpPr>
        <dsp:cNvPr id="0" name=""/>
        <dsp:cNvSpPr/>
      </dsp:nvSpPr>
      <dsp:spPr>
        <a:xfrm>
          <a:off x="709658" y="1110456"/>
          <a:ext cx="91440" cy="2274343"/>
        </a:xfrm>
        <a:custGeom>
          <a:avLst/>
          <a:gdLst/>
          <a:ahLst/>
          <a:cxnLst/>
          <a:rect l="0" t="0" r="0" b="0"/>
          <a:pathLst>
            <a:path>
              <a:moveTo>
                <a:pt x="45720" y="0"/>
              </a:moveTo>
              <a:lnTo>
                <a:pt x="45720" y="2274343"/>
              </a:lnTo>
              <a:lnTo>
                <a:pt x="112345" y="2274343"/>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E4CB222-6A05-4204-AA90-BEDDD46E12C4}">
      <dsp:nvSpPr>
        <dsp:cNvPr id="0" name=""/>
        <dsp:cNvSpPr/>
      </dsp:nvSpPr>
      <dsp:spPr>
        <a:xfrm>
          <a:off x="908873" y="1643899"/>
          <a:ext cx="106104" cy="1239576"/>
        </a:xfrm>
        <a:custGeom>
          <a:avLst/>
          <a:gdLst/>
          <a:ahLst/>
          <a:cxnLst/>
          <a:rect l="0" t="0" r="0" b="0"/>
          <a:pathLst>
            <a:path>
              <a:moveTo>
                <a:pt x="0" y="0"/>
              </a:moveTo>
              <a:lnTo>
                <a:pt x="0" y="1239576"/>
              </a:lnTo>
              <a:lnTo>
                <a:pt x="106104" y="1239576"/>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58E8879-C890-4D8B-AE88-131B0E2F2647}">
      <dsp:nvSpPr>
        <dsp:cNvPr id="0" name=""/>
        <dsp:cNvSpPr/>
      </dsp:nvSpPr>
      <dsp:spPr>
        <a:xfrm>
          <a:off x="908873" y="1643899"/>
          <a:ext cx="106104" cy="769155"/>
        </a:xfrm>
        <a:custGeom>
          <a:avLst/>
          <a:gdLst/>
          <a:ahLst/>
          <a:cxnLst/>
          <a:rect l="0" t="0" r="0" b="0"/>
          <a:pathLst>
            <a:path>
              <a:moveTo>
                <a:pt x="0" y="0"/>
              </a:moveTo>
              <a:lnTo>
                <a:pt x="0" y="769155"/>
              </a:lnTo>
              <a:lnTo>
                <a:pt x="106104" y="76915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3FA5673-4639-43BC-BACE-65389EE1CB87}">
      <dsp:nvSpPr>
        <dsp:cNvPr id="0" name=""/>
        <dsp:cNvSpPr/>
      </dsp:nvSpPr>
      <dsp:spPr>
        <a:xfrm>
          <a:off x="908873" y="1643899"/>
          <a:ext cx="118543" cy="298734"/>
        </a:xfrm>
        <a:custGeom>
          <a:avLst/>
          <a:gdLst/>
          <a:ahLst/>
          <a:cxnLst/>
          <a:rect l="0" t="0" r="0" b="0"/>
          <a:pathLst>
            <a:path>
              <a:moveTo>
                <a:pt x="0" y="0"/>
              </a:moveTo>
              <a:lnTo>
                <a:pt x="0" y="298734"/>
              </a:lnTo>
              <a:lnTo>
                <a:pt x="118543" y="298734"/>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FCCC140-FF8B-4F0D-A634-A9BA69F2C6E7}">
      <dsp:nvSpPr>
        <dsp:cNvPr id="0" name=""/>
        <dsp:cNvSpPr/>
      </dsp:nvSpPr>
      <dsp:spPr>
        <a:xfrm>
          <a:off x="709658" y="1110456"/>
          <a:ext cx="91440" cy="330245"/>
        </a:xfrm>
        <a:custGeom>
          <a:avLst/>
          <a:gdLst/>
          <a:ahLst/>
          <a:cxnLst/>
          <a:rect l="0" t="0" r="0" b="0"/>
          <a:pathLst>
            <a:path>
              <a:moveTo>
                <a:pt x="45720" y="0"/>
              </a:moveTo>
              <a:lnTo>
                <a:pt x="45720" y="330245"/>
              </a:lnTo>
              <a:lnTo>
                <a:pt x="113978" y="330245"/>
              </a:lnTo>
            </a:path>
          </a:pathLst>
        </a:custGeom>
        <a:noFill/>
        <a:ln w="25400" cap="flat" cmpd="sng" algn="ctr">
          <a:solidFill>
            <a:schemeClr val="dk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E4BA694-3507-4110-93F8-720119CD1AFC}">
      <dsp:nvSpPr>
        <dsp:cNvPr id="0" name=""/>
        <dsp:cNvSpPr/>
      </dsp:nvSpPr>
      <dsp:spPr>
        <a:xfrm>
          <a:off x="1088891" y="308036"/>
          <a:ext cx="6097677" cy="127048"/>
        </a:xfrm>
        <a:custGeom>
          <a:avLst/>
          <a:gdLst/>
          <a:ahLst/>
          <a:cxnLst/>
          <a:rect l="0" t="0" r="0" b="0"/>
          <a:pathLst>
            <a:path>
              <a:moveTo>
                <a:pt x="6097677" y="0"/>
              </a:moveTo>
              <a:lnTo>
                <a:pt x="6097677" y="63524"/>
              </a:lnTo>
              <a:lnTo>
                <a:pt x="0" y="63524"/>
              </a:lnTo>
              <a:lnTo>
                <a:pt x="0" y="127048"/>
              </a:lnTo>
            </a:path>
          </a:pathLst>
        </a:custGeom>
        <a:noFill/>
        <a:ln w="25400"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8C28A14-D919-4F7F-9EB5-656BC2B2FF15}">
      <dsp:nvSpPr>
        <dsp:cNvPr id="0" name=""/>
        <dsp:cNvSpPr/>
      </dsp:nvSpPr>
      <dsp:spPr>
        <a:xfrm>
          <a:off x="5387865" y="5540"/>
          <a:ext cx="3597406" cy="302496"/>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altLang="es-MX" sz="1100" b="1" kern="1200" dirty="0" smtClean="0">
              <a:effectLst>
                <a:outerShdw blurRad="38100" dist="38100" dir="2700000" algn="tl">
                  <a:srgbClr val="000000"/>
                </a:outerShdw>
              </a:effectLst>
              <a:latin typeface="Cambria" panose="02040503050406030204" pitchFamily="18" charset="0"/>
              <a:ea typeface="Cambria" panose="02040503050406030204" pitchFamily="18" charset="0"/>
            </a:rPr>
            <a:t>PRESIDENCIA MUNICIPAL</a:t>
          </a:r>
        </a:p>
      </dsp:txBody>
      <dsp:txXfrm>
        <a:off x="5387865" y="5540"/>
        <a:ext cx="3597406" cy="302496"/>
      </dsp:txXfrm>
    </dsp:sp>
    <dsp:sp modelId="{2B531CBA-2DDF-43AC-90B3-76D5144D0950}">
      <dsp:nvSpPr>
        <dsp:cNvPr id="0" name=""/>
        <dsp:cNvSpPr/>
      </dsp:nvSpPr>
      <dsp:spPr>
        <a:xfrm>
          <a:off x="672000" y="435085"/>
          <a:ext cx="833782"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DEL AYUNTAMIENTO</a:t>
          </a:r>
        </a:p>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Cesar Garza </a:t>
          </a:r>
          <a:b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Villarreal</a:t>
          </a:r>
        </a:p>
      </dsp:txBody>
      <dsp:txXfrm>
        <a:off x="672000" y="435085"/>
        <a:ext cx="833782" cy="675371"/>
      </dsp:txXfrm>
    </dsp:sp>
    <dsp:sp modelId="{3EC02705-F060-4C78-8D29-C845280BC058}">
      <dsp:nvSpPr>
        <dsp:cNvPr id="0" name=""/>
        <dsp:cNvSpPr/>
      </dsp:nvSpPr>
      <dsp:spPr>
        <a:xfrm>
          <a:off x="823636" y="1237504"/>
          <a:ext cx="852361" cy="406394"/>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57810">
            <a:lnSpc>
              <a:spcPct val="100000"/>
            </a:lnSpc>
            <a:spcBef>
              <a:spcPct val="0"/>
            </a:spcBef>
            <a:spcAft>
              <a:spcPts val="0"/>
            </a:spcAft>
          </a:pPr>
          <a:r>
            <a:rPr lang="es-ES_tradnl" altLang="es-MX" sz="580" b="1" kern="1200" dirty="0" smtClean="0">
              <a:latin typeface="Cambria" panose="02040503050406030204" pitchFamily="18" charset="0"/>
              <a:ea typeface="Cambria" panose="02040503050406030204" pitchFamily="18" charset="0"/>
              <a:cs typeface="Cambria" panose="02040503050406030204" pitchFamily="18" charset="0"/>
            </a:rPr>
            <a:t>DIRECCIÓN GENERAL DE GOBIERNO Y ASUNTOS INTERINSTITUCIONALES</a:t>
          </a:r>
          <a:endParaRPr lang="es-ES" sz="580" kern="1200" dirty="0"/>
        </a:p>
      </dsp:txBody>
      <dsp:txXfrm>
        <a:off x="823636" y="1237504"/>
        <a:ext cx="852361" cy="406394"/>
      </dsp:txXfrm>
    </dsp:sp>
    <dsp:sp modelId="{1FA2232B-834B-4908-9E23-92F703426B40}">
      <dsp:nvSpPr>
        <dsp:cNvPr id="0" name=""/>
        <dsp:cNvSpPr/>
      </dsp:nvSpPr>
      <dsp:spPr>
        <a:xfrm>
          <a:off x="1027416" y="1770947"/>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GOBIERNO Y ASUNTOS POLÍTICOS</a:t>
          </a:r>
          <a:endParaRPr lang="es-ES" sz="600" b="1" kern="1200" dirty="0">
            <a:latin typeface="Cambria" panose="02040503050406030204" pitchFamily="18" charset="0"/>
          </a:endParaRPr>
        </a:p>
      </dsp:txBody>
      <dsp:txXfrm>
        <a:off x="1027416" y="1770947"/>
        <a:ext cx="635236" cy="343372"/>
      </dsp:txXfrm>
    </dsp:sp>
    <dsp:sp modelId="{11BD6221-E02D-45AA-B51F-7C84242141CF}">
      <dsp:nvSpPr>
        <dsp:cNvPr id="0" name=""/>
        <dsp:cNvSpPr/>
      </dsp:nvSpPr>
      <dsp:spPr>
        <a:xfrm>
          <a:off x="1014977" y="2241368"/>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CONCERTACIÓN SOCIAL</a:t>
          </a:r>
          <a:endParaRPr lang="es-ES" sz="600" b="1" kern="1200" dirty="0">
            <a:latin typeface="Cambria" panose="02040503050406030204" pitchFamily="18" charset="0"/>
          </a:endParaRPr>
        </a:p>
      </dsp:txBody>
      <dsp:txXfrm>
        <a:off x="1014977" y="2241368"/>
        <a:ext cx="635236" cy="343372"/>
      </dsp:txXfrm>
    </dsp:sp>
    <dsp:sp modelId="{5EBDF420-6F48-459B-BFAF-8090AF895C1F}">
      <dsp:nvSpPr>
        <dsp:cNvPr id="0" name=""/>
        <dsp:cNvSpPr/>
      </dsp:nvSpPr>
      <dsp:spPr>
        <a:xfrm>
          <a:off x="1014977" y="2711789"/>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ATENCIÓN A GRUPOS RELIGIOSOS</a:t>
          </a:r>
          <a:endParaRPr lang="es-ES" sz="600" b="1" kern="1200" dirty="0">
            <a:latin typeface="Cambria" panose="02040503050406030204" pitchFamily="18" charset="0"/>
          </a:endParaRPr>
        </a:p>
      </dsp:txBody>
      <dsp:txXfrm>
        <a:off x="1014977" y="2711789"/>
        <a:ext cx="635236" cy="343372"/>
      </dsp:txXfrm>
    </dsp:sp>
    <dsp:sp modelId="{1FE15BBA-DC55-4875-9152-B0AEE7D44AE6}">
      <dsp:nvSpPr>
        <dsp:cNvPr id="0" name=""/>
        <dsp:cNvSpPr/>
      </dsp:nvSpPr>
      <dsp:spPr>
        <a:xfrm>
          <a:off x="822003" y="3182210"/>
          <a:ext cx="852361"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CONTROL REGULATORIO Y VIGILANCIA</a:t>
          </a:r>
          <a:endParaRPr lang="es-ES" sz="600" kern="1200" dirty="0"/>
        </a:p>
      </dsp:txBody>
      <dsp:txXfrm>
        <a:off x="822003" y="3182210"/>
        <a:ext cx="852361" cy="405178"/>
      </dsp:txXfrm>
    </dsp:sp>
    <dsp:sp modelId="{83E4A9AF-51A1-4CF7-A127-7F95BDFD45E5}">
      <dsp:nvSpPr>
        <dsp:cNvPr id="0" name=""/>
        <dsp:cNvSpPr/>
      </dsp:nvSpPr>
      <dsp:spPr>
        <a:xfrm>
          <a:off x="1027416" y="3714437"/>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ALCOHOLES Y ESPECTÁCULOS</a:t>
          </a:r>
          <a:endParaRPr lang="es-ES" sz="600" b="1" kern="1200" dirty="0">
            <a:latin typeface="Cambria" panose="02040503050406030204" pitchFamily="18" charset="0"/>
          </a:endParaRPr>
        </a:p>
      </dsp:txBody>
      <dsp:txXfrm>
        <a:off x="1027416" y="3714437"/>
        <a:ext cx="635236" cy="343372"/>
      </dsp:txXfrm>
    </dsp:sp>
    <dsp:sp modelId="{A0D3FAAC-F909-490E-8BEA-3E9EF7F48814}">
      <dsp:nvSpPr>
        <dsp:cNvPr id="0" name=""/>
        <dsp:cNvSpPr/>
      </dsp:nvSpPr>
      <dsp:spPr>
        <a:xfrm>
          <a:off x="1027416" y="4184858"/>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COMERCIO</a:t>
          </a:r>
          <a:endParaRPr lang="es-ES" sz="600" b="1" kern="1200" dirty="0">
            <a:latin typeface="Cambria" panose="02040503050406030204" pitchFamily="18" charset="0"/>
          </a:endParaRPr>
        </a:p>
      </dsp:txBody>
      <dsp:txXfrm>
        <a:off x="1027416" y="4184858"/>
        <a:ext cx="635236" cy="343372"/>
      </dsp:txXfrm>
    </dsp:sp>
    <dsp:sp modelId="{E9120E36-190F-47E7-95E7-DCD15741D01D}">
      <dsp:nvSpPr>
        <dsp:cNvPr id="0" name=""/>
        <dsp:cNvSpPr/>
      </dsp:nvSpPr>
      <dsp:spPr>
        <a:xfrm>
          <a:off x="1027416" y="4655280"/>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b="1" kern="1200" dirty="0" smtClean="0">
              <a:latin typeface="Cambria" panose="02040503050406030204" pitchFamily="18" charset="0"/>
            </a:rPr>
            <a:t>DIRECCIÓN DE INSPECCIÓN, ECOLOGÍA Y SERVICIOS PUBLICOS</a:t>
          </a:r>
          <a:endParaRPr lang="es-ES" sz="500" b="1" kern="1200" dirty="0">
            <a:latin typeface="Cambria" panose="02040503050406030204" pitchFamily="18" charset="0"/>
          </a:endParaRPr>
        </a:p>
      </dsp:txBody>
      <dsp:txXfrm>
        <a:off x="1027416" y="4655280"/>
        <a:ext cx="635236" cy="343372"/>
      </dsp:txXfrm>
    </dsp:sp>
    <dsp:sp modelId="{1F48C7D7-F155-4E9F-9BE1-628D6AF3A72B}">
      <dsp:nvSpPr>
        <dsp:cNvPr id="0" name=""/>
        <dsp:cNvSpPr/>
      </dsp:nvSpPr>
      <dsp:spPr>
        <a:xfrm>
          <a:off x="822003" y="5125701"/>
          <a:ext cx="852361"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ASUNTOS JURÍDICOS</a:t>
          </a:r>
          <a:endParaRPr lang="es-ES" sz="600" kern="1200" dirty="0"/>
        </a:p>
      </dsp:txBody>
      <dsp:txXfrm>
        <a:off x="822003" y="5125701"/>
        <a:ext cx="852361" cy="405178"/>
      </dsp:txXfrm>
    </dsp:sp>
    <dsp:sp modelId="{025E2557-5413-4411-B3D7-DDE5ECC39583}">
      <dsp:nvSpPr>
        <dsp:cNvPr id="0" name=""/>
        <dsp:cNvSpPr/>
      </dsp:nvSpPr>
      <dsp:spPr>
        <a:xfrm>
          <a:off x="822003" y="5657928"/>
          <a:ext cx="852361"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JUSTICIA VÍVICA</a:t>
          </a:r>
          <a:endParaRPr lang="es-ES" sz="600" kern="1200" dirty="0"/>
        </a:p>
      </dsp:txBody>
      <dsp:txXfrm>
        <a:off x="822003" y="5657928"/>
        <a:ext cx="852361" cy="405178"/>
      </dsp:txXfrm>
    </dsp:sp>
    <dsp:sp modelId="{7833718E-00D0-4B75-8894-8DAEA487EBD7}">
      <dsp:nvSpPr>
        <dsp:cNvPr id="0" name=""/>
        <dsp:cNvSpPr/>
      </dsp:nvSpPr>
      <dsp:spPr>
        <a:xfrm>
          <a:off x="822003" y="6190155"/>
          <a:ext cx="852361"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kern="1200" dirty="0"/>
        </a:p>
      </dsp:txBody>
      <dsp:txXfrm>
        <a:off x="822003" y="6190155"/>
        <a:ext cx="852361" cy="405178"/>
      </dsp:txXfrm>
    </dsp:sp>
    <dsp:sp modelId="{8A7E8C59-3033-4E15-9EA3-5D4F475E7D90}">
      <dsp:nvSpPr>
        <dsp:cNvPr id="0" name=""/>
        <dsp:cNvSpPr/>
      </dsp:nvSpPr>
      <dsp:spPr>
        <a:xfrm>
          <a:off x="1739712" y="435085"/>
          <a:ext cx="775376"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FINANZAS Y ADMINISTRACIÓN</a:t>
          </a:r>
        </a:p>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Antonio Fernando Martínez Beltran</a:t>
          </a:r>
        </a:p>
      </dsp:txBody>
      <dsp:txXfrm>
        <a:off x="1739712" y="435085"/>
        <a:ext cx="775376" cy="675371"/>
      </dsp:txXfrm>
    </dsp:sp>
    <dsp:sp modelId="{444DD2C0-F2EA-4D99-9B35-03C9FABB3A0D}">
      <dsp:nvSpPr>
        <dsp:cNvPr id="0" name=""/>
        <dsp:cNvSpPr/>
      </dsp:nvSpPr>
      <dsp:spPr>
        <a:xfrm>
          <a:off x="1933556" y="1237504"/>
          <a:ext cx="652405" cy="406394"/>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FINANZAS</a:t>
          </a:r>
          <a:endParaRPr lang="es-ES" sz="600" kern="1200" dirty="0"/>
        </a:p>
      </dsp:txBody>
      <dsp:txXfrm>
        <a:off x="1933556" y="1237504"/>
        <a:ext cx="652405" cy="406394"/>
      </dsp:txXfrm>
    </dsp:sp>
    <dsp:sp modelId="{4278437B-4E56-4A2A-8BF8-2DFB07D0CAE4}">
      <dsp:nvSpPr>
        <dsp:cNvPr id="0" name=""/>
        <dsp:cNvSpPr/>
      </dsp:nvSpPr>
      <dsp:spPr>
        <a:xfrm>
          <a:off x="2069045" y="1770947"/>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PLANEACIÓN PRESUPUESTAL</a:t>
          </a:r>
          <a:endParaRPr lang="es-ES" sz="600" b="1" kern="1200" dirty="0">
            <a:latin typeface="Cambria" panose="02040503050406030204" pitchFamily="18" charset="0"/>
          </a:endParaRPr>
        </a:p>
      </dsp:txBody>
      <dsp:txXfrm>
        <a:off x="2069045" y="1770947"/>
        <a:ext cx="604992" cy="343372"/>
      </dsp:txXfrm>
    </dsp:sp>
    <dsp:sp modelId="{E64DEAEF-E3F2-4323-86D9-F9E73AF557E8}">
      <dsp:nvSpPr>
        <dsp:cNvPr id="0" name=""/>
        <dsp:cNvSpPr/>
      </dsp:nvSpPr>
      <dsp:spPr>
        <a:xfrm>
          <a:off x="2069045" y="2241368"/>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INGRESOS</a:t>
          </a:r>
          <a:endParaRPr lang="es-ES" sz="600" b="1" kern="1200" dirty="0">
            <a:latin typeface="Cambria" panose="02040503050406030204" pitchFamily="18" charset="0"/>
          </a:endParaRPr>
        </a:p>
      </dsp:txBody>
      <dsp:txXfrm>
        <a:off x="2069045" y="2241368"/>
        <a:ext cx="604992" cy="343372"/>
      </dsp:txXfrm>
    </dsp:sp>
    <dsp:sp modelId="{D167C282-0E3E-46AB-9F9E-B962EEE5DCD9}">
      <dsp:nvSpPr>
        <dsp:cNvPr id="0" name=""/>
        <dsp:cNvSpPr/>
      </dsp:nvSpPr>
      <dsp:spPr>
        <a:xfrm>
          <a:off x="2069045" y="2711789"/>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RECAUDACIÓN INMOBILIARIA</a:t>
          </a:r>
          <a:endParaRPr lang="es-ES" sz="600" b="1" kern="1200" dirty="0">
            <a:latin typeface="Cambria" panose="02040503050406030204" pitchFamily="18" charset="0"/>
          </a:endParaRPr>
        </a:p>
      </dsp:txBody>
      <dsp:txXfrm>
        <a:off x="2069045" y="2711789"/>
        <a:ext cx="604992" cy="343372"/>
      </dsp:txXfrm>
    </dsp:sp>
    <dsp:sp modelId="{DD5C7C1D-FA0F-466F-A6D0-D0C10A622652}">
      <dsp:nvSpPr>
        <dsp:cNvPr id="0" name=""/>
        <dsp:cNvSpPr/>
      </dsp:nvSpPr>
      <dsp:spPr>
        <a:xfrm>
          <a:off x="2069045" y="3182210"/>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CONTABILIDAD Y CUENTA PÚBLICA</a:t>
          </a:r>
          <a:endParaRPr lang="es-ES" sz="600" b="1" kern="1200" dirty="0">
            <a:latin typeface="Cambria" panose="02040503050406030204" pitchFamily="18" charset="0"/>
          </a:endParaRPr>
        </a:p>
      </dsp:txBody>
      <dsp:txXfrm>
        <a:off x="2069045" y="3182210"/>
        <a:ext cx="604992" cy="343372"/>
      </dsp:txXfrm>
    </dsp:sp>
    <dsp:sp modelId="{FAEE7A98-0BD0-409B-9D71-DE76648CDAA4}">
      <dsp:nvSpPr>
        <dsp:cNvPr id="0" name=""/>
        <dsp:cNvSpPr/>
      </dsp:nvSpPr>
      <dsp:spPr>
        <a:xfrm>
          <a:off x="2069045" y="3652631"/>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EGRESOS</a:t>
          </a:r>
          <a:endParaRPr lang="es-ES" sz="600" b="1" kern="1200" dirty="0">
            <a:latin typeface="Cambria" panose="02040503050406030204" pitchFamily="18" charset="0"/>
          </a:endParaRPr>
        </a:p>
      </dsp:txBody>
      <dsp:txXfrm>
        <a:off x="2069045" y="3652631"/>
        <a:ext cx="604992" cy="343372"/>
      </dsp:txXfrm>
    </dsp:sp>
    <dsp:sp modelId="{300DCD92-F904-45DB-82B0-FD0BFECF196C}">
      <dsp:nvSpPr>
        <dsp:cNvPr id="0" name=""/>
        <dsp:cNvSpPr/>
      </dsp:nvSpPr>
      <dsp:spPr>
        <a:xfrm>
          <a:off x="1933556" y="4123052"/>
          <a:ext cx="652405"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ADMINISTRACIÓN</a:t>
          </a:r>
          <a:endParaRPr lang="es-ES" sz="600" kern="1200" dirty="0"/>
        </a:p>
      </dsp:txBody>
      <dsp:txXfrm>
        <a:off x="1933556" y="4123052"/>
        <a:ext cx="652405" cy="343372"/>
      </dsp:txXfrm>
    </dsp:sp>
    <dsp:sp modelId="{DF07B241-E641-468A-A32F-2CA7C89ACCE6}">
      <dsp:nvSpPr>
        <dsp:cNvPr id="0" name=""/>
        <dsp:cNvSpPr/>
      </dsp:nvSpPr>
      <dsp:spPr>
        <a:xfrm>
          <a:off x="2063116" y="4593473"/>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CONTROL ADMINISTRATIVO</a:t>
          </a:r>
          <a:endParaRPr lang="es-ES" sz="600" b="1" kern="1200" dirty="0">
            <a:latin typeface="Cambria" panose="02040503050406030204" pitchFamily="18" charset="0"/>
          </a:endParaRPr>
        </a:p>
      </dsp:txBody>
      <dsp:txXfrm>
        <a:off x="2063116" y="4593473"/>
        <a:ext cx="635236" cy="343372"/>
      </dsp:txXfrm>
    </dsp:sp>
    <dsp:sp modelId="{B996CB8D-7910-431A-8289-D8E0C9E393D9}">
      <dsp:nvSpPr>
        <dsp:cNvPr id="0" name=""/>
        <dsp:cNvSpPr/>
      </dsp:nvSpPr>
      <dsp:spPr>
        <a:xfrm>
          <a:off x="2063116" y="5063894"/>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t>
          </a:r>
          <a:r>
            <a:rPr lang="es-ES" sz="600" b="1" kern="1200" dirty="0" err="1" smtClean="0">
              <a:latin typeface="Cambria" panose="02040503050406030204" pitchFamily="18" charset="0"/>
            </a:rPr>
            <a:t>R.H</a:t>
          </a:r>
          <a:r>
            <a:rPr lang="es-ES" sz="600" b="1" kern="1200" dirty="0" smtClean="0">
              <a:latin typeface="Cambria" panose="02040503050406030204" pitchFamily="18" charset="0"/>
            </a:rPr>
            <a:t>. Y SERVICIO PROFESIONAL DE CARRERA</a:t>
          </a:r>
          <a:endParaRPr lang="es-ES" sz="600" b="1" kern="1200" dirty="0">
            <a:latin typeface="Cambria" panose="02040503050406030204" pitchFamily="18" charset="0"/>
          </a:endParaRPr>
        </a:p>
      </dsp:txBody>
      <dsp:txXfrm>
        <a:off x="2063116" y="5063894"/>
        <a:ext cx="635236" cy="343372"/>
      </dsp:txXfrm>
    </dsp:sp>
    <dsp:sp modelId="{90EE1ED4-54A6-41B2-AD3E-F6A4272A5C3B}">
      <dsp:nvSpPr>
        <dsp:cNvPr id="0" name=""/>
        <dsp:cNvSpPr/>
      </dsp:nvSpPr>
      <dsp:spPr>
        <a:xfrm>
          <a:off x="2063116" y="5534315"/>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ADQUISICIONES Y SERVICIOS GENERALES</a:t>
          </a:r>
          <a:endParaRPr lang="es-ES" sz="600" b="1" kern="1200" dirty="0">
            <a:latin typeface="Cambria" panose="02040503050406030204" pitchFamily="18" charset="0"/>
          </a:endParaRPr>
        </a:p>
      </dsp:txBody>
      <dsp:txXfrm>
        <a:off x="2063116" y="5534315"/>
        <a:ext cx="635236" cy="343372"/>
      </dsp:txXfrm>
    </dsp:sp>
    <dsp:sp modelId="{4D1904F4-7C80-4DA4-A217-8ED1AEABA3F7}">
      <dsp:nvSpPr>
        <dsp:cNvPr id="0" name=""/>
        <dsp:cNvSpPr/>
      </dsp:nvSpPr>
      <dsp:spPr>
        <a:xfrm>
          <a:off x="2063116" y="6004737"/>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MANTENIMIENTO Y EQUIPAMIENTO</a:t>
          </a:r>
          <a:endParaRPr lang="es-ES" sz="600" b="1" kern="1200" dirty="0">
            <a:latin typeface="Cambria" panose="02040503050406030204" pitchFamily="18" charset="0"/>
          </a:endParaRPr>
        </a:p>
      </dsp:txBody>
      <dsp:txXfrm>
        <a:off x="2063116" y="6004737"/>
        <a:ext cx="635236" cy="343372"/>
      </dsp:txXfrm>
    </dsp:sp>
    <dsp:sp modelId="{CAAA301A-29EE-40B4-B27C-059BEA149175}">
      <dsp:nvSpPr>
        <dsp:cNvPr id="0" name=""/>
        <dsp:cNvSpPr/>
      </dsp:nvSpPr>
      <dsp:spPr>
        <a:xfrm>
          <a:off x="2063116" y="6475158"/>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PATRIMONIO</a:t>
          </a:r>
          <a:endParaRPr lang="es-ES" sz="600" b="1" kern="1200" dirty="0">
            <a:latin typeface="Cambria" panose="02040503050406030204" pitchFamily="18" charset="0"/>
          </a:endParaRPr>
        </a:p>
      </dsp:txBody>
      <dsp:txXfrm>
        <a:off x="2063116" y="6475158"/>
        <a:ext cx="635236" cy="343372"/>
      </dsp:txXfrm>
    </dsp:sp>
    <dsp:sp modelId="{7A0FA11F-84D3-44B7-8604-8BF171054BF2}">
      <dsp:nvSpPr>
        <dsp:cNvPr id="0" name=""/>
        <dsp:cNvSpPr/>
      </dsp:nvSpPr>
      <dsp:spPr>
        <a:xfrm>
          <a:off x="2063116" y="6945579"/>
          <a:ext cx="635236"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SERVICIOS MÉDICOS</a:t>
          </a:r>
          <a:endParaRPr lang="es-ES" sz="600" b="1" kern="1200" dirty="0">
            <a:latin typeface="Cambria" panose="02040503050406030204" pitchFamily="18" charset="0"/>
          </a:endParaRPr>
        </a:p>
      </dsp:txBody>
      <dsp:txXfrm>
        <a:off x="2063116" y="6945579"/>
        <a:ext cx="635236" cy="343372"/>
      </dsp:txXfrm>
    </dsp:sp>
    <dsp:sp modelId="{9D4B7328-C0B6-459F-9F0D-EF586148E7E4}">
      <dsp:nvSpPr>
        <dsp:cNvPr id="0" name=""/>
        <dsp:cNvSpPr/>
      </dsp:nvSpPr>
      <dsp:spPr>
        <a:xfrm>
          <a:off x="1933556" y="7416000"/>
          <a:ext cx="652405"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_tradnl" altLang="es-MX" sz="500" b="1" kern="1200" dirty="0" smtClean="0">
              <a:latin typeface="Cambria" panose="02040503050406030204" pitchFamily="18" charset="0"/>
              <a:ea typeface="Cambria" panose="02040503050406030204" pitchFamily="18" charset="0"/>
              <a:cs typeface="Cambria" panose="02040503050406030204" pitchFamily="18" charset="0"/>
            </a:rPr>
            <a:t>DIRECCIÓN JURÍDICA</a:t>
          </a:r>
          <a:endParaRPr lang="es-ES" sz="500" kern="1200" dirty="0"/>
        </a:p>
      </dsp:txBody>
      <dsp:txXfrm>
        <a:off x="1933556" y="7416000"/>
        <a:ext cx="652405" cy="343372"/>
      </dsp:txXfrm>
    </dsp:sp>
    <dsp:sp modelId="{F1315788-5916-460F-8A46-BB940BAC056D}">
      <dsp:nvSpPr>
        <dsp:cNvPr id="0" name=""/>
        <dsp:cNvSpPr/>
      </dsp:nvSpPr>
      <dsp:spPr>
        <a:xfrm>
          <a:off x="1933556" y="7886421"/>
          <a:ext cx="652405"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_tradnl" altLang="es-MX" sz="500" b="1" kern="1200"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500" kern="1200" dirty="0"/>
        </a:p>
      </dsp:txBody>
      <dsp:txXfrm>
        <a:off x="1933556" y="7886421"/>
        <a:ext cx="652405" cy="343372"/>
      </dsp:txXfrm>
    </dsp:sp>
    <dsp:sp modelId="{CEBF0CAE-98B2-46DB-8B08-246ABC48D157}">
      <dsp:nvSpPr>
        <dsp:cNvPr id="0" name=""/>
        <dsp:cNvSpPr/>
      </dsp:nvSpPr>
      <dsp:spPr>
        <a:xfrm>
          <a:off x="2712673" y="435085"/>
          <a:ext cx="734678"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CONTRALORÍA MUNICIPAL</a:t>
          </a:r>
        </a:p>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Jovita Morín </a:t>
          </a:r>
          <a:b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Flores</a:t>
          </a:r>
        </a:p>
      </dsp:txBody>
      <dsp:txXfrm>
        <a:off x="2712673" y="435085"/>
        <a:ext cx="734678" cy="675371"/>
      </dsp:txXfrm>
    </dsp:sp>
    <dsp:sp modelId="{D34EF5DC-FDE7-4293-A0E9-EC35CFC5CE92}">
      <dsp:nvSpPr>
        <dsp:cNvPr id="0" name=""/>
        <dsp:cNvSpPr/>
      </dsp:nvSpPr>
      <dsp:spPr>
        <a:xfrm>
          <a:off x="2907287" y="1237504"/>
          <a:ext cx="63523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FISCALIZACIÓN</a:t>
          </a:r>
          <a:endParaRPr lang="es-ES" sz="600" kern="1200" dirty="0"/>
        </a:p>
      </dsp:txBody>
      <dsp:txXfrm>
        <a:off x="2907287" y="1237504"/>
        <a:ext cx="635236" cy="405178"/>
      </dsp:txXfrm>
    </dsp:sp>
    <dsp:sp modelId="{8D49BE14-B9E6-4FA7-B623-AB48DB2AE15E}">
      <dsp:nvSpPr>
        <dsp:cNvPr id="0" name=""/>
        <dsp:cNvSpPr/>
      </dsp:nvSpPr>
      <dsp:spPr>
        <a:xfrm>
          <a:off x="2907287" y="1769731"/>
          <a:ext cx="63523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CONTROL INTERNO E INVESTIGACIÓN</a:t>
          </a:r>
          <a:endParaRPr lang="es-ES" sz="600" kern="1200" dirty="0"/>
        </a:p>
      </dsp:txBody>
      <dsp:txXfrm>
        <a:off x="2907287" y="1769731"/>
        <a:ext cx="635236" cy="405178"/>
      </dsp:txXfrm>
    </dsp:sp>
    <dsp:sp modelId="{22F175FC-9330-4F6B-B0E6-688998ACACC8}">
      <dsp:nvSpPr>
        <dsp:cNvPr id="0" name=""/>
        <dsp:cNvSpPr/>
      </dsp:nvSpPr>
      <dsp:spPr>
        <a:xfrm>
          <a:off x="2907287" y="2301958"/>
          <a:ext cx="63523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TRANSPARENCIA</a:t>
          </a:r>
          <a:endParaRPr lang="es-ES" sz="600" kern="1200" dirty="0"/>
        </a:p>
      </dsp:txBody>
      <dsp:txXfrm>
        <a:off x="2907287" y="2301958"/>
        <a:ext cx="635236" cy="405178"/>
      </dsp:txXfrm>
    </dsp:sp>
    <dsp:sp modelId="{1E9AA5FB-0EDA-4BAF-A453-18D9C8F2897A}">
      <dsp:nvSpPr>
        <dsp:cNvPr id="0" name=""/>
        <dsp:cNvSpPr/>
      </dsp:nvSpPr>
      <dsp:spPr>
        <a:xfrm>
          <a:off x="2907287" y="2834185"/>
          <a:ext cx="63523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57810">
            <a:lnSpc>
              <a:spcPct val="90000"/>
            </a:lnSpc>
            <a:spcBef>
              <a:spcPct val="0"/>
            </a:spcBef>
            <a:spcAft>
              <a:spcPct val="35000"/>
            </a:spcAft>
          </a:pPr>
          <a:r>
            <a:rPr lang="es-ES_tradnl" altLang="es-MX" sz="580" b="1" kern="1200" dirty="0" smtClean="0">
              <a:latin typeface="Cambria" panose="02040503050406030204" pitchFamily="18" charset="0"/>
              <a:ea typeface="Cambria" panose="02040503050406030204" pitchFamily="18" charset="0"/>
              <a:cs typeface="Cambria" panose="02040503050406030204" pitchFamily="18" charset="0"/>
            </a:rPr>
            <a:t>DIRECCIÓN DE ANTICORRUPCIÓN</a:t>
          </a:r>
          <a:endParaRPr lang="es-ES" sz="580" kern="1200" dirty="0"/>
        </a:p>
      </dsp:txBody>
      <dsp:txXfrm>
        <a:off x="2907287" y="2834185"/>
        <a:ext cx="635236" cy="405178"/>
      </dsp:txXfrm>
    </dsp:sp>
    <dsp:sp modelId="{A101620E-AC00-409C-85B7-F77E57050626}">
      <dsp:nvSpPr>
        <dsp:cNvPr id="0" name=""/>
        <dsp:cNvSpPr/>
      </dsp:nvSpPr>
      <dsp:spPr>
        <a:xfrm>
          <a:off x="2907287" y="3366412"/>
          <a:ext cx="63523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ENLACE MUNICIPAL</a:t>
          </a:r>
          <a:endParaRPr lang="es-ES" sz="600" b="1" kern="1200" dirty="0">
            <a:latin typeface="Cambria" panose="02040503050406030204" pitchFamily="18" charset="0"/>
          </a:endParaRPr>
        </a:p>
      </dsp:txBody>
      <dsp:txXfrm>
        <a:off x="2907287" y="3366412"/>
        <a:ext cx="635236" cy="405178"/>
      </dsp:txXfrm>
    </dsp:sp>
    <dsp:sp modelId="{CA5D42B6-61A1-4A28-AC9F-559C59514CA0}">
      <dsp:nvSpPr>
        <dsp:cNvPr id="0" name=""/>
        <dsp:cNvSpPr/>
      </dsp:nvSpPr>
      <dsp:spPr>
        <a:xfrm>
          <a:off x="3577975" y="434979"/>
          <a:ext cx="842796"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b="0" kern="1200" dirty="0" smtClean="0">
              <a:latin typeface="Cambria" panose="02040503050406030204" pitchFamily="18" charset="0"/>
              <a:ea typeface="Cambria" panose="02040503050406030204" pitchFamily="18" charset="0"/>
              <a:cs typeface="Cambria" panose="02040503050406030204" pitchFamily="18" charset="0"/>
            </a:rPr>
            <a:t>SECRETARÍA DE SEGURIDAD Y PROTECCIÓN A LA CIUDADANÍA</a:t>
          </a:r>
        </a:p>
        <a:p>
          <a:pPr lvl="0" algn="ctr" defTabSz="311150">
            <a:lnSpc>
              <a:spcPct val="100000"/>
            </a:lnSpc>
            <a:spcBef>
              <a:spcPct val="0"/>
            </a:spcBef>
            <a:spcAft>
              <a:spcPts val="0"/>
            </a:spcAft>
          </a:pPr>
          <a:r>
            <a:rPr lang="es-ES_tradnl" altLang="es-MX" sz="700" b="0" kern="1200" dirty="0" smtClean="0">
              <a:latin typeface="Cambria" panose="02040503050406030204" pitchFamily="18" charset="0"/>
              <a:ea typeface="Cambria" panose="02040503050406030204" pitchFamily="18" charset="0"/>
              <a:cs typeface="Cambria" panose="02040503050406030204" pitchFamily="18" charset="0"/>
            </a:rPr>
            <a:t>No Dato</a:t>
          </a:r>
          <a:r>
            <a:rPr lang="es-ES_tradnl" altLang="es-MX" sz="700" b="1" kern="1200" baseline="30000" dirty="0" smtClean="0">
              <a:latin typeface="Cambria" panose="02040503050406030204" pitchFamily="18" charset="0"/>
              <a:ea typeface="Cambria" panose="02040503050406030204" pitchFamily="18" charset="0"/>
              <a:cs typeface="Cambria" panose="02040503050406030204" pitchFamily="18" charset="0"/>
            </a:rPr>
            <a:t>(1)</a:t>
          </a:r>
          <a:endParaRPr lang="es-ES_tradnl" altLang="es-MX" sz="700" b="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3577975" y="434979"/>
        <a:ext cx="842796" cy="675371"/>
      </dsp:txXfrm>
    </dsp:sp>
    <dsp:sp modelId="{20544CF5-8D4D-4DC3-8D41-CC830ED2B06E}">
      <dsp:nvSpPr>
        <dsp:cNvPr id="0" name=""/>
        <dsp:cNvSpPr/>
      </dsp:nvSpPr>
      <dsp:spPr>
        <a:xfrm>
          <a:off x="3721841" y="1237504"/>
          <a:ext cx="876513" cy="406394"/>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 sz="600" b="1" kern="1200" dirty="0" smtClean="0">
              <a:latin typeface="Cambria" panose="02040503050406030204" pitchFamily="18" charset="0"/>
            </a:rPr>
            <a:t>INSPECCIÓN GENERAL </a:t>
          </a:r>
          <a:br>
            <a:rPr lang="es-ES" sz="600" b="1" kern="1200" dirty="0" smtClean="0">
              <a:latin typeface="Cambria" panose="02040503050406030204" pitchFamily="18" charset="0"/>
            </a:rPr>
          </a:br>
          <a:r>
            <a:rPr lang="es-ES" sz="600" b="1" kern="1200" dirty="0" smtClean="0">
              <a:latin typeface="Cambria" panose="02040503050406030204" pitchFamily="18" charset="0"/>
            </a:rPr>
            <a:t>DE OPERACIÓN </a:t>
          </a:r>
          <a:br>
            <a:rPr lang="es-ES" sz="600" b="1" kern="1200" dirty="0" smtClean="0">
              <a:latin typeface="Cambria" panose="02040503050406030204" pitchFamily="18" charset="0"/>
            </a:rPr>
          </a:br>
          <a:r>
            <a:rPr lang="es-ES" sz="600" b="1" kern="1200" dirty="0" smtClean="0">
              <a:latin typeface="Cambria" panose="02040503050406030204" pitchFamily="18" charset="0"/>
            </a:rPr>
            <a:t>POLICIAL</a:t>
          </a:r>
          <a:endParaRPr lang="es-ES" sz="600" b="1" kern="1200" dirty="0">
            <a:latin typeface="Cambria" panose="02040503050406030204" pitchFamily="18" charset="0"/>
          </a:endParaRPr>
        </a:p>
      </dsp:txBody>
      <dsp:txXfrm>
        <a:off x="3721841" y="1237504"/>
        <a:ext cx="876513" cy="406394"/>
      </dsp:txXfrm>
    </dsp:sp>
    <dsp:sp modelId="{BFCF2688-D12F-4D70-8B5F-4CCBDEFCE5FD}">
      <dsp:nvSpPr>
        <dsp:cNvPr id="0" name=""/>
        <dsp:cNvSpPr/>
      </dsp:nvSpPr>
      <dsp:spPr>
        <a:xfrm>
          <a:off x="3871559" y="1770947"/>
          <a:ext cx="755417" cy="35988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a:t>
          </a:r>
        </a:p>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DE POLICÍA DE MONTERREY DE PROXIMIDAD</a:t>
          </a:r>
          <a:endParaRPr lang="es-ES" sz="600" kern="1200" dirty="0"/>
        </a:p>
      </dsp:txBody>
      <dsp:txXfrm>
        <a:off x="3871559" y="1770947"/>
        <a:ext cx="755417" cy="359888"/>
      </dsp:txXfrm>
    </dsp:sp>
    <dsp:sp modelId="{BD25DFA5-648F-4410-AAF9-4C40A057FE2B}">
      <dsp:nvSpPr>
        <dsp:cNvPr id="0" name=""/>
        <dsp:cNvSpPr/>
      </dsp:nvSpPr>
      <dsp:spPr>
        <a:xfrm>
          <a:off x="3871559" y="2243350"/>
          <a:ext cx="755417" cy="35988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a:t>
          </a:r>
        </a:p>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DE POLICÍA DE MONTERREY DE REACCIÓN</a:t>
          </a:r>
          <a:endParaRPr lang="es-ES" sz="600" kern="1200" dirty="0"/>
        </a:p>
      </dsp:txBody>
      <dsp:txXfrm>
        <a:off x="3871559" y="2243350"/>
        <a:ext cx="755417" cy="359888"/>
      </dsp:txXfrm>
    </dsp:sp>
    <dsp:sp modelId="{F2530BD7-BE90-4FF7-B757-818EFD3A3D88}">
      <dsp:nvSpPr>
        <dsp:cNvPr id="0" name=""/>
        <dsp:cNvSpPr/>
      </dsp:nvSpPr>
      <dsp:spPr>
        <a:xfrm>
          <a:off x="3871559" y="2717528"/>
          <a:ext cx="755417" cy="35988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POLICÍA DE MONTERREY DE INVESTIGACIÓN</a:t>
          </a:r>
          <a:endParaRPr lang="es-ES" sz="600" kern="1200" dirty="0"/>
        </a:p>
      </dsp:txBody>
      <dsp:txXfrm>
        <a:off x="3871559" y="2717528"/>
        <a:ext cx="755417" cy="359888"/>
      </dsp:txXfrm>
    </dsp:sp>
    <dsp:sp modelId="{AF0BCE8A-D838-402D-847C-4C310E87E127}">
      <dsp:nvSpPr>
        <dsp:cNvPr id="0" name=""/>
        <dsp:cNvSpPr/>
      </dsp:nvSpPr>
      <dsp:spPr>
        <a:xfrm>
          <a:off x="3871559" y="3191709"/>
          <a:ext cx="755417" cy="35988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VIALIDAD Y TRÁNSITO DE MONTERREY</a:t>
          </a:r>
          <a:endParaRPr lang="es-ES" sz="600" kern="1200" dirty="0"/>
        </a:p>
      </dsp:txBody>
      <dsp:txXfrm>
        <a:off x="3871559" y="3191709"/>
        <a:ext cx="755417" cy="359888"/>
      </dsp:txXfrm>
    </dsp:sp>
    <dsp:sp modelId="{BAEC20DA-B05E-476A-916E-46C017E1102E}">
      <dsp:nvSpPr>
        <dsp:cNvPr id="0" name=""/>
        <dsp:cNvSpPr/>
      </dsp:nvSpPr>
      <dsp:spPr>
        <a:xfrm>
          <a:off x="3714025" y="3681030"/>
          <a:ext cx="927405" cy="439995"/>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INSPECCIÓN GENERAL DE PREVENCIÓN DE LA VIOLENCIA Y PROTECCIÓN A LA CIUDADANÍA</a:t>
          </a:r>
          <a:endParaRPr lang="es-ES" sz="600" kern="1200" dirty="0"/>
        </a:p>
      </dsp:txBody>
      <dsp:txXfrm>
        <a:off x="3714025" y="3681030"/>
        <a:ext cx="927405" cy="439995"/>
      </dsp:txXfrm>
    </dsp:sp>
    <dsp:sp modelId="{47B769BA-04ED-41A0-B5C4-838915BE7101}">
      <dsp:nvSpPr>
        <dsp:cNvPr id="0" name=""/>
        <dsp:cNvSpPr/>
      </dsp:nvSpPr>
      <dsp:spPr>
        <a:xfrm>
          <a:off x="3851461" y="4193743"/>
          <a:ext cx="755417" cy="360539"/>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PREVENCIÓN DE LA VIOLENCIA</a:t>
          </a:r>
          <a:endParaRPr lang="es-ES" sz="600" b="1" kern="1200" dirty="0">
            <a:latin typeface="Cambria" panose="02040503050406030204" pitchFamily="18" charset="0"/>
          </a:endParaRPr>
        </a:p>
      </dsp:txBody>
      <dsp:txXfrm>
        <a:off x="3851461" y="4193743"/>
        <a:ext cx="755417" cy="360539"/>
      </dsp:txXfrm>
    </dsp:sp>
    <dsp:sp modelId="{D89FE24A-5777-4BFA-BCEC-0A4C3260977A}">
      <dsp:nvSpPr>
        <dsp:cNvPr id="0" name=""/>
        <dsp:cNvSpPr/>
      </dsp:nvSpPr>
      <dsp:spPr>
        <a:xfrm>
          <a:off x="3851461" y="4667921"/>
          <a:ext cx="755417" cy="360539"/>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PROTECCIÓN A LA CIUDADANÍA</a:t>
          </a:r>
          <a:endParaRPr lang="es-ES" sz="600" b="1" kern="1200" dirty="0">
            <a:latin typeface="Cambria" panose="02040503050406030204" pitchFamily="18" charset="0"/>
          </a:endParaRPr>
        </a:p>
      </dsp:txBody>
      <dsp:txXfrm>
        <a:off x="3851461" y="4667921"/>
        <a:ext cx="755417" cy="360539"/>
      </dsp:txXfrm>
    </dsp:sp>
    <dsp:sp modelId="{53ED97A0-15EB-49A5-ACB0-7E421EE2BE71}">
      <dsp:nvSpPr>
        <dsp:cNvPr id="0" name=""/>
        <dsp:cNvSpPr/>
      </dsp:nvSpPr>
      <dsp:spPr>
        <a:xfrm>
          <a:off x="3714025" y="5152441"/>
          <a:ext cx="927102" cy="37770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INSPECCIÓN GENERAL DE COMANDO, INTELIGENCIA Y DESARROLLO INSTITUCIONAL</a:t>
          </a:r>
          <a:endParaRPr lang="es-ES" sz="600" kern="1200" dirty="0"/>
        </a:p>
      </dsp:txBody>
      <dsp:txXfrm>
        <a:off x="3714025" y="5152441"/>
        <a:ext cx="927102" cy="377708"/>
      </dsp:txXfrm>
    </dsp:sp>
    <dsp:sp modelId="{CCAF7856-22B3-4196-939F-40E4A642490C}">
      <dsp:nvSpPr>
        <dsp:cNvPr id="0" name=""/>
        <dsp:cNvSpPr/>
      </dsp:nvSpPr>
      <dsp:spPr>
        <a:xfrm>
          <a:off x="3851385" y="5638120"/>
          <a:ext cx="755417" cy="458430"/>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COMANDO, CONTROL, COMUNICACIONES Y CÓMPUTO</a:t>
          </a:r>
          <a:endParaRPr lang="es-ES" sz="600" b="1" kern="1200" dirty="0">
            <a:latin typeface="Cambria" panose="02040503050406030204" pitchFamily="18" charset="0"/>
          </a:endParaRPr>
        </a:p>
      </dsp:txBody>
      <dsp:txXfrm>
        <a:off x="3851385" y="5638120"/>
        <a:ext cx="755417" cy="458430"/>
      </dsp:txXfrm>
    </dsp:sp>
    <dsp:sp modelId="{86331F47-4A8F-454E-AA43-DFA9C310A373}">
      <dsp:nvSpPr>
        <dsp:cNvPr id="0" name=""/>
        <dsp:cNvSpPr/>
      </dsp:nvSpPr>
      <dsp:spPr>
        <a:xfrm>
          <a:off x="3851385" y="6196604"/>
          <a:ext cx="755417" cy="360539"/>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ANÁLISIS E INTELIGENCIA POLICIAL</a:t>
          </a:r>
          <a:endParaRPr lang="es-ES" sz="600" b="1" kern="1200" dirty="0">
            <a:latin typeface="Cambria" panose="02040503050406030204" pitchFamily="18" charset="0"/>
          </a:endParaRPr>
        </a:p>
      </dsp:txBody>
      <dsp:txXfrm>
        <a:off x="3851385" y="6196604"/>
        <a:ext cx="755417" cy="360539"/>
      </dsp:txXfrm>
    </dsp:sp>
    <dsp:sp modelId="{674E69C4-EDAE-409C-8662-8B488F81B8ED}">
      <dsp:nvSpPr>
        <dsp:cNvPr id="0" name=""/>
        <dsp:cNvSpPr/>
      </dsp:nvSpPr>
      <dsp:spPr>
        <a:xfrm>
          <a:off x="3851385" y="6684192"/>
          <a:ext cx="755417" cy="360539"/>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PROTECCIÓN CIVIL</a:t>
          </a:r>
          <a:endParaRPr lang="es-ES" sz="600" b="1" kern="1200" dirty="0">
            <a:latin typeface="Cambria" panose="02040503050406030204" pitchFamily="18" charset="0"/>
          </a:endParaRPr>
        </a:p>
      </dsp:txBody>
      <dsp:txXfrm>
        <a:off x="3851385" y="6684192"/>
        <a:ext cx="755417" cy="360539"/>
      </dsp:txXfrm>
    </dsp:sp>
    <dsp:sp modelId="{715D9FBE-7A85-4AAE-A5E1-B56931103EC5}">
      <dsp:nvSpPr>
        <dsp:cNvPr id="0" name=""/>
        <dsp:cNvSpPr/>
      </dsp:nvSpPr>
      <dsp:spPr>
        <a:xfrm>
          <a:off x="3851385" y="7136532"/>
          <a:ext cx="755417" cy="360539"/>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DESARROLLO INSTITUCIONAL Y CARRERA POLICIAL</a:t>
          </a:r>
          <a:endParaRPr lang="es-ES" sz="600" b="1" kern="1200" dirty="0">
            <a:latin typeface="Cambria" panose="02040503050406030204" pitchFamily="18" charset="0"/>
          </a:endParaRPr>
        </a:p>
      </dsp:txBody>
      <dsp:txXfrm>
        <a:off x="3851385" y="7136532"/>
        <a:ext cx="755417" cy="360539"/>
      </dsp:txXfrm>
    </dsp:sp>
    <dsp:sp modelId="{FCCC987F-39B8-4A77-9A7A-3F672FF94E11}">
      <dsp:nvSpPr>
        <dsp:cNvPr id="0" name=""/>
        <dsp:cNvSpPr/>
      </dsp:nvSpPr>
      <dsp:spPr>
        <a:xfrm>
          <a:off x="3714025" y="7601151"/>
          <a:ext cx="927102" cy="302496"/>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a:t>
          </a:r>
        </a:p>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ADMINISTRATIVA Y ENLACE MUNICIPAL</a:t>
          </a:r>
          <a:endParaRPr lang="es-ES" sz="600" kern="1200" dirty="0"/>
        </a:p>
      </dsp:txBody>
      <dsp:txXfrm>
        <a:off x="3714025" y="7601151"/>
        <a:ext cx="927102" cy="302496"/>
      </dsp:txXfrm>
    </dsp:sp>
    <dsp:sp modelId="{336B17E1-341B-4C7E-B93F-ECF025F6F091}">
      <dsp:nvSpPr>
        <dsp:cNvPr id="0" name=""/>
        <dsp:cNvSpPr/>
      </dsp:nvSpPr>
      <dsp:spPr>
        <a:xfrm>
          <a:off x="4651470" y="435085"/>
          <a:ext cx="847969"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DESARROLLO ECONÓMICO</a:t>
          </a:r>
        </a:p>
        <a:p>
          <a:pPr lvl="0" algn="ctr" defTabSz="311150">
            <a:lnSpc>
              <a:spcPct val="100000"/>
            </a:lnSpc>
            <a:spcBef>
              <a:spcPct val="0"/>
            </a:spcBef>
            <a:spcAft>
              <a:spcPts val="0"/>
            </a:spcAft>
          </a:pPr>
          <a:r>
            <a:rPr lang="es-ES" altLang="es-MX" sz="700" kern="1200" dirty="0" smtClean="0">
              <a:latin typeface="Cambria" panose="02040503050406030204" pitchFamily="18" charset="0"/>
              <a:ea typeface="Cambria" panose="02040503050406030204" pitchFamily="18" charset="0"/>
            </a:rPr>
            <a:t>Ximena Tamariz García</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4651470" y="435085"/>
        <a:ext cx="847969" cy="675371"/>
      </dsp:txXfrm>
    </dsp:sp>
    <dsp:sp modelId="{DAC5E9C3-EF48-44F3-8141-AA41ED77AF12}">
      <dsp:nvSpPr>
        <dsp:cNvPr id="0" name=""/>
        <dsp:cNvSpPr/>
      </dsp:nvSpPr>
      <dsp:spPr>
        <a:xfrm>
          <a:off x="4791081" y="1237504"/>
          <a:ext cx="840098"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TURISMO ES CULTURA</a:t>
          </a:r>
          <a:endParaRPr lang="es-ES" sz="600" kern="1200" dirty="0"/>
        </a:p>
      </dsp:txBody>
      <dsp:txXfrm>
        <a:off x="4791081" y="1237504"/>
        <a:ext cx="840098" cy="405178"/>
      </dsp:txXfrm>
    </dsp:sp>
    <dsp:sp modelId="{230858E8-210A-4E44-9750-02145E9B0430}">
      <dsp:nvSpPr>
        <dsp:cNvPr id="0" name=""/>
        <dsp:cNvSpPr/>
      </dsp:nvSpPr>
      <dsp:spPr>
        <a:xfrm>
          <a:off x="4947055" y="1769731"/>
          <a:ext cx="684125" cy="324061"/>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CULTURA</a:t>
          </a:r>
          <a:endParaRPr lang="es-ES" sz="600" b="1" kern="1200" dirty="0">
            <a:latin typeface="Cambria" panose="02040503050406030204" pitchFamily="18" charset="0"/>
          </a:endParaRPr>
        </a:p>
      </dsp:txBody>
      <dsp:txXfrm>
        <a:off x="4947055" y="1769731"/>
        <a:ext cx="684125" cy="324061"/>
      </dsp:txXfrm>
    </dsp:sp>
    <dsp:sp modelId="{2D7AF1D9-ABEB-4A95-877C-6C818D4BED69}">
      <dsp:nvSpPr>
        <dsp:cNvPr id="0" name=""/>
        <dsp:cNvSpPr/>
      </dsp:nvSpPr>
      <dsp:spPr>
        <a:xfrm>
          <a:off x="4947055" y="2220841"/>
          <a:ext cx="684125" cy="324061"/>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TURISMO</a:t>
          </a:r>
          <a:endParaRPr lang="es-ES" sz="600" b="1" kern="1200" dirty="0">
            <a:latin typeface="Cambria" panose="02040503050406030204" pitchFamily="18" charset="0"/>
          </a:endParaRPr>
        </a:p>
      </dsp:txBody>
      <dsp:txXfrm>
        <a:off x="4947055" y="2220841"/>
        <a:ext cx="684125" cy="324061"/>
      </dsp:txXfrm>
    </dsp:sp>
    <dsp:sp modelId="{7FEE3002-5EF6-457F-97E2-54649C655979}">
      <dsp:nvSpPr>
        <dsp:cNvPr id="0" name=""/>
        <dsp:cNvSpPr/>
      </dsp:nvSpPr>
      <dsp:spPr>
        <a:xfrm>
          <a:off x="4863462" y="2661560"/>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_tradnl" altLang="es-MX" sz="500" b="1" kern="1200" dirty="0" smtClean="0">
              <a:latin typeface="Cambria" panose="02040503050406030204" pitchFamily="18" charset="0"/>
              <a:ea typeface="Cambria" panose="02040503050406030204" pitchFamily="18" charset="0"/>
              <a:cs typeface="Cambria" panose="02040503050406030204" pitchFamily="18" charset="0"/>
            </a:rPr>
            <a:t>DIRECCIÓN DE PROMOCIÓN DE INVERSIONES Y EMPLEO</a:t>
          </a:r>
          <a:endParaRPr lang="es-ES" sz="500" kern="1200" dirty="0"/>
        </a:p>
      </dsp:txBody>
      <dsp:txXfrm>
        <a:off x="4863462" y="2661560"/>
        <a:ext cx="695342" cy="405178"/>
      </dsp:txXfrm>
    </dsp:sp>
    <dsp:sp modelId="{6C008866-A7E2-4507-9A8C-80579664126D}">
      <dsp:nvSpPr>
        <dsp:cNvPr id="0" name=""/>
        <dsp:cNvSpPr/>
      </dsp:nvSpPr>
      <dsp:spPr>
        <a:xfrm>
          <a:off x="4863462" y="3137632"/>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FOMENTO Y COMPETITIVIDAD SECTORIAL</a:t>
          </a:r>
          <a:endParaRPr lang="es-ES" sz="600" kern="1200" dirty="0"/>
        </a:p>
      </dsp:txBody>
      <dsp:txXfrm>
        <a:off x="4863462" y="3137632"/>
        <a:ext cx="695342" cy="405178"/>
      </dsp:txXfrm>
    </dsp:sp>
    <dsp:sp modelId="{AF331C38-009A-4866-AB7A-9196E86B0B7F}">
      <dsp:nvSpPr>
        <dsp:cNvPr id="0" name=""/>
        <dsp:cNvSpPr/>
      </dsp:nvSpPr>
      <dsp:spPr>
        <a:xfrm>
          <a:off x="4863462" y="3648079"/>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ENLACE </a:t>
          </a:r>
          <a:br>
            <a:rPr lang="en-US" altLang="es-MX" sz="600" b="1" kern="1200" dirty="0" smtClean="0">
              <a:latin typeface="Cambria" panose="02040503050406030204" pitchFamily="18" charset="0"/>
              <a:ea typeface="Cambria" panose="02040503050406030204" pitchFamily="18" charset="0"/>
              <a:cs typeface="Cambria" panose="02040503050406030204" pitchFamily="18" charset="0"/>
            </a:rPr>
          </a:br>
          <a:r>
            <a:rPr lang="en-US" altLang="es-MX" sz="600" b="1" kern="1200" dirty="0" smtClean="0">
              <a:latin typeface="Cambria" panose="02040503050406030204" pitchFamily="18" charset="0"/>
              <a:ea typeface="Cambria" panose="02040503050406030204" pitchFamily="18" charset="0"/>
              <a:cs typeface="Cambria" panose="02040503050406030204" pitchFamily="18" charset="0"/>
            </a:rPr>
            <a:t>MUNICIPAL</a:t>
          </a:r>
          <a:endParaRPr lang="es-ES" sz="600" kern="1200" dirty="0"/>
        </a:p>
      </dsp:txBody>
      <dsp:txXfrm>
        <a:off x="4863462" y="3648079"/>
        <a:ext cx="695342" cy="405178"/>
      </dsp:txXfrm>
    </dsp:sp>
    <dsp:sp modelId="{762B9192-0FA9-4E54-A3D2-6020F1DBCC86}">
      <dsp:nvSpPr>
        <dsp:cNvPr id="0" name=""/>
        <dsp:cNvSpPr/>
      </dsp:nvSpPr>
      <dsp:spPr>
        <a:xfrm>
          <a:off x="5626488" y="435085"/>
          <a:ext cx="840431"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SERVICIOS PÚBLICOS</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Mayela María De Lourdes </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Quiroga Tamez</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5626488" y="435085"/>
        <a:ext cx="840431" cy="675371"/>
      </dsp:txXfrm>
    </dsp:sp>
    <dsp:sp modelId="{0174D41C-A1C1-43A9-862F-090479A9D155}">
      <dsp:nvSpPr>
        <dsp:cNvPr id="0" name=""/>
        <dsp:cNvSpPr/>
      </dsp:nvSpPr>
      <dsp:spPr>
        <a:xfrm>
          <a:off x="5791923" y="1237504"/>
          <a:ext cx="730111" cy="406394"/>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PARQUES Y JARDINES</a:t>
          </a:r>
          <a:endParaRPr lang="es-ES" sz="600" kern="1200" dirty="0"/>
        </a:p>
      </dsp:txBody>
      <dsp:txXfrm>
        <a:off x="5791923" y="1237504"/>
        <a:ext cx="730111" cy="406394"/>
      </dsp:txXfrm>
    </dsp:sp>
    <dsp:sp modelId="{18DE956A-71A8-4FE0-86ED-6F7FF8710C0A}">
      <dsp:nvSpPr>
        <dsp:cNvPr id="0" name=""/>
        <dsp:cNvSpPr/>
      </dsp:nvSpPr>
      <dsp:spPr>
        <a:xfrm>
          <a:off x="5931012" y="1770947"/>
          <a:ext cx="647087" cy="352635"/>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COORDINACIÓN Y MANTENIMIENTO</a:t>
          </a:r>
          <a:endParaRPr lang="es-ES" sz="600" b="1" kern="1200" dirty="0">
            <a:latin typeface="Cambria" panose="02040503050406030204" pitchFamily="18" charset="0"/>
          </a:endParaRPr>
        </a:p>
      </dsp:txBody>
      <dsp:txXfrm>
        <a:off x="5931012" y="1770947"/>
        <a:ext cx="647087" cy="352635"/>
      </dsp:txXfrm>
    </dsp:sp>
    <dsp:sp modelId="{EC2EC11C-B90A-4B7E-BE70-B64C5FF593A7}">
      <dsp:nvSpPr>
        <dsp:cNvPr id="0" name=""/>
        <dsp:cNvSpPr/>
      </dsp:nvSpPr>
      <dsp:spPr>
        <a:xfrm>
          <a:off x="5931012" y="2250631"/>
          <a:ext cx="625810"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IMAGEN Y MANTENIMIENTO URBANO</a:t>
          </a:r>
          <a:endParaRPr lang="es-ES" sz="600" b="1" kern="1200" dirty="0">
            <a:latin typeface="Cambria" panose="02040503050406030204" pitchFamily="18" charset="0"/>
          </a:endParaRPr>
        </a:p>
      </dsp:txBody>
      <dsp:txXfrm>
        <a:off x="5931012" y="2250631"/>
        <a:ext cx="625810" cy="352638"/>
      </dsp:txXfrm>
    </dsp:sp>
    <dsp:sp modelId="{FD99BF92-B3EA-4B82-B749-8E16339A5289}">
      <dsp:nvSpPr>
        <dsp:cNvPr id="0" name=""/>
        <dsp:cNvSpPr/>
      </dsp:nvSpPr>
      <dsp:spPr>
        <a:xfrm>
          <a:off x="5791923" y="2730317"/>
          <a:ext cx="73011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a:t>
          </a:r>
          <a:b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GENERAL OPERATIVA</a:t>
          </a:r>
          <a:endParaRPr lang="es-ES" sz="600" kern="1200" dirty="0"/>
        </a:p>
      </dsp:txBody>
      <dsp:txXfrm>
        <a:off x="5791923" y="2730317"/>
        <a:ext cx="730111" cy="416113"/>
      </dsp:txXfrm>
    </dsp:sp>
    <dsp:sp modelId="{E21AA8A1-8990-44C3-A77C-A0595321E9E9}">
      <dsp:nvSpPr>
        <dsp:cNvPr id="0" name=""/>
        <dsp:cNvSpPr/>
      </dsp:nvSpPr>
      <dsp:spPr>
        <a:xfrm>
          <a:off x="5931006" y="3273480"/>
          <a:ext cx="625810"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OPERATIVA </a:t>
          </a:r>
          <a:br>
            <a:rPr lang="es-ES" sz="600" b="1" kern="1200" dirty="0" smtClean="0">
              <a:latin typeface="Cambria" panose="02040503050406030204" pitchFamily="18" charset="0"/>
            </a:rPr>
          </a:br>
          <a:r>
            <a:rPr lang="es-ES" sz="600" b="1" kern="1200" dirty="0" smtClean="0">
              <a:latin typeface="Cambria" panose="02040503050406030204" pitchFamily="18" charset="0"/>
            </a:rPr>
            <a:t>ZONA NORTE</a:t>
          </a:r>
          <a:endParaRPr lang="es-ES" sz="600" b="1" kern="1200" dirty="0">
            <a:latin typeface="Cambria" panose="02040503050406030204" pitchFamily="18" charset="0"/>
          </a:endParaRPr>
        </a:p>
      </dsp:txBody>
      <dsp:txXfrm>
        <a:off x="5931006" y="3273480"/>
        <a:ext cx="625810" cy="352638"/>
      </dsp:txXfrm>
    </dsp:sp>
    <dsp:sp modelId="{250BEE9B-5BCB-4ABB-BEE2-4EAC1736F6F6}">
      <dsp:nvSpPr>
        <dsp:cNvPr id="0" name=""/>
        <dsp:cNvSpPr/>
      </dsp:nvSpPr>
      <dsp:spPr>
        <a:xfrm>
          <a:off x="5931006" y="3706996"/>
          <a:ext cx="625810"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OPERATIVA </a:t>
          </a:r>
          <a:br>
            <a:rPr lang="es-ES" sz="600" b="1" kern="1200" dirty="0" smtClean="0">
              <a:latin typeface="Cambria" panose="02040503050406030204" pitchFamily="18" charset="0"/>
            </a:rPr>
          </a:br>
          <a:r>
            <a:rPr lang="es-ES" sz="600" b="1" kern="1200" dirty="0" smtClean="0">
              <a:latin typeface="Cambria" panose="02040503050406030204" pitchFamily="18" charset="0"/>
            </a:rPr>
            <a:t>ZONA SUR</a:t>
          </a:r>
          <a:endParaRPr lang="es-ES" sz="600" b="1" kern="1200" dirty="0">
            <a:latin typeface="Cambria" panose="02040503050406030204" pitchFamily="18" charset="0"/>
          </a:endParaRPr>
        </a:p>
      </dsp:txBody>
      <dsp:txXfrm>
        <a:off x="5931006" y="3706996"/>
        <a:ext cx="625810" cy="352638"/>
      </dsp:txXfrm>
    </dsp:sp>
    <dsp:sp modelId="{B6C3B020-D11A-48D1-9524-0CDE4B43A6D5}">
      <dsp:nvSpPr>
        <dsp:cNvPr id="0" name=""/>
        <dsp:cNvSpPr/>
      </dsp:nvSpPr>
      <dsp:spPr>
        <a:xfrm>
          <a:off x="5931006" y="4163312"/>
          <a:ext cx="625810"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OPERATIVA </a:t>
          </a:r>
          <a:br>
            <a:rPr lang="es-ES" sz="600" b="1" kern="1200" dirty="0" smtClean="0">
              <a:latin typeface="Cambria" panose="02040503050406030204" pitchFamily="18" charset="0"/>
            </a:rPr>
          </a:br>
          <a:r>
            <a:rPr lang="es-ES" sz="600" b="1" kern="1200" dirty="0" smtClean="0">
              <a:latin typeface="Cambria" panose="02040503050406030204" pitchFamily="18" charset="0"/>
            </a:rPr>
            <a:t>ZONA PONIENTE</a:t>
          </a:r>
          <a:endParaRPr lang="es-ES" sz="600" b="1" kern="1200" dirty="0">
            <a:latin typeface="Cambria" panose="02040503050406030204" pitchFamily="18" charset="0"/>
          </a:endParaRPr>
        </a:p>
      </dsp:txBody>
      <dsp:txXfrm>
        <a:off x="5931006" y="4163312"/>
        <a:ext cx="625810" cy="352638"/>
      </dsp:txXfrm>
    </dsp:sp>
    <dsp:sp modelId="{73F347D4-25F7-493C-9462-11BCF02E2B71}">
      <dsp:nvSpPr>
        <dsp:cNvPr id="0" name=""/>
        <dsp:cNvSpPr/>
      </dsp:nvSpPr>
      <dsp:spPr>
        <a:xfrm>
          <a:off x="5931006" y="4608259"/>
          <a:ext cx="625810"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OPERATIVA </a:t>
          </a:r>
          <a:br>
            <a:rPr lang="es-ES" sz="600" b="1" kern="1200" dirty="0" smtClean="0">
              <a:latin typeface="Cambria" panose="02040503050406030204" pitchFamily="18" charset="0"/>
            </a:rPr>
          </a:br>
          <a:r>
            <a:rPr lang="es-ES" sz="600" b="1" kern="1200" dirty="0" smtClean="0">
              <a:latin typeface="Cambria" panose="02040503050406030204" pitchFamily="18" charset="0"/>
            </a:rPr>
            <a:t>ZONA CENTRO</a:t>
          </a:r>
          <a:endParaRPr lang="es-ES" sz="600" b="1" kern="1200" dirty="0">
            <a:latin typeface="Cambria" panose="02040503050406030204" pitchFamily="18" charset="0"/>
          </a:endParaRPr>
        </a:p>
      </dsp:txBody>
      <dsp:txXfrm>
        <a:off x="5931006" y="4608259"/>
        <a:ext cx="625810" cy="352638"/>
      </dsp:txXfrm>
    </dsp:sp>
    <dsp:sp modelId="{BF5C4AEA-FF63-475F-9AC4-2F0D267F025C}">
      <dsp:nvSpPr>
        <dsp:cNvPr id="0" name=""/>
        <dsp:cNvSpPr/>
      </dsp:nvSpPr>
      <dsp:spPr>
        <a:xfrm>
          <a:off x="5931006" y="5043213"/>
          <a:ext cx="625810"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OPERATIVA </a:t>
          </a:r>
          <a:br>
            <a:rPr lang="es-ES" sz="600" b="1" kern="1200" dirty="0" smtClean="0">
              <a:latin typeface="Cambria" panose="02040503050406030204" pitchFamily="18" charset="0"/>
            </a:rPr>
          </a:br>
          <a:r>
            <a:rPr lang="es-ES" sz="600" b="1" kern="1200" dirty="0" smtClean="0">
              <a:latin typeface="Cambria" panose="02040503050406030204" pitchFamily="18" charset="0"/>
            </a:rPr>
            <a:t>ZONA SUR HUAJUCO</a:t>
          </a:r>
          <a:endParaRPr lang="es-ES" sz="600" b="1" kern="1200" dirty="0">
            <a:latin typeface="Cambria" panose="02040503050406030204" pitchFamily="18" charset="0"/>
          </a:endParaRPr>
        </a:p>
      </dsp:txBody>
      <dsp:txXfrm>
        <a:off x="5931006" y="5043213"/>
        <a:ext cx="625810" cy="352638"/>
      </dsp:txXfrm>
    </dsp:sp>
    <dsp:sp modelId="{6846C315-87F3-4B9C-BCBC-E7581EE5C42C}">
      <dsp:nvSpPr>
        <dsp:cNvPr id="0" name=""/>
        <dsp:cNvSpPr/>
      </dsp:nvSpPr>
      <dsp:spPr>
        <a:xfrm>
          <a:off x="5791923" y="5510606"/>
          <a:ext cx="73011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SERVICIOS </a:t>
          </a:r>
          <a:br>
            <a:rPr lang="es-ES" sz="600" b="1" kern="1200" dirty="0" smtClean="0">
              <a:latin typeface="Cambria" panose="02040503050406030204" pitchFamily="18" charset="0"/>
            </a:rPr>
          </a:br>
          <a:r>
            <a:rPr lang="es-ES" sz="600" b="1" kern="1200" dirty="0" smtClean="0">
              <a:latin typeface="Cambria" panose="02040503050406030204" pitchFamily="18" charset="0"/>
            </a:rPr>
            <a:t>TÉCNICOS</a:t>
          </a:r>
          <a:endParaRPr lang="es-ES" sz="600" b="1" kern="1200" dirty="0">
            <a:latin typeface="Cambria" panose="02040503050406030204" pitchFamily="18" charset="0"/>
          </a:endParaRPr>
        </a:p>
      </dsp:txBody>
      <dsp:txXfrm>
        <a:off x="5791923" y="5510606"/>
        <a:ext cx="730111" cy="416113"/>
      </dsp:txXfrm>
    </dsp:sp>
    <dsp:sp modelId="{4DE7AC2E-316A-432D-B50F-81C5BE3E326D}">
      <dsp:nvSpPr>
        <dsp:cNvPr id="0" name=""/>
        <dsp:cNvSpPr/>
      </dsp:nvSpPr>
      <dsp:spPr>
        <a:xfrm>
          <a:off x="5791923" y="6053768"/>
          <a:ext cx="73011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b="1" kern="1200" dirty="0" smtClean="0">
              <a:latin typeface="Cambria" panose="02040503050406030204" pitchFamily="18" charset="0"/>
            </a:rPr>
            <a:t>DIRECCIÓN DE ENLACE MUNICIPAL</a:t>
          </a:r>
          <a:endParaRPr lang="es-ES" sz="500" b="1" kern="1200" dirty="0">
            <a:latin typeface="Cambria" panose="02040503050406030204" pitchFamily="18" charset="0"/>
          </a:endParaRPr>
        </a:p>
      </dsp:txBody>
      <dsp:txXfrm>
        <a:off x="5791923" y="6053768"/>
        <a:ext cx="730111" cy="416113"/>
      </dsp:txXfrm>
    </dsp:sp>
    <dsp:sp modelId="{A2ED4CFD-3404-4D47-946F-9B648A0A8BE1}">
      <dsp:nvSpPr>
        <dsp:cNvPr id="0" name=""/>
        <dsp:cNvSpPr/>
      </dsp:nvSpPr>
      <dsp:spPr>
        <a:xfrm>
          <a:off x="6593967" y="435085"/>
          <a:ext cx="850026"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INFRAESTRUCTURA SOSTENIBLE</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Jose Nazario Pineda Osorio</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6593967" y="435085"/>
        <a:ext cx="850026" cy="675371"/>
      </dsp:txXfrm>
    </dsp:sp>
    <dsp:sp modelId="{60CA95E6-D65C-4BD4-A7F2-09291837C294}">
      <dsp:nvSpPr>
        <dsp:cNvPr id="0" name=""/>
        <dsp:cNvSpPr/>
      </dsp:nvSpPr>
      <dsp:spPr>
        <a:xfrm>
          <a:off x="6806474" y="1230529"/>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PROYECTOS</a:t>
          </a:r>
          <a:endParaRPr lang="es-ES" sz="600" kern="1200" dirty="0">
            <a:latin typeface="Cambria" panose="02040503050406030204" pitchFamily="18" charset="0"/>
          </a:endParaRPr>
        </a:p>
      </dsp:txBody>
      <dsp:txXfrm>
        <a:off x="6806474" y="1230529"/>
        <a:ext cx="695342" cy="405178"/>
      </dsp:txXfrm>
    </dsp:sp>
    <dsp:sp modelId="{1BC5E3FD-82BA-496D-9A1A-5B03E97F1656}">
      <dsp:nvSpPr>
        <dsp:cNvPr id="0" name=""/>
        <dsp:cNvSpPr/>
      </dsp:nvSpPr>
      <dsp:spPr>
        <a:xfrm>
          <a:off x="6806474" y="1753953"/>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PARA LA GESTIÓN DE FINANCIAMIENTO SOSTENIBLE</a:t>
          </a:r>
          <a:endParaRPr lang="es-ES" sz="600" kern="1200" dirty="0">
            <a:latin typeface="Cambria" panose="02040503050406030204" pitchFamily="18" charset="0"/>
          </a:endParaRPr>
        </a:p>
      </dsp:txBody>
      <dsp:txXfrm>
        <a:off x="6806474" y="1753953"/>
        <a:ext cx="695342" cy="405178"/>
      </dsp:txXfrm>
    </dsp:sp>
    <dsp:sp modelId="{3616EB4A-66D6-4A00-8A50-44D1F3BA7C7E}">
      <dsp:nvSpPr>
        <dsp:cNvPr id="0" name=""/>
        <dsp:cNvSpPr/>
      </dsp:nvSpPr>
      <dsp:spPr>
        <a:xfrm>
          <a:off x="6806474" y="2280868"/>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10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PLANEACIÓN DE OBRAS Y CONTRATACIÓN</a:t>
          </a:r>
          <a:endParaRPr lang="es-ES" sz="600" kern="1200" dirty="0">
            <a:latin typeface="Cambria" panose="02040503050406030204" pitchFamily="18" charset="0"/>
          </a:endParaRPr>
        </a:p>
      </dsp:txBody>
      <dsp:txXfrm>
        <a:off x="6806474" y="2280868"/>
        <a:ext cx="695342" cy="405178"/>
      </dsp:txXfrm>
    </dsp:sp>
    <dsp:sp modelId="{EF2C8641-9F0B-4203-87B3-FCBDD89E237A}">
      <dsp:nvSpPr>
        <dsp:cNvPr id="0" name=""/>
        <dsp:cNvSpPr/>
      </dsp:nvSpPr>
      <dsp:spPr>
        <a:xfrm>
          <a:off x="6806474" y="2834185"/>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SEGUIMIENTO DE OBRAS</a:t>
          </a:r>
          <a:endParaRPr lang="es-ES" sz="600" kern="1200" dirty="0">
            <a:latin typeface="Cambria" panose="02040503050406030204" pitchFamily="18" charset="0"/>
          </a:endParaRPr>
        </a:p>
      </dsp:txBody>
      <dsp:txXfrm>
        <a:off x="6806474" y="2834185"/>
        <a:ext cx="695342" cy="405178"/>
      </dsp:txXfrm>
    </dsp:sp>
    <dsp:sp modelId="{A0CC61B0-72B3-4135-8581-8793F0FDEDC8}">
      <dsp:nvSpPr>
        <dsp:cNvPr id="0" name=""/>
        <dsp:cNvSpPr/>
      </dsp:nvSpPr>
      <dsp:spPr>
        <a:xfrm>
          <a:off x="6806474" y="3366412"/>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GESTIÓN DE PAVIMENTOS</a:t>
          </a:r>
          <a:endParaRPr lang="es-ES" sz="600" kern="1200" dirty="0">
            <a:latin typeface="Cambria" panose="02040503050406030204" pitchFamily="18" charset="0"/>
          </a:endParaRPr>
        </a:p>
      </dsp:txBody>
      <dsp:txXfrm>
        <a:off x="6806474" y="3366412"/>
        <a:ext cx="695342" cy="405178"/>
      </dsp:txXfrm>
    </dsp:sp>
    <dsp:sp modelId="{708D5480-8F0D-4DA9-88C9-319342FEEF0E}">
      <dsp:nvSpPr>
        <dsp:cNvPr id="0" name=""/>
        <dsp:cNvSpPr/>
      </dsp:nvSpPr>
      <dsp:spPr>
        <a:xfrm>
          <a:off x="6806474" y="3898640"/>
          <a:ext cx="695342"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kern="1200" dirty="0">
            <a:latin typeface="Cambria" panose="02040503050406030204" pitchFamily="18" charset="0"/>
          </a:endParaRPr>
        </a:p>
      </dsp:txBody>
      <dsp:txXfrm>
        <a:off x="6806474" y="3898640"/>
        <a:ext cx="695342" cy="405178"/>
      </dsp:txXfrm>
    </dsp:sp>
    <dsp:sp modelId="{E67BB4EE-BBE7-4541-833F-F7D9AE943F40}">
      <dsp:nvSpPr>
        <dsp:cNvPr id="0" name=""/>
        <dsp:cNvSpPr/>
      </dsp:nvSpPr>
      <dsp:spPr>
        <a:xfrm>
          <a:off x="7571042" y="435085"/>
          <a:ext cx="840988"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DESARROLLO URBANO SOSTENIBLE</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Fernando Gutiérrez</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Moreno</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7571042" y="435085"/>
        <a:ext cx="840988" cy="675371"/>
      </dsp:txXfrm>
    </dsp:sp>
    <dsp:sp modelId="{462D3D98-DAB1-4320-ABA5-F257E9F7AC1D}">
      <dsp:nvSpPr>
        <dsp:cNvPr id="0" name=""/>
        <dsp:cNvSpPr/>
      </dsp:nvSpPr>
      <dsp:spPr>
        <a:xfrm>
          <a:off x="7747017" y="1237504"/>
          <a:ext cx="843807" cy="482895"/>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GENERAL PARA UN DESARROLLO INTEGRADO, COMPACTO Y EFICIENTE</a:t>
          </a:r>
          <a:endParaRPr lang="es-ES" sz="600" b="1" kern="1200" dirty="0">
            <a:latin typeface="Cambria" panose="02040503050406030204" pitchFamily="18" charset="0"/>
          </a:endParaRPr>
        </a:p>
      </dsp:txBody>
      <dsp:txXfrm>
        <a:off x="7747017" y="1237504"/>
        <a:ext cx="843807" cy="482895"/>
      </dsp:txXfrm>
    </dsp:sp>
    <dsp:sp modelId="{F29688B4-7305-4220-ABD7-AF153F0E7E87}">
      <dsp:nvSpPr>
        <dsp:cNvPr id="0" name=""/>
        <dsp:cNvSpPr/>
      </dsp:nvSpPr>
      <dsp:spPr>
        <a:xfrm>
          <a:off x="7898982" y="1847449"/>
          <a:ext cx="765176" cy="46010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PARA LA INTEGRACIÓN DE DISTRITOS, SUB-CENTROS Y NUEVOS DESARROLLOS</a:t>
          </a:r>
          <a:endParaRPr lang="es-ES" sz="600" b="1" kern="1200" dirty="0">
            <a:latin typeface="Cambria" panose="02040503050406030204" pitchFamily="18" charset="0"/>
          </a:endParaRPr>
        </a:p>
      </dsp:txBody>
      <dsp:txXfrm>
        <a:off x="7898982" y="1847449"/>
        <a:ext cx="765176" cy="460108"/>
      </dsp:txXfrm>
    </dsp:sp>
    <dsp:sp modelId="{5E825479-11F6-4EC9-A289-9D1B9F0046C9}">
      <dsp:nvSpPr>
        <dsp:cNvPr id="0" name=""/>
        <dsp:cNvSpPr/>
      </dsp:nvSpPr>
      <dsp:spPr>
        <a:xfrm>
          <a:off x="7898982" y="2434606"/>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PROYECTOS TÉCNICOS</a:t>
          </a:r>
          <a:endParaRPr lang="es-ES" sz="600" b="1" kern="1200" dirty="0">
            <a:latin typeface="Cambria" panose="02040503050406030204" pitchFamily="18" charset="0"/>
          </a:endParaRPr>
        </a:p>
      </dsp:txBody>
      <dsp:txXfrm>
        <a:off x="7898982" y="2434606"/>
        <a:ext cx="604992" cy="352638"/>
      </dsp:txXfrm>
    </dsp:sp>
    <dsp:sp modelId="{98F41D45-8B2C-414D-8E85-C7E9420EBDD8}">
      <dsp:nvSpPr>
        <dsp:cNvPr id="0" name=""/>
        <dsp:cNvSpPr/>
      </dsp:nvSpPr>
      <dsp:spPr>
        <a:xfrm>
          <a:off x="7898982" y="2914292"/>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PARA UN DESARROLLO COMPACTO</a:t>
          </a:r>
          <a:endParaRPr lang="es-ES" sz="600" b="1" kern="1200" dirty="0">
            <a:latin typeface="Cambria" panose="02040503050406030204" pitchFamily="18" charset="0"/>
          </a:endParaRPr>
        </a:p>
      </dsp:txBody>
      <dsp:txXfrm>
        <a:off x="7898982" y="2914292"/>
        <a:ext cx="604992" cy="352638"/>
      </dsp:txXfrm>
    </dsp:sp>
    <dsp:sp modelId="{5FA55205-F6D8-4D16-BD5D-F4AEB46A168F}">
      <dsp:nvSpPr>
        <dsp:cNvPr id="0" name=""/>
        <dsp:cNvSpPr/>
      </dsp:nvSpPr>
      <dsp:spPr>
        <a:xfrm>
          <a:off x="7747011" y="3393979"/>
          <a:ext cx="775376"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MOVILIDAD Y ESPACIO PÚBLICO</a:t>
          </a:r>
          <a:endParaRPr lang="es-ES" sz="600" kern="1200" dirty="0"/>
        </a:p>
      </dsp:txBody>
      <dsp:txXfrm>
        <a:off x="7747011" y="3393979"/>
        <a:ext cx="775376" cy="416113"/>
      </dsp:txXfrm>
    </dsp:sp>
    <dsp:sp modelId="{AB6DEC0C-49D5-42A9-8C69-2BA99972D332}">
      <dsp:nvSpPr>
        <dsp:cNvPr id="0" name=""/>
        <dsp:cNvSpPr/>
      </dsp:nvSpPr>
      <dsp:spPr>
        <a:xfrm>
          <a:off x="7881874" y="3937141"/>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PARA UNA MOVILIDAD SOSTENIBLE</a:t>
          </a:r>
          <a:endParaRPr lang="es-ES" sz="600" b="1" kern="1200" dirty="0">
            <a:latin typeface="Cambria" panose="02040503050406030204" pitchFamily="18" charset="0"/>
          </a:endParaRPr>
        </a:p>
      </dsp:txBody>
      <dsp:txXfrm>
        <a:off x="7881874" y="3937141"/>
        <a:ext cx="604992" cy="352638"/>
      </dsp:txXfrm>
    </dsp:sp>
    <dsp:sp modelId="{5849E4FC-96BA-4025-9D27-A0FFD800C857}">
      <dsp:nvSpPr>
        <dsp:cNvPr id="0" name=""/>
        <dsp:cNvSpPr/>
      </dsp:nvSpPr>
      <dsp:spPr>
        <a:xfrm>
          <a:off x="7881874" y="4416828"/>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SEGURIDAD VIAL</a:t>
          </a:r>
          <a:endParaRPr lang="es-ES" sz="600" b="1" kern="1200" dirty="0">
            <a:latin typeface="Cambria" panose="02040503050406030204" pitchFamily="18" charset="0"/>
          </a:endParaRPr>
        </a:p>
      </dsp:txBody>
      <dsp:txXfrm>
        <a:off x="7881874" y="4416828"/>
        <a:ext cx="604992" cy="352638"/>
      </dsp:txXfrm>
    </dsp:sp>
    <dsp:sp modelId="{2DF8FB04-7DDF-45D2-8CEA-AE1934227C96}">
      <dsp:nvSpPr>
        <dsp:cNvPr id="0" name=""/>
        <dsp:cNvSpPr/>
      </dsp:nvSpPr>
      <dsp:spPr>
        <a:xfrm>
          <a:off x="7747011" y="4896514"/>
          <a:ext cx="775376"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PARA UN DESARROLLO VERDE</a:t>
          </a:r>
          <a:endParaRPr lang="es-ES" sz="600" kern="1200" dirty="0"/>
        </a:p>
      </dsp:txBody>
      <dsp:txXfrm>
        <a:off x="7747011" y="4896514"/>
        <a:ext cx="775376" cy="416113"/>
      </dsp:txXfrm>
    </dsp:sp>
    <dsp:sp modelId="{6021112B-E7FE-439E-ADA3-4B7006106A79}">
      <dsp:nvSpPr>
        <dsp:cNvPr id="0" name=""/>
        <dsp:cNvSpPr/>
      </dsp:nvSpPr>
      <dsp:spPr>
        <a:xfrm>
          <a:off x="7881874" y="5439677"/>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ATENCIÓN AL CAMBIO CLIMÁTICO</a:t>
          </a:r>
          <a:endParaRPr lang="es-ES" sz="600" b="1" kern="1200" dirty="0">
            <a:latin typeface="Cambria" panose="02040503050406030204" pitchFamily="18" charset="0"/>
          </a:endParaRPr>
        </a:p>
      </dsp:txBody>
      <dsp:txXfrm>
        <a:off x="7881874" y="5439677"/>
        <a:ext cx="604992" cy="352638"/>
      </dsp:txXfrm>
    </dsp:sp>
    <dsp:sp modelId="{28506834-C9CA-4F9B-BE32-BFA8902AD151}">
      <dsp:nvSpPr>
        <dsp:cNvPr id="0" name=""/>
        <dsp:cNvSpPr/>
      </dsp:nvSpPr>
      <dsp:spPr>
        <a:xfrm>
          <a:off x="7881874" y="5919363"/>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PARA UNA CIUDAD VERDE</a:t>
          </a:r>
          <a:endParaRPr lang="es-ES" sz="600" b="1" kern="1200" dirty="0">
            <a:latin typeface="Cambria" panose="02040503050406030204" pitchFamily="18" charset="0"/>
          </a:endParaRPr>
        </a:p>
      </dsp:txBody>
      <dsp:txXfrm>
        <a:off x="7881874" y="5919363"/>
        <a:ext cx="604992" cy="352638"/>
      </dsp:txXfrm>
    </dsp:sp>
    <dsp:sp modelId="{7A6DEB35-0AC7-4847-812D-0F29825F5FA6}">
      <dsp:nvSpPr>
        <dsp:cNvPr id="0" name=""/>
        <dsp:cNvSpPr/>
      </dsp:nvSpPr>
      <dsp:spPr>
        <a:xfrm>
          <a:off x="7881874" y="6399049"/>
          <a:ext cx="604992" cy="35263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EFICIENCIA ENERGÉTICA</a:t>
          </a:r>
          <a:endParaRPr lang="es-ES" sz="600" b="1" kern="1200" dirty="0">
            <a:latin typeface="Cambria" panose="02040503050406030204" pitchFamily="18" charset="0"/>
          </a:endParaRPr>
        </a:p>
      </dsp:txBody>
      <dsp:txXfrm>
        <a:off x="7881874" y="6399049"/>
        <a:ext cx="604992" cy="352638"/>
      </dsp:txXfrm>
    </dsp:sp>
    <dsp:sp modelId="{30EA7D1C-B56E-4A29-A205-828879F5DB0A}">
      <dsp:nvSpPr>
        <dsp:cNvPr id="0" name=""/>
        <dsp:cNvSpPr/>
      </dsp:nvSpPr>
      <dsp:spPr>
        <a:xfrm>
          <a:off x="7781289" y="6878736"/>
          <a:ext cx="775376"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kern="1200" dirty="0"/>
        </a:p>
      </dsp:txBody>
      <dsp:txXfrm>
        <a:off x="7781289" y="6878736"/>
        <a:ext cx="775376" cy="416113"/>
      </dsp:txXfrm>
    </dsp:sp>
    <dsp:sp modelId="{0BCFBE12-781B-4143-9407-833F9B770CE1}">
      <dsp:nvSpPr>
        <dsp:cNvPr id="0" name=""/>
        <dsp:cNvSpPr/>
      </dsp:nvSpPr>
      <dsp:spPr>
        <a:xfrm>
          <a:off x="8686995" y="435085"/>
          <a:ext cx="775376"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INNOVACIÓN Y GOBIERNO ABIERTO</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Federico Eugenio</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Vargas Rodriguez</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8686995" y="435085"/>
        <a:ext cx="775376" cy="675371"/>
      </dsp:txXfrm>
    </dsp:sp>
    <dsp:sp modelId="{7962AA10-EE2D-4B3A-BEE3-1449BB716C25}">
      <dsp:nvSpPr>
        <dsp:cNvPr id="0" name=""/>
        <dsp:cNvSpPr/>
      </dsp:nvSpPr>
      <dsp:spPr>
        <a:xfrm>
          <a:off x="8823843" y="1237504"/>
          <a:ext cx="741660"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GOBIERNO DIGITAL Y SOPORTE TECNOLÓGICO</a:t>
          </a:r>
          <a:endParaRPr lang="es-ES" sz="600" kern="1200" dirty="0"/>
        </a:p>
      </dsp:txBody>
      <dsp:txXfrm>
        <a:off x="8823843" y="1237504"/>
        <a:ext cx="741660" cy="405178"/>
      </dsp:txXfrm>
    </dsp:sp>
    <dsp:sp modelId="{5A4899A0-2A41-47DD-8E0F-5CDB979B7836}">
      <dsp:nvSpPr>
        <dsp:cNvPr id="0" name=""/>
        <dsp:cNvSpPr/>
      </dsp:nvSpPr>
      <dsp:spPr>
        <a:xfrm>
          <a:off x="8948244" y="1769731"/>
          <a:ext cx="674239"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GOBIERNO DIGITAL</a:t>
          </a:r>
          <a:endParaRPr lang="es-ES" sz="600" b="1" kern="1200" dirty="0">
            <a:latin typeface="Cambria" panose="02040503050406030204" pitchFamily="18" charset="0"/>
          </a:endParaRPr>
        </a:p>
      </dsp:txBody>
      <dsp:txXfrm>
        <a:off x="8948244" y="1769731"/>
        <a:ext cx="674239" cy="405178"/>
      </dsp:txXfrm>
    </dsp:sp>
    <dsp:sp modelId="{3B176A43-78BA-44C2-B426-C78A021490C2}">
      <dsp:nvSpPr>
        <dsp:cNvPr id="0" name=""/>
        <dsp:cNvSpPr/>
      </dsp:nvSpPr>
      <dsp:spPr>
        <a:xfrm>
          <a:off x="8948244" y="2301958"/>
          <a:ext cx="674239"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57810">
            <a:lnSpc>
              <a:spcPct val="90000"/>
            </a:lnSpc>
            <a:spcBef>
              <a:spcPct val="0"/>
            </a:spcBef>
            <a:spcAft>
              <a:spcPct val="35000"/>
            </a:spcAft>
          </a:pPr>
          <a:r>
            <a:rPr lang="es-ES" sz="580" b="1" kern="1200" dirty="0" smtClean="0">
              <a:latin typeface="Cambria" panose="02040503050406030204" pitchFamily="18" charset="0"/>
            </a:rPr>
            <a:t>DIRECCIÓN DE SOPORTE E INFRAESTRUCTURA</a:t>
          </a:r>
          <a:endParaRPr lang="es-ES" sz="580" b="1" kern="1200" dirty="0">
            <a:latin typeface="Cambria" panose="02040503050406030204" pitchFamily="18" charset="0"/>
          </a:endParaRPr>
        </a:p>
      </dsp:txBody>
      <dsp:txXfrm>
        <a:off x="8948244" y="2301958"/>
        <a:ext cx="674239" cy="405178"/>
      </dsp:txXfrm>
    </dsp:sp>
    <dsp:sp modelId="{7F191830-94C8-4104-95E7-67B3CEC4BF27}">
      <dsp:nvSpPr>
        <dsp:cNvPr id="0" name=""/>
        <dsp:cNvSpPr/>
      </dsp:nvSpPr>
      <dsp:spPr>
        <a:xfrm>
          <a:off x="8823843" y="2834185"/>
          <a:ext cx="74166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PARTICIPACIÓN CIUDADANA</a:t>
          </a:r>
          <a:endParaRPr lang="es-ES" sz="600" kern="1200" dirty="0"/>
        </a:p>
      </dsp:txBody>
      <dsp:txXfrm>
        <a:off x="8823843" y="2834185"/>
        <a:ext cx="741666" cy="405178"/>
      </dsp:txXfrm>
    </dsp:sp>
    <dsp:sp modelId="{09142732-1E81-484B-ADD8-DE05915B1430}">
      <dsp:nvSpPr>
        <dsp:cNvPr id="0" name=""/>
        <dsp:cNvSpPr/>
      </dsp:nvSpPr>
      <dsp:spPr>
        <a:xfrm>
          <a:off x="8823843" y="3366412"/>
          <a:ext cx="74166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MEJORA REGULATORIA</a:t>
          </a:r>
        </a:p>
      </dsp:txBody>
      <dsp:txXfrm>
        <a:off x="8823843" y="3366412"/>
        <a:ext cx="741666" cy="405178"/>
      </dsp:txXfrm>
    </dsp:sp>
    <dsp:sp modelId="{7F2BC44D-CC9E-408F-8593-C0D20EB2D012}">
      <dsp:nvSpPr>
        <dsp:cNvPr id="0" name=""/>
        <dsp:cNvSpPr/>
      </dsp:nvSpPr>
      <dsp:spPr>
        <a:xfrm>
          <a:off x="8823843" y="3898640"/>
          <a:ext cx="74166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kern="1200" dirty="0"/>
        </a:p>
      </dsp:txBody>
      <dsp:txXfrm>
        <a:off x="8823843" y="3898640"/>
        <a:ext cx="741666" cy="405178"/>
      </dsp:txXfrm>
    </dsp:sp>
    <dsp:sp modelId="{D95D01BF-3579-4806-A3AB-77BE60F789C5}">
      <dsp:nvSpPr>
        <dsp:cNvPr id="0" name=""/>
        <dsp:cNvSpPr/>
      </dsp:nvSpPr>
      <dsp:spPr>
        <a:xfrm>
          <a:off x="9673859" y="435085"/>
          <a:ext cx="900168"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 DE DESARROLLO HUMANO E IGUALDAD SUSTANTIVA</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Karina </a:t>
          </a:r>
          <a:r>
            <a:rPr lang="es-ES" altLang="es-MX" sz="700" kern="1200" dirty="0" err="1" smtClean="0">
              <a:latin typeface="Cambria" panose="02040503050406030204" pitchFamily="18" charset="0"/>
              <a:ea typeface="Cambria" panose="02040503050406030204" pitchFamily="18" charset="0"/>
            </a:rPr>
            <a:t>Marlen</a:t>
          </a:r>
          <a:r>
            <a:rPr lang="es-ES" altLang="es-MX" sz="700" kern="1200" dirty="0" smtClean="0">
              <a:latin typeface="Cambria" panose="02040503050406030204" pitchFamily="18" charset="0"/>
              <a:ea typeface="Cambria" panose="02040503050406030204" pitchFamily="18" charset="0"/>
            </a:rPr>
            <a:t> </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Barrón Perales</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9673859" y="435085"/>
        <a:ext cx="900168" cy="675371"/>
      </dsp:txXfrm>
    </dsp:sp>
    <dsp:sp modelId="{E2BCE37F-0AAC-4663-A440-57A729C5F14B}">
      <dsp:nvSpPr>
        <dsp:cNvPr id="0" name=""/>
        <dsp:cNvSpPr/>
      </dsp:nvSpPr>
      <dsp:spPr>
        <a:xfrm>
          <a:off x="9878888" y="1237504"/>
          <a:ext cx="741660" cy="406394"/>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PROMOCIÓN DEL BIENESTAR</a:t>
          </a:r>
          <a:endParaRPr lang="es-ES" sz="600" b="1" kern="1200" dirty="0">
            <a:latin typeface="Cambria" panose="02040503050406030204" pitchFamily="18" charset="0"/>
          </a:endParaRPr>
        </a:p>
      </dsp:txBody>
      <dsp:txXfrm>
        <a:off x="9878888" y="1237504"/>
        <a:ext cx="741660" cy="406394"/>
      </dsp:txXfrm>
    </dsp:sp>
    <dsp:sp modelId="{48526770-9E80-4D81-BA40-6077140C4390}">
      <dsp:nvSpPr>
        <dsp:cNvPr id="0" name=""/>
        <dsp:cNvSpPr/>
      </dsp:nvSpPr>
      <dsp:spPr>
        <a:xfrm>
          <a:off x="10080880" y="1770947"/>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SALUD</a:t>
          </a:r>
          <a:endParaRPr lang="es-ES" sz="600" b="1" kern="1200" dirty="0">
            <a:latin typeface="Cambria" panose="02040503050406030204" pitchFamily="18" charset="0"/>
          </a:endParaRPr>
        </a:p>
      </dsp:txBody>
      <dsp:txXfrm>
        <a:off x="10080880" y="1770947"/>
        <a:ext cx="604992" cy="343372"/>
      </dsp:txXfrm>
    </dsp:sp>
    <dsp:sp modelId="{44E9FD46-4522-4870-8F75-DBF4911748B9}">
      <dsp:nvSpPr>
        <dsp:cNvPr id="0" name=""/>
        <dsp:cNvSpPr/>
      </dsp:nvSpPr>
      <dsp:spPr>
        <a:xfrm>
          <a:off x="10080880" y="2241368"/>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EDUCACIÓN</a:t>
          </a:r>
          <a:endParaRPr lang="es-ES" sz="600" b="1" kern="1200" dirty="0">
            <a:latin typeface="Cambria" panose="02040503050406030204" pitchFamily="18" charset="0"/>
          </a:endParaRPr>
        </a:p>
      </dsp:txBody>
      <dsp:txXfrm>
        <a:off x="10080880" y="2241368"/>
        <a:ext cx="604992" cy="343372"/>
      </dsp:txXfrm>
    </dsp:sp>
    <dsp:sp modelId="{788F56BE-A252-4EF6-AAF7-0512B26B5989}">
      <dsp:nvSpPr>
        <dsp:cNvPr id="0" name=""/>
        <dsp:cNvSpPr/>
      </dsp:nvSpPr>
      <dsp:spPr>
        <a:xfrm>
          <a:off x="10080880" y="2711789"/>
          <a:ext cx="604992" cy="343372"/>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CULTURA FÍSICA Y DE DEPORTE</a:t>
          </a:r>
          <a:endParaRPr lang="es-ES" sz="600" b="1" kern="1200" dirty="0">
            <a:latin typeface="Cambria" panose="02040503050406030204" pitchFamily="18" charset="0"/>
          </a:endParaRPr>
        </a:p>
      </dsp:txBody>
      <dsp:txXfrm>
        <a:off x="10080880" y="2711789"/>
        <a:ext cx="604992" cy="343372"/>
      </dsp:txXfrm>
    </dsp:sp>
    <dsp:sp modelId="{820BD362-AC05-4E49-ABF7-C1E634CBDF49}">
      <dsp:nvSpPr>
        <dsp:cNvPr id="0" name=""/>
        <dsp:cNvSpPr/>
      </dsp:nvSpPr>
      <dsp:spPr>
        <a:xfrm>
          <a:off x="9878888" y="3182210"/>
          <a:ext cx="79214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IGUALDAD SUSTANTIVA</a:t>
          </a:r>
          <a:endParaRPr lang="es-ES" sz="600" b="1" kern="1200" dirty="0">
            <a:latin typeface="Cambria" panose="02040503050406030204" pitchFamily="18" charset="0"/>
          </a:endParaRPr>
        </a:p>
      </dsp:txBody>
      <dsp:txXfrm>
        <a:off x="9878888" y="3182210"/>
        <a:ext cx="792146" cy="405178"/>
      </dsp:txXfrm>
    </dsp:sp>
    <dsp:sp modelId="{8A4E71B8-D0B5-49B0-B6A4-BF644215280C}">
      <dsp:nvSpPr>
        <dsp:cNvPr id="0" name=""/>
        <dsp:cNvSpPr/>
      </dsp:nvSpPr>
      <dsp:spPr>
        <a:xfrm>
          <a:off x="9878888" y="3714437"/>
          <a:ext cx="79214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53365">
            <a:lnSpc>
              <a:spcPct val="100000"/>
            </a:lnSpc>
            <a:spcBef>
              <a:spcPct val="0"/>
            </a:spcBef>
            <a:spcAft>
              <a:spcPts val="0"/>
            </a:spcAft>
          </a:pPr>
          <a:r>
            <a:rPr lang="es-ES_tradnl" altLang="es-MX" sz="570" b="1" kern="1200" dirty="0" smtClean="0">
              <a:latin typeface="Cambria" panose="02040503050406030204" pitchFamily="18" charset="0"/>
              <a:ea typeface="Cambria" panose="02040503050406030204" pitchFamily="18" charset="0"/>
              <a:cs typeface="Cambria" panose="02040503050406030204" pitchFamily="18" charset="0"/>
            </a:rPr>
            <a:t>DIRECCIÓN DE</a:t>
          </a:r>
        </a:p>
        <a:p>
          <a:pPr lvl="0" algn="ctr" defTabSz="253365">
            <a:lnSpc>
              <a:spcPct val="100000"/>
            </a:lnSpc>
            <a:spcBef>
              <a:spcPct val="0"/>
            </a:spcBef>
            <a:spcAft>
              <a:spcPts val="0"/>
            </a:spcAft>
          </a:pPr>
          <a:r>
            <a:rPr lang="es-ES_tradnl" altLang="es-MX" sz="570" b="1" kern="1200" dirty="0" smtClean="0">
              <a:latin typeface="Cambria" panose="02040503050406030204" pitchFamily="18" charset="0"/>
              <a:ea typeface="Cambria" panose="02040503050406030204" pitchFamily="18" charset="0"/>
              <a:cs typeface="Cambria" panose="02040503050406030204" pitchFamily="18" charset="0"/>
            </a:rPr>
            <a:t>VINCULACIÓN INTERINSTITUCIONAL</a:t>
          </a:r>
          <a:endParaRPr lang="es-ES" sz="570" b="1" kern="1200" dirty="0">
            <a:latin typeface="Cambria" panose="02040503050406030204" pitchFamily="18" charset="0"/>
          </a:endParaRPr>
        </a:p>
      </dsp:txBody>
      <dsp:txXfrm>
        <a:off x="9878888" y="3714437"/>
        <a:ext cx="792146" cy="405178"/>
      </dsp:txXfrm>
    </dsp:sp>
    <dsp:sp modelId="{D149468F-52D8-44B5-AF7D-1FB2585D643E}">
      <dsp:nvSpPr>
        <dsp:cNvPr id="0" name=""/>
        <dsp:cNvSpPr/>
      </dsp:nvSpPr>
      <dsp:spPr>
        <a:xfrm>
          <a:off x="9878888" y="4246665"/>
          <a:ext cx="792146"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ts val="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a:t>
          </a:r>
        </a:p>
        <a:p>
          <a:pPr lvl="0" algn="ctr" defTabSz="266700">
            <a:lnSpc>
              <a:spcPct val="90000"/>
            </a:lnSpc>
            <a:spcBef>
              <a:spcPct val="0"/>
            </a:spcBef>
            <a:spcAft>
              <a:spcPts val="0"/>
            </a:spcAft>
          </a:pPr>
          <a:r>
            <a:rPr lang="es-ES" sz="600" b="1" kern="1200" dirty="0" smtClean="0">
              <a:latin typeface="Cambria" panose="02040503050406030204" pitchFamily="18" charset="0"/>
            </a:rPr>
            <a:t>ENLACE MUNICIPAL</a:t>
          </a:r>
          <a:endParaRPr lang="es-ES" sz="600" b="1" kern="1200" dirty="0">
            <a:latin typeface="Cambria" panose="02040503050406030204" pitchFamily="18" charset="0"/>
          </a:endParaRPr>
        </a:p>
      </dsp:txBody>
      <dsp:txXfrm>
        <a:off x="9878888" y="4246665"/>
        <a:ext cx="792146" cy="405178"/>
      </dsp:txXfrm>
    </dsp:sp>
    <dsp:sp modelId="{16D7E4EF-8140-4316-BD69-44DEC4F8DADF}">
      <dsp:nvSpPr>
        <dsp:cNvPr id="0" name=""/>
        <dsp:cNvSpPr/>
      </dsp:nvSpPr>
      <dsp:spPr>
        <a:xfrm>
          <a:off x="10844296" y="435085"/>
          <a:ext cx="943933"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SISTEMA PARA EL DESARROLLO INTEGRAL DE LA FAMILIA</a:t>
          </a:r>
        </a:p>
        <a:p>
          <a:pPr lvl="0" algn="ctr" defTabSz="311150">
            <a:spcBef>
              <a:spcPct val="0"/>
            </a:spcBef>
          </a:pPr>
          <a:r>
            <a:rPr lang="es-ES" altLang="es-MX" sz="700" kern="1200" dirty="0" err="1" smtClean="0">
              <a:latin typeface="Cambria" panose="02040503050406030204" pitchFamily="18" charset="0"/>
              <a:ea typeface="Cambria" panose="02040503050406030204" pitchFamily="18" charset="0"/>
            </a:rPr>
            <a:t>Xochitl</a:t>
          </a:r>
          <a:r>
            <a:rPr lang="es-ES" altLang="es-MX" sz="700" kern="1200" dirty="0" smtClean="0">
              <a:latin typeface="Cambria" panose="02040503050406030204" pitchFamily="18" charset="0"/>
              <a:ea typeface="Cambria" panose="02040503050406030204" pitchFamily="18" charset="0"/>
            </a:rPr>
            <a:t> Francisca Loredo Salazar</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10844296" y="435085"/>
        <a:ext cx="943933" cy="675371"/>
      </dsp:txXfrm>
    </dsp:sp>
    <dsp:sp modelId="{6FB10C45-ECD7-4DB2-981D-FD875AEB3D2A}">
      <dsp:nvSpPr>
        <dsp:cNvPr id="0" name=""/>
        <dsp:cNvSpPr/>
      </dsp:nvSpPr>
      <dsp:spPr>
        <a:xfrm>
          <a:off x="11037881" y="1237504"/>
          <a:ext cx="741660"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INFANCIA Y FAMILIA</a:t>
          </a:r>
          <a:endParaRPr lang="es-ES" sz="600" b="1" kern="1200" dirty="0">
            <a:latin typeface="Cambria" panose="02040503050406030204" pitchFamily="18" charset="0"/>
          </a:endParaRPr>
        </a:p>
      </dsp:txBody>
      <dsp:txXfrm>
        <a:off x="11037881" y="1237504"/>
        <a:ext cx="741660" cy="405178"/>
      </dsp:txXfrm>
    </dsp:sp>
    <dsp:sp modelId="{443CCF2A-BC8C-423D-9B17-35EDA7B38607}">
      <dsp:nvSpPr>
        <dsp:cNvPr id="0" name=""/>
        <dsp:cNvSpPr/>
      </dsp:nvSpPr>
      <dsp:spPr>
        <a:xfrm>
          <a:off x="11037881" y="1769731"/>
          <a:ext cx="741660"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ATENCIÓN A PERSONAS ADULTAS MAYORES Y ASISTENCIA SOCIAL</a:t>
          </a:r>
          <a:endParaRPr lang="es-ES" sz="600" b="1" kern="1200" dirty="0">
            <a:latin typeface="Cambria" panose="02040503050406030204" pitchFamily="18" charset="0"/>
          </a:endParaRPr>
        </a:p>
      </dsp:txBody>
      <dsp:txXfrm>
        <a:off x="11037881" y="1769731"/>
        <a:ext cx="741660" cy="405178"/>
      </dsp:txXfrm>
    </dsp:sp>
    <dsp:sp modelId="{93215A64-48CB-4F7A-896F-CC05F96E1444}">
      <dsp:nvSpPr>
        <dsp:cNvPr id="0" name=""/>
        <dsp:cNvSpPr/>
      </dsp:nvSpPr>
      <dsp:spPr>
        <a:xfrm>
          <a:off x="11037881" y="2301958"/>
          <a:ext cx="741660"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CENTROS DE BIENESTAR FAMILIAR</a:t>
          </a:r>
          <a:endParaRPr lang="es-ES" sz="600" b="1" kern="1200" dirty="0">
            <a:latin typeface="Cambria" panose="02040503050406030204" pitchFamily="18" charset="0"/>
          </a:endParaRPr>
        </a:p>
      </dsp:txBody>
      <dsp:txXfrm>
        <a:off x="11037881" y="2301958"/>
        <a:ext cx="741660" cy="405178"/>
      </dsp:txXfrm>
    </dsp:sp>
    <dsp:sp modelId="{80C06517-C509-4015-A87E-E30AD70EE87F}">
      <dsp:nvSpPr>
        <dsp:cNvPr id="0" name=""/>
        <dsp:cNvSpPr/>
      </dsp:nvSpPr>
      <dsp:spPr>
        <a:xfrm>
          <a:off x="11037881" y="2834185"/>
          <a:ext cx="741660"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ATENCIÓN E INCLUSIÓN A PERSONAS CON DISCAPACIDAD</a:t>
          </a:r>
          <a:endParaRPr lang="es-ES" sz="600" b="1" kern="1200" dirty="0">
            <a:latin typeface="Cambria" panose="02040503050406030204" pitchFamily="18" charset="0"/>
          </a:endParaRPr>
        </a:p>
      </dsp:txBody>
      <dsp:txXfrm>
        <a:off x="11037881" y="2834185"/>
        <a:ext cx="741660" cy="405178"/>
      </dsp:txXfrm>
    </dsp:sp>
    <dsp:sp modelId="{A4CE83D0-78E1-4F16-9452-6AD300F62ADA}">
      <dsp:nvSpPr>
        <dsp:cNvPr id="0" name=""/>
        <dsp:cNvSpPr/>
      </dsp:nvSpPr>
      <dsp:spPr>
        <a:xfrm>
          <a:off x="11037881" y="3366412"/>
          <a:ext cx="741660" cy="405178"/>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ENLACE MUNICIPAL</a:t>
          </a:r>
          <a:endParaRPr lang="es-ES" sz="600" b="1" kern="1200" dirty="0">
            <a:latin typeface="Cambria" panose="02040503050406030204" pitchFamily="18" charset="0"/>
          </a:endParaRPr>
        </a:p>
      </dsp:txBody>
      <dsp:txXfrm>
        <a:off x="11037881" y="3366412"/>
        <a:ext cx="741660" cy="405178"/>
      </dsp:txXfrm>
    </dsp:sp>
    <dsp:sp modelId="{878F67B8-1161-4E65-979B-332D2B74BF98}">
      <dsp:nvSpPr>
        <dsp:cNvPr id="0" name=""/>
        <dsp:cNvSpPr/>
      </dsp:nvSpPr>
      <dsp:spPr>
        <a:xfrm>
          <a:off x="11959654" y="435085"/>
          <a:ext cx="948525"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100000"/>
            </a:lnSpc>
            <a:spcBef>
              <a:spcPct val="0"/>
            </a:spcBef>
            <a:spcAft>
              <a:spcPts val="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SECRETARÍA</a:t>
          </a:r>
          <a:b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EJECUTIVA</a:t>
          </a:r>
        </a:p>
        <a:p>
          <a:pPr lvl="0" algn="ctr" defTabSz="311150">
            <a:spcBef>
              <a:spcPct val="0"/>
            </a:spcBef>
          </a:pPr>
          <a:r>
            <a:rPr lang="es-ES" altLang="es-MX" sz="700" kern="1200" dirty="0" smtClean="0">
              <a:latin typeface="Cambria" panose="02040503050406030204" pitchFamily="18" charset="0"/>
              <a:ea typeface="Cambria" panose="02040503050406030204" pitchFamily="18" charset="0"/>
            </a:rPr>
            <a:t>Gabriel Ayala Salazar </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11959654" y="435085"/>
        <a:ext cx="948525" cy="675371"/>
      </dsp:txXfrm>
    </dsp:sp>
    <dsp:sp modelId="{FD5F9405-9D2F-46C7-A6BB-D382BBCC9A8B}">
      <dsp:nvSpPr>
        <dsp:cNvPr id="0" name=""/>
        <dsp:cNvSpPr/>
      </dsp:nvSpPr>
      <dsp:spPr>
        <a:xfrm>
          <a:off x="12148688" y="1237504"/>
          <a:ext cx="778921" cy="406394"/>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CONSEJERÍA </a:t>
          </a:r>
          <a:b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b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JURÍDICA</a:t>
          </a:r>
          <a:endParaRPr lang="es-ES" sz="600" kern="1200" dirty="0"/>
        </a:p>
      </dsp:txBody>
      <dsp:txXfrm>
        <a:off x="12148688" y="1237504"/>
        <a:ext cx="778921" cy="406394"/>
      </dsp:txXfrm>
    </dsp:sp>
    <dsp:sp modelId="{38C017F9-0B89-4F89-83C9-C45CEA0BD44B}">
      <dsp:nvSpPr>
        <dsp:cNvPr id="0" name=""/>
        <dsp:cNvSpPr/>
      </dsp:nvSpPr>
      <dsp:spPr>
        <a:xfrm>
          <a:off x="12148688" y="1770947"/>
          <a:ext cx="77892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GENERAL DE LA SECRETARÍA EJECUTIVA</a:t>
          </a:r>
          <a:endParaRPr lang="es-ES" sz="600" kern="1200" dirty="0"/>
        </a:p>
      </dsp:txBody>
      <dsp:txXfrm>
        <a:off x="12148688" y="1770947"/>
        <a:ext cx="778921" cy="416113"/>
      </dsp:txXfrm>
    </dsp:sp>
    <dsp:sp modelId="{A9BC34BB-2931-4F62-8F74-26C2538CF29D}">
      <dsp:nvSpPr>
        <dsp:cNvPr id="0" name=""/>
        <dsp:cNvSpPr/>
      </dsp:nvSpPr>
      <dsp:spPr>
        <a:xfrm>
          <a:off x="12286120" y="2314110"/>
          <a:ext cx="701210" cy="40454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SECRETARÍA PARTICULAR</a:t>
          </a:r>
          <a:endParaRPr lang="es-ES" sz="600" b="1" kern="1200" dirty="0">
            <a:latin typeface="Cambria" panose="02040503050406030204" pitchFamily="18" charset="0"/>
          </a:endParaRPr>
        </a:p>
      </dsp:txBody>
      <dsp:txXfrm>
        <a:off x="12286120" y="2314110"/>
        <a:ext cx="701210" cy="404543"/>
      </dsp:txXfrm>
    </dsp:sp>
    <dsp:sp modelId="{5A74C9ED-2444-40F0-80FE-CC903C2C68D1}">
      <dsp:nvSpPr>
        <dsp:cNvPr id="0" name=""/>
        <dsp:cNvSpPr/>
      </dsp:nvSpPr>
      <dsp:spPr>
        <a:xfrm>
          <a:off x="12286120" y="2845701"/>
          <a:ext cx="701210" cy="40454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SECRETARÍA PRIVADA</a:t>
          </a:r>
          <a:endParaRPr lang="es-ES" sz="600" b="1" kern="1200" dirty="0">
            <a:latin typeface="Cambria" panose="02040503050406030204" pitchFamily="18" charset="0"/>
          </a:endParaRPr>
        </a:p>
      </dsp:txBody>
      <dsp:txXfrm>
        <a:off x="12286120" y="2845701"/>
        <a:ext cx="701210" cy="404543"/>
      </dsp:txXfrm>
    </dsp:sp>
    <dsp:sp modelId="{D94DFDB9-ADDE-4AF4-917F-45BF5392C798}">
      <dsp:nvSpPr>
        <dsp:cNvPr id="0" name=""/>
        <dsp:cNvSpPr/>
      </dsp:nvSpPr>
      <dsp:spPr>
        <a:xfrm>
          <a:off x="12286120" y="3377293"/>
          <a:ext cx="701210" cy="40454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CONTROL DE GESTIÓN Y AGENDA Y RELACIONES PÚBLICAS</a:t>
          </a:r>
          <a:endParaRPr lang="es-ES" sz="600" b="1" kern="1200" dirty="0">
            <a:latin typeface="Cambria" panose="02040503050406030204" pitchFamily="18" charset="0"/>
          </a:endParaRPr>
        </a:p>
      </dsp:txBody>
      <dsp:txXfrm>
        <a:off x="12286120" y="3377293"/>
        <a:ext cx="701210" cy="404543"/>
      </dsp:txXfrm>
    </dsp:sp>
    <dsp:sp modelId="{749616C9-0854-4DB5-816C-8047FD12895F}">
      <dsp:nvSpPr>
        <dsp:cNvPr id="0" name=""/>
        <dsp:cNvSpPr/>
      </dsp:nvSpPr>
      <dsp:spPr>
        <a:xfrm>
          <a:off x="12286120" y="3908885"/>
          <a:ext cx="701210" cy="40454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COMUNICACIÓN SOCIAL</a:t>
          </a:r>
          <a:endParaRPr lang="es-ES" sz="600" b="1" kern="1200" dirty="0">
            <a:latin typeface="Cambria" panose="02040503050406030204" pitchFamily="18" charset="0"/>
          </a:endParaRPr>
        </a:p>
      </dsp:txBody>
      <dsp:txXfrm>
        <a:off x="12286120" y="3908885"/>
        <a:ext cx="701210" cy="404543"/>
      </dsp:txXfrm>
    </dsp:sp>
    <dsp:sp modelId="{A526507B-8EBC-4549-9956-FEBE5AB04985}">
      <dsp:nvSpPr>
        <dsp:cNvPr id="0" name=""/>
        <dsp:cNvSpPr/>
      </dsp:nvSpPr>
      <dsp:spPr>
        <a:xfrm>
          <a:off x="12286120" y="4440477"/>
          <a:ext cx="701210" cy="40454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GIRAS, EVENTOS Y LOGÍSTICA</a:t>
          </a:r>
          <a:endParaRPr lang="es-ES" sz="600" b="1" kern="1200" dirty="0">
            <a:latin typeface="Cambria" panose="02040503050406030204" pitchFamily="18" charset="0"/>
          </a:endParaRPr>
        </a:p>
      </dsp:txBody>
      <dsp:txXfrm>
        <a:off x="12286120" y="4440477"/>
        <a:ext cx="701210" cy="404543"/>
      </dsp:txXfrm>
    </dsp:sp>
    <dsp:sp modelId="{F6A270B8-D78D-48CE-83C6-875F992EFF74}">
      <dsp:nvSpPr>
        <dsp:cNvPr id="0" name=""/>
        <dsp:cNvSpPr/>
      </dsp:nvSpPr>
      <dsp:spPr>
        <a:xfrm>
          <a:off x="12148688" y="4972069"/>
          <a:ext cx="77892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_tradnl" altLang="es-MX" sz="600" b="1" kern="1200" dirty="0" smtClean="0">
              <a:latin typeface="Cambria" panose="02040503050406030204" pitchFamily="18" charset="0"/>
              <a:ea typeface="Cambria" panose="02040503050406030204" pitchFamily="18" charset="0"/>
              <a:cs typeface="Cambria" panose="02040503050406030204" pitchFamily="18" charset="0"/>
            </a:rPr>
            <a:t>DIRECCIÓN DE PLANEACIÓN, ENLACE Y PROYECTOS ESTRATÉGICOS</a:t>
          </a:r>
          <a:endParaRPr lang="es-ES" sz="600" kern="1200" dirty="0"/>
        </a:p>
      </dsp:txBody>
      <dsp:txXfrm>
        <a:off x="12148688" y="4972069"/>
        <a:ext cx="778921" cy="416113"/>
      </dsp:txXfrm>
    </dsp:sp>
    <dsp:sp modelId="{073D13F9-3751-4784-B114-86606610240D}">
      <dsp:nvSpPr>
        <dsp:cNvPr id="0" name=""/>
        <dsp:cNvSpPr/>
      </dsp:nvSpPr>
      <dsp:spPr>
        <a:xfrm>
          <a:off x="12148688" y="5515231"/>
          <a:ext cx="77892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ASUNTOS INSTITUCIONALES E INTERNACIONALES</a:t>
          </a:r>
          <a:endParaRPr lang="es-ES" sz="600" b="1" kern="1200" dirty="0">
            <a:latin typeface="Cambria" panose="02040503050406030204" pitchFamily="18" charset="0"/>
          </a:endParaRPr>
        </a:p>
      </dsp:txBody>
      <dsp:txXfrm>
        <a:off x="12148688" y="5515231"/>
        <a:ext cx="778921" cy="416113"/>
      </dsp:txXfrm>
    </dsp:sp>
    <dsp:sp modelId="{3F32739F-635F-4266-BD34-A1FD71C25968}">
      <dsp:nvSpPr>
        <dsp:cNvPr id="0" name=""/>
        <dsp:cNvSpPr/>
      </dsp:nvSpPr>
      <dsp:spPr>
        <a:xfrm>
          <a:off x="12148688" y="6058393"/>
          <a:ext cx="77892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ATENCIÓN CIUDADANA</a:t>
          </a:r>
          <a:endParaRPr lang="es-ES" sz="600" b="1" kern="1200" dirty="0">
            <a:latin typeface="Cambria" panose="02040503050406030204" pitchFamily="18" charset="0"/>
          </a:endParaRPr>
        </a:p>
      </dsp:txBody>
      <dsp:txXfrm>
        <a:off x="12148688" y="6058393"/>
        <a:ext cx="778921" cy="416113"/>
      </dsp:txXfrm>
    </dsp:sp>
    <dsp:sp modelId="{991B5950-01D2-430F-9ED2-87FA24D71722}">
      <dsp:nvSpPr>
        <dsp:cNvPr id="0" name=""/>
        <dsp:cNvSpPr/>
      </dsp:nvSpPr>
      <dsp:spPr>
        <a:xfrm>
          <a:off x="12148688" y="6601556"/>
          <a:ext cx="778921" cy="416113"/>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COORDINACIÓN DE ASESORES</a:t>
          </a:r>
          <a:endParaRPr lang="es-ES" sz="600" b="1" kern="1200" dirty="0">
            <a:latin typeface="Cambria" panose="02040503050406030204" pitchFamily="18" charset="0"/>
          </a:endParaRPr>
        </a:p>
      </dsp:txBody>
      <dsp:txXfrm>
        <a:off x="12148688" y="6601556"/>
        <a:ext cx="778921" cy="416113"/>
      </dsp:txXfrm>
    </dsp:sp>
    <dsp:sp modelId="{2A5B481D-5710-4B10-BF6B-A8A11CE49F9B}">
      <dsp:nvSpPr>
        <dsp:cNvPr id="0" name=""/>
        <dsp:cNvSpPr/>
      </dsp:nvSpPr>
      <dsp:spPr>
        <a:xfrm>
          <a:off x="13035228" y="435085"/>
          <a:ext cx="948525" cy="675371"/>
        </a:xfrm>
        <a:prstGeom prst="rect">
          <a:avLst/>
        </a:prstGeom>
        <a:solidFill>
          <a:srgbClr val="FF66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s-ES_tradnl" altLang="es-MX" sz="700" kern="1200" dirty="0" smtClean="0">
              <a:latin typeface="Cambria" panose="02040503050406030204" pitchFamily="18" charset="0"/>
              <a:ea typeface="Cambria" panose="02040503050406030204" pitchFamily="18" charset="0"/>
              <a:cs typeface="Cambria" panose="02040503050406030204" pitchFamily="18" charset="0"/>
            </a:rPr>
            <a:t>JEFATURA DE GABINETE</a:t>
          </a:r>
        </a:p>
        <a:p>
          <a:pPr lvl="0" algn="ctr" defTabSz="311150">
            <a:lnSpc>
              <a:spcPct val="90000"/>
            </a:lnSpc>
            <a:spcBef>
              <a:spcPct val="0"/>
            </a:spcBef>
            <a:spcAft>
              <a:spcPct val="35000"/>
            </a:spcAft>
          </a:pPr>
          <a:r>
            <a:rPr lang="es-ES" altLang="es-MX" sz="700" kern="1200" dirty="0" smtClean="0">
              <a:latin typeface="Cambria" panose="02040503050406030204" pitchFamily="18" charset="0"/>
              <a:ea typeface="Cambria" panose="02040503050406030204" pitchFamily="18" charset="0"/>
            </a:rPr>
            <a:t>Fernando Jesus </a:t>
          </a:r>
          <a:r>
            <a:rPr lang="es-ES" altLang="es-MX" sz="700" kern="1200" dirty="0" err="1" smtClean="0">
              <a:latin typeface="Cambria" panose="02040503050406030204" pitchFamily="18" charset="0"/>
              <a:ea typeface="Cambria" panose="02040503050406030204" pitchFamily="18" charset="0"/>
            </a:rPr>
            <a:t>Margain</a:t>
          </a:r>
          <a:endParaRPr lang="es-ES" altLang="es-MX" sz="700" kern="1200" dirty="0" smtClean="0">
            <a:latin typeface="Cambria" panose="02040503050406030204" pitchFamily="18" charset="0"/>
            <a:ea typeface="Cambria" panose="02040503050406030204" pitchFamily="18" charset="0"/>
          </a:endParaRPr>
        </a:p>
        <a:p>
          <a:pPr lvl="0" algn="ctr" defTabSz="311150">
            <a:lnSpc>
              <a:spcPct val="90000"/>
            </a:lnSpc>
            <a:spcBef>
              <a:spcPct val="0"/>
            </a:spcBef>
            <a:spcAft>
              <a:spcPct val="35000"/>
            </a:spcAft>
          </a:pPr>
          <a:r>
            <a:rPr lang="es-ES" altLang="es-MX" sz="700" kern="1200" dirty="0" smtClean="0">
              <a:latin typeface="Cambria" panose="02040503050406030204" pitchFamily="18" charset="0"/>
              <a:ea typeface="Cambria" panose="02040503050406030204" pitchFamily="18" charset="0"/>
            </a:rPr>
            <a:t>Sada</a:t>
          </a:r>
          <a:endParaRPr lang="es-ES_tradnl" altLang="es-MX" sz="700" kern="1200" dirty="0" smtClean="0">
            <a:latin typeface="Cambria" panose="02040503050406030204" pitchFamily="18" charset="0"/>
            <a:ea typeface="Cambria" panose="02040503050406030204" pitchFamily="18" charset="0"/>
            <a:cs typeface="Cambria" panose="02040503050406030204" pitchFamily="18" charset="0"/>
          </a:endParaRPr>
        </a:p>
      </dsp:txBody>
      <dsp:txXfrm>
        <a:off x="13035228" y="435085"/>
        <a:ext cx="948525" cy="675371"/>
      </dsp:txXfrm>
    </dsp:sp>
    <dsp:sp modelId="{64165491-52DE-4775-AF0D-728FDD677C11}">
      <dsp:nvSpPr>
        <dsp:cNvPr id="0" name=""/>
        <dsp:cNvSpPr/>
      </dsp:nvSpPr>
      <dsp:spPr>
        <a:xfrm>
          <a:off x="13243313" y="1250605"/>
          <a:ext cx="755998" cy="432000"/>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TÉCNICA DE SEGUIMIENTO A PROYECTOS PRIORITARIOS</a:t>
          </a:r>
          <a:endParaRPr lang="es-ES" sz="600" b="1" kern="1200" dirty="0">
            <a:latin typeface="Cambria" panose="02040503050406030204" pitchFamily="18" charset="0"/>
          </a:endParaRPr>
        </a:p>
      </dsp:txBody>
      <dsp:txXfrm>
        <a:off x="13243313" y="1250605"/>
        <a:ext cx="755998" cy="432000"/>
      </dsp:txXfrm>
    </dsp:sp>
    <dsp:sp modelId="{5E8DEEF2-C3D2-4DDB-BA0E-6E16B12011FC}">
      <dsp:nvSpPr>
        <dsp:cNvPr id="0" name=""/>
        <dsp:cNvSpPr/>
      </dsp:nvSpPr>
      <dsp:spPr>
        <a:xfrm>
          <a:off x="13243313" y="1809655"/>
          <a:ext cx="755998" cy="432000"/>
        </a:xfrm>
        <a:prstGeom prst="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s-ES" sz="600" b="1" kern="1200" dirty="0" smtClean="0">
              <a:latin typeface="Cambria" panose="02040503050406030204" pitchFamily="18" charset="0"/>
            </a:rPr>
            <a:t>DIRECCIÓN DE GESTIÓN Y COORDINACIÓN METROPOLITANA</a:t>
          </a:r>
          <a:endParaRPr lang="es-ES" sz="600" b="1" kern="1200" dirty="0">
            <a:latin typeface="Cambria" panose="02040503050406030204" pitchFamily="18" charset="0"/>
          </a:endParaRPr>
        </a:p>
      </dsp:txBody>
      <dsp:txXfrm>
        <a:off x="13243313" y="1809655"/>
        <a:ext cx="755998" cy="43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DBA79A-957C-4FEC-8A3A-F812D6CB314A}">
      <dsp:nvSpPr>
        <dsp:cNvPr id="0" name=""/>
        <dsp:cNvSpPr/>
      </dsp:nvSpPr>
      <dsp:spPr>
        <a:xfrm>
          <a:off x="5310280" y="2156649"/>
          <a:ext cx="4400233" cy="499717"/>
        </a:xfrm>
        <a:custGeom>
          <a:avLst/>
          <a:gdLst/>
          <a:ahLst/>
          <a:cxnLst/>
          <a:rect l="0" t="0" r="0" b="0"/>
          <a:pathLst>
            <a:path>
              <a:moveTo>
                <a:pt x="0" y="0"/>
              </a:moveTo>
              <a:lnTo>
                <a:pt x="0" y="308798"/>
              </a:lnTo>
              <a:lnTo>
                <a:pt x="4400233" y="308798"/>
              </a:lnTo>
              <a:lnTo>
                <a:pt x="4400233" y="499717"/>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3C786493-ADF6-4C2A-AB7F-6A8DE09D770E}">
      <dsp:nvSpPr>
        <dsp:cNvPr id="0" name=""/>
        <dsp:cNvSpPr/>
      </dsp:nvSpPr>
      <dsp:spPr>
        <a:xfrm>
          <a:off x="5310280" y="2156649"/>
          <a:ext cx="2200116" cy="499717"/>
        </a:xfrm>
        <a:custGeom>
          <a:avLst/>
          <a:gdLst/>
          <a:ahLst/>
          <a:cxnLst/>
          <a:rect l="0" t="0" r="0" b="0"/>
          <a:pathLst>
            <a:path>
              <a:moveTo>
                <a:pt x="0" y="0"/>
              </a:moveTo>
              <a:lnTo>
                <a:pt x="0" y="308798"/>
              </a:lnTo>
              <a:lnTo>
                <a:pt x="2200116" y="308798"/>
              </a:lnTo>
              <a:lnTo>
                <a:pt x="2200116" y="499717"/>
              </a:lnTo>
            </a:path>
          </a:pathLst>
        </a:custGeom>
        <a:noFill/>
        <a:ln w="952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979F8C08-BD73-437B-B9D5-B3422008011D}">
      <dsp:nvSpPr>
        <dsp:cNvPr id="0" name=""/>
        <dsp:cNvSpPr/>
      </dsp:nvSpPr>
      <dsp:spPr>
        <a:xfrm>
          <a:off x="5264559" y="2156649"/>
          <a:ext cx="91440" cy="499717"/>
        </a:xfrm>
        <a:custGeom>
          <a:avLst/>
          <a:gdLst/>
          <a:ahLst/>
          <a:cxnLst/>
          <a:rect l="0" t="0" r="0" b="0"/>
          <a:pathLst>
            <a:path>
              <a:moveTo>
                <a:pt x="45720" y="0"/>
              </a:moveTo>
              <a:lnTo>
                <a:pt x="45720" y="499717"/>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8AE92A7E-47E7-4887-BC8F-EDDDC587BEC1}">
      <dsp:nvSpPr>
        <dsp:cNvPr id="0" name=""/>
        <dsp:cNvSpPr/>
      </dsp:nvSpPr>
      <dsp:spPr>
        <a:xfrm>
          <a:off x="3110163" y="2156649"/>
          <a:ext cx="2200116" cy="499717"/>
        </a:xfrm>
        <a:custGeom>
          <a:avLst/>
          <a:gdLst/>
          <a:ahLst/>
          <a:cxnLst/>
          <a:rect l="0" t="0" r="0" b="0"/>
          <a:pathLst>
            <a:path>
              <a:moveTo>
                <a:pt x="2200116" y="0"/>
              </a:moveTo>
              <a:lnTo>
                <a:pt x="2200116" y="308798"/>
              </a:lnTo>
              <a:lnTo>
                <a:pt x="0" y="308798"/>
              </a:lnTo>
              <a:lnTo>
                <a:pt x="0" y="499717"/>
              </a:lnTo>
            </a:path>
          </a:pathLst>
        </a:custGeom>
        <a:noFill/>
        <a:ln w="952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BEEC10EB-E26D-43CF-A563-95BF472D2210}">
      <dsp:nvSpPr>
        <dsp:cNvPr id="0" name=""/>
        <dsp:cNvSpPr/>
      </dsp:nvSpPr>
      <dsp:spPr>
        <a:xfrm>
          <a:off x="910046" y="2156649"/>
          <a:ext cx="4400233" cy="499717"/>
        </a:xfrm>
        <a:custGeom>
          <a:avLst/>
          <a:gdLst/>
          <a:ahLst/>
          <a:cxnLst/>
          <a:rect l="0" t="0" r="0" b="0"/>
          <a:pathLst>
            <a:path>
              <a:moveTo>
                <a:pt x="4400233" y="0"/>
              </a:moveTo>
              <a:lnTo>
                <a:pt x="4400233" y="308798"/>
              </a:lnTo>
              <a:lnTo>
                <a:pt x="0" y="308798"/>
              </a:lnTo>
              <a:lnTo>
                <a:pt x="0" y="499717"/>
              </a:lnTo>
            </a:path>
          </a:pathLst>
        </a:custGeom>
        <a:noFill/>
        <a:ln w="952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51986287-BD4F-479C-B797-91DC3092D3BC}">
      <dsp:nvSpPr>
        <dsp:cNvPr id="0" name=""/>
        <dsp:cNvSpPr/>
      </dsp:nvSpPr>
      <dsp:spPr>
        <a:xfrm>
          <a:off x="3777853" y="1184652"/>
          <a:ext cx="3064853" cy="971997"/>
        </a:xfrm>
        <a:prstGeom prst="rect">
          <a:avLst/>
        </a:prstGeom>
        <a:solidFill>
          <a:schemeClr val="bg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ts val="0"/>
            </a:spcAft>
          </a:pPr>
          <a:r>
            <a:rPr lang="es-ES_tradnl" altLang="es-MX" sz="1400" b="1" kern="1200" dirty="0" smtClean="0">
              <a:solidFill>
                <a:schemeClr val="bg1"/>
              </a:solidFill>
              <a:effectLst>
                <a:outerShdw blurRad="38100" dist="38100" dir="2700000" algn="tl">
                  <a:srgbClr val="000000"/>
                </a:outerShdw>
              </a:effectLst>
              <a:latin typeface="Cambria" panose="02040503050406030204" pitchFamily="18" charset="0"/>
              <a:ea typeface="Cambria" panose="02040503050406030204" pitchFamily="18" charset="0"/>
              <a:cs typeface="Cambria" panose="02040503050406030204" pitchFamily="18" charset="0"/>
            </a:rPr>
            <a:t>PRESIDENTE MUNICIPAL</a:t>
          </a:r>
        </a:p>
        <a:p>
          <a:pPr lvl="0" algn="ctr" defTabSz="622300">
            <a:lnSpc>
              <a:spcPct val="100000"/>
            </a:lnSpc>
            <a:spcBef>
              <a:spcPct val="0"/>
            </a:spcBef>
            <a:spcAft>
              <a:spcPts val="0"/>
            </a:spcAft>
          </a:pPr>
          <a:r>
            <a:rPr lang="es-ES" altLang="es-MX" sz="1400" b="1" kern="1200" dirty="0" smtClean="0">
              <a:solidFill>
                <a:schemeClr val="bg1"/>
              </a:solidFill>
              <a:effectLst>
                <a:outerShdw blurRad="38100" dist="38100" dir="2700000" algn="tl">
                  <a:srgbClr val="000000"/>
                </a:outerShdw>
              </a:effectLst>
              <a:latin typeface="Cambria" panose="02040503050406030204" pitchFamily="18" charset="0"/>
              <a:ea typeface="Cambria" panose="02040503050406030204" pitchFamily="18" charset="0"/>
            </a:rPr>
            <a:t>Adrián Emilio de la Garza Santos</a:t>
          </a:r>
          <a:endParaRPr lang="es-ES" sz="1400" kern="1200" dirty="0"/>
        </a:p>
      </dsp:txBody>
      <dsp:txXfrm>
        <a:off x="3777853" y="1184652"/>
        <a:ext cx="3064853" cy="971997"/>
      </dsp:txXfrm>
    </dsp:sp>
    <dsp:sp modelId="{462282CF-70B2-4F8D-8FA3-31A2834F414F}">
      <dsp:nvSpPr>
        <dsp:cNvPr id="0" name=""/>
        <dsp:cNvSpPr/>
      </dsp:nvSpPr>
      <dsp:spPr>
        <a:xfrm>
          <a:off x="907" y="2656367"/>
          <a:ext cx="1818278" cy="1007998"/>
        </a:xfrm>
        <a:prstGeom prst="rect">
          <a:avLst/>
        </a:prstGeom>
        <a:solidFill>
          <a:srgbClr val="FF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altLang="es-MX" sz="1200" b="1" kern="1200" dirty="0">
              <a:solidFill>
                <a:schemeClr val="bg1"/>
              </a:solidFill>
              <a:latin typeface="Cambria" panose="02040503050406030204" pitchFamily="18" charset="0"/>
              <a:ea typeface="Cambria" panose="02040503050406030204" pitchFamily="18" charset="0"/>
              <a:cs typeface="Cambria" panose="02040503050406030204" pitchFamily="18" charset="0"/>
            </a:rPr>
            <a:t>INSTITUTO MUNICIPAL DE LAS MUJERES </a:t>
          </a:r>
          <a:r>
            <a:rPr lang="es-ES_tradnl" altLang="es-MX" sz="1200" b="1"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REGIAS</a:t>
          </a:r>
        </a:p>
        <a:p>
          <a:pPr lvl="0" algn="ctr" defTabSz="533400">
            <a:lnSpc>
              <a:spcPct val="90000"/>
            </a:lnSpc>
            <a:spcBef>
              <a:spcPct val="0"/>
            </a:spcBef>
            <a:spcAft>
              <a:spcPct val="35000"/>
            </a:spcAft>
          </a:pPr>
          <a:r>
            <a:rPr lang="es-ES_tradnl" altLang="es-MX" sz="1200"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Deisy Hernández Moreno</a:t>
          </a:r>
        </a:p>
      </dsp:txBody>
      <dsp:txXfrm>
        <a:off x="907" y="2656367"/>
        <a:ext cx="1818278" cy="1007998"/>
      </dsp:txXfrm>
    </dsp:sp>
    <dsp:sp modelId="{6812A018-AC62-4E74-AA36-0BF64025B508}">
      <dsp:nvSpPr>
        <dsp:cNvPr id="0" name=""/>
        <dsp:cNvSpPr/>
      </dsp:nvSpPr>
      <dsp:spPr>
        <a:xfrm>
          <a:off x="2201024" y="2656367"/>
          <a:ext cx="1818278" cy="1007998"/>
        </a:xfrm>
        <a:prstGeom prst="rect">
          <a:avLst/>
        </a:prstGeom>
        <a:solidFill>
          <a:srgbClr val="FF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altLang="es-MX" sz="1200" b="1" kern="1200" dirty="0">
              <a:solidFill>
                <a:schemeClr val="bg1"/>
              </a:solidFill>
              <a:latin typeface="Cambria" panose="02040503050406030204" pitchFamily="18" charset="0"/>
              <a:ea typeface="Cambria" panose="02040503050406030204" pitchFamily="18" charset="0"/>
              <a:cs typeface="Cambria" panose="02040503050406030204" pitchFamily="18" charset="0"/>
            </a:rPr>
            <a:t>INSTITUTO DE LA JUVENTUD </a:t>
          </a:r>
          <a:r>
            <a:rPr lang="es-ES_tradnl" altLang="es-MX" sz="1200" b="1"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REGIA</a:t>
          </a:r>
        </a:p>
        <a:p>
          <a:pPr lvl="0" algn="ctr" defTabSz="533400">
            <a:lnSpc>
              <a:spcPct val="90000"/>
            </a:lnSpc>
            <a:spcBef>
              <a:spcPct val="0"/>
            </a:spcBef>
            <a:spcAft>
              <a:spcPct val="35000"/>
            </a:spcAft>
          </a:pPr>
          <a:r>
            <a:rPr lang="es-ES_tradnl" altLang="es-MX" sz="1200" kern="1200" dirty="0" err="1" smtClean="0">
              <a:solidFill>
                <a:schemeClr val="bg1"/>
              </a:solidFill>
              <a:latin typeface="Cambria" panose="02040503050406030204" pitchFamily="18" charset="0"/>
              <a:ea typeface="Cambria" panose="02040503050406030204" pitchFamily="18" charset="0"/>
              <a:cs typeface="Cambria" panose="02040503050406030204" pitchFamily="18" charset="0"/>
            </a:rPr>
            <a:t>Maday</a:t>
          </a:r>
          <a:r>
            <a:rPr lang="es-ES_tradnl" altLang="es-MX" sz="1200"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 </a:t>
          </a:r>
          <a:r>
            <a:rPr lang="es-ES_tradnl" altLang="es-MX" sz="1200" kern="1200" dirty="0" err="1" smtClean="0">
              <a:solidFill>
                <a:schemeClr val="bg1"/>
              </a:solidFill>
              <a:latin typeface="Cambria" panose="02040503050406030204" pitchFamily="18" charset="0"/>
              <a:ea typeface="Cambria" panose="02040503050406030204" pitchFamily="18" charset="0"/>
              <a:cs typeface="Cambria" panose="02040503050406030204" pitchFamily="18" charset="0"/>
            </a:rPr>
            <a:t>Frinee</a:t>
          </a:r>
          <a:r>
            <a:rPr lang="es-ES_tradnl" altLang="es-MX" sz="1200"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 Cantú </a:t>
          </a:r>
          <a:r>
            <a:rPr lang="es-ES_tradnl" altLang="es-MX" sz="1200" kern="1200" dirty="0" err="1" smtClean="0">
              <a:solidFill>
                <a:schemeClr val="bg1"/>
              </a:solidFill>
              <a:latin typeface="Cambria" panose="02040503050406030204" pitchFamily="18" charset="0"/>
              <a:ea typeface="Cambria" panose="02040503050406030204" pitchFamily="18" charset="0"/>
              <a:cs typeface="Cambria" panose="02040503050406030204" pitchFamily="18" charset="0"/>
            </a:rPr>
            <a:t>Cantú</a:t>
          </a:r>
          <a:endParaRPr lang="es-ES" sz="1200" kern="1200" dirty="0">
            <a:solidFill>
              <a:schemeClr val="bg1"/>
            </a:solidFill>
          </a:endParaRPr>
        </a:p>
      </dsp:txBody>
      <dsp:txXfrm>
        <a:off x="2201024" y="2656367"/>
        <a:ext cx="1818278" cy="1007998"/>
      </dsp:txXfrm>
    </dsp:sp>
    <dsp:sp modelId="{DFBDAE51-F736-4EE4-8D3E-CD1CE35911C4}">
      <dsp:nvSpPr>
        <dsp:cNvPr id="0" name=""/>
        <dsp:cNvSpPr/>
      </dsp:nvSpPr>
      <dsp:spPr>
        <a:xfrm>
          <a:off x="4401140" y="2656367"/>
          <a:ext cx="1818278" cy="1007998"/>
        </a:xfrm>
        <a:prstGeom prst="rect">
          <a:avLst/>
        </a:prstGeom>
        <a:solidFill>
          <a:srgbClr val="FF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altLang="es-MX" sz="1200" b="1" kern="1200" dirty="0">
              <a:solidFill>
                <a:schemeClr val="bg1"/>
              </a:solidFill>
              <a:latin typeface="Cambria" panose="02040503050406030204" pitchFamily="18" charset="0"/>
              <a:ea typeface="Cambria" panose="02040503050406030204" pitchFamily="18" charset="0"/>
              <a:cs typeface="Cambria" panose="02040503050406030204" pitchFamily="18" charset="0"/>
            </a:rPr>
            <a:t>INSTITUTO MUNICIPAL DE PLANEACIÓN URBANA Y </a:t>
          </a:r>
          <a:r>
            <a:rPr lang="es-ES_tradnl" altLang="es-MX" sz="1200" b="1"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CONVIVENCIA</a:t>
          </a:r>
        </a:p>
        <a:p>
          <a:pPr lvl="0" algn="ctr" defTabSz="533400">
            <a:lnSpc>
              <a:spcPct val="90000"/>
            </a:lnSpc>
            <a:spcBef>
              <a:spcPct val="0"/>
            </a:spcBef>
            <a:spcAft>
              <a:spcPct val="35000"/>
            </a:spcAft>
          </a:pPr>
          <a:r>
            <a:rPr lang="es-ES_tradnl" altLang="es-MX" sz="1200"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Edgar Rodolfo </a:t>
          </a:r>
          <a:r>
            <a:rPr lang="es-MX" altLang="es-MX" sz="1200" kern="1200" noProof="0" dirty="0" smtClean="0">
              <a:solidFill>
                <a:schemeClr val="bg1"/>
              </a:solidFill>
              <a:latin typeface="Cambria" panose="02040503050406030204" pitchFamily="18" charset="0"/>
              <a:ea typeface="Cambria" panose="02040503050406030204" pitchFamily="18" charset="0"/>
              <a:cs typeface="Cambria" panose="02040503050406030204" pitchFamily="18" charset="0"/>
            </a:rPr>
            <a:t>Olaiz</a:t>
          </a:r>
          <a:r>
            <a:rPr lang="es-ES_tradnl" altLang="es-MX" sz="1200"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 </a:t>
          </a:r>
          <a:r>
            <a:rPr lang="es-MX" altLang="es-MX" sz="1200" kern="1200" noProof="0" dirty="0" smtClean="0">
              <a:solidFill>
                <a:schemeClr val="bg1"/>
              </a:solidFill>
              <a:latin typeface="Cambria" panose="02040503050406030204" pitchFamily="18" charset="0"/>
              <a:ea typeface="Cambria" panose="02040503050406030204" pitchFamily="18" charset="0"/>
              <a:cs typeface="Cambria" panose="02040503050406030204" pitchFamily="18" charset="0"/>
            </a:rPr>
            <a:t>Ortiz</a:t>
          </a:r>
          <a:endParaRPr lang="es-MX" altLang="es-MX" sz="1200" b="1" kern="1200" noProof="0" dirty="0" smtClean="0">
            <a:solidFill>
              <a:schemeClr val="bg1"/>
            </a:solidFill>
            <a:latin typeface="Cambria" panose="02040503050406030204" pitchFamily="18" charset="0"/>
            <a:ea typeface="Cambria" panose="02040503050406030204" pitchFamily="18" charset="0"/>
            <a:cs typeface="Cambria" panose="02040503050406030204" pitchFamily="18" charset="0"/>
          </a:endParaRPr>
        </a:p>
      </dsp:txBody>
      <dsp:txXfrm>
        <a:off x="4401140" y="2656367"/>
        <a:ext cx="1818278" cy="1007998"/>
      </dsp:txXfrm>
    </dsp:sp>
    <dsp:sp modelId="{A7970E96-F1FD-4688-BD8D-F889E3B57158}">
      <dsp:nvSpPr>
        <dsp:cNvPr id="0" name=""/>
        <dsp:cNvSpPr/>
      </dsp:nvSpPr>
      <dsp:spPr>
        <a:xfrm>
          <a:off x="6601257" y="2656367"/>
          <a:ext cx="1818278" cy="1007998"/>
        </a:xfrm>
        <a:prstGeom prst="rect">
          <a:avLst/>
        </a:prstGeom>
        <a:solidFill>
          <a:srgbClr val="FF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altLang="es-MX" sz="1200" b="1"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FIDEICOMISO DE MANTENIMIENTO MONTERREY</a:t>
          </a:r>
          <a:endParaRPr lang="es-ES_tradnl" altLang="es-MX" sz="1200" b="1" kern="1200" dirty="0">
            <a:solidFill>
              <a:schemeClr val="bg1"/>
            </a:solidFill>
            <a:latin typeface="Cambria" panose="02040503050406030204" pitchFamily="18" charset="0"/>
            <a:ea typeface="Cambria" panose="02040503050406030204" pitchFamily="18" charset="0"/>
            <a:cs typeface="Cambria" panose="02040503050406030204" pitchFamily="18" charset="0"/>
          </a:endParaRPr>
        </a:p>
      </dsp:txBody>
      <dsp:txXfrm>
        <a:off x="6601257" y="2656367"/>
        <a:ext cx="1818278" cy="1007998"/>
      </dsp:txXfrm>
    </dsp:sp>
    <dsp:sp modelId="{B039D92C-856B-4382-87AE-B4AF5D736AFF}">
      <dsp:nvSpPr>
        <dsp:cNvPr id="0" name=""/>
        <dsp:cNvSpPr/>
      </dsp:nvSpPr>
      <dsp:spPr>
        <a:xfrm>
          <a:off x="8801374" y="2656367"/>
          <a:ext cx="1818278" cy="1007998"/>
        </a:xfrm>
        <a:prstGeom prst="rect">
          <a:avLst/>
        </a:prstGeom>
        <a:solidFill>
          <a:srgbClr val="FF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altLang="es-MX" sz="1200" b="1"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rPr>
            <a:t>FIDEICOMISO DISTRITO TEC</a:t>
          </a:r>
          <a:endParaRPr lang="es-ES_tradnl" altLang="es-MX" sz="1200" b="0" u="sng" kern="1200" dirty="0" smtClean="0">
            <a:solidFill>
              <a:schemeClr val="bg1"/>
            </a:solidFill>
            <a:latin typeface="Cambria" panose="02040503050406030204" pitchFamily="18" charset="0"/>
            <a:ea typeface="Cambria" panose="02040503050406030204" pitchFamily="18" charset="0"/>
            <a:cs typeface="Cambria" panose="02040503050406030204" pitchFamily="18" charset="0"/>
          </a:endParaRPr>
        </a:p>
      </dsp:txBody>
      <dsp:txXfrm>
        <a:off x="8801374" y="2656367"/>
        <a:ext cx="1818278" cy="100799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6853525A-9BBF-4B93-A301-80EC577E7201}"/>
              </a:ext>
            </a:extLst>
          </p:cNvPr>
          <p:cNvSpPr>
            <a:spLocks noGrp="1" noChangeArrowheads="1"/>
          </p:cNvSpPr>
          <p:nvPr>
            <p:ph type="hdr" sz="quarter"/>
          </p:nvPr>
        </p:nvSpPr>
        <p:spPr bwMode="auto">
          <a:xfrm>
            <a:off x="0" y="0"/>
            <a:ext cx="2947815" cy="494976"/>
          </a:xfrm>
          <a:prstGeom prst="rect">
            <a:avLst/>
          </a:prstGeom>
          <a:noFill/>
          <a:ln w="9525">
            <a:noFill/>
            <a:miter lim="800000"/>
            <a:headEnd/>
            <a:tailEnd/>
          </a:ln>
          <a:effectLst/>
        </p:spPr>
        <p:txBody>
          <a:bodyPr vert="horz" wrap="square" lIns="91758" tIns="45881" rIns="91758" bIns="45881" numCol="1" anchor="t" anchorCtr="0" compatLnSpc="1">
            <a:prstTxWarp prst="textNoShape">
              <a:avLst/>
            </a:prstTxWarp>
          </a:bodyPr>
          <a:lstStyle>
            <a:lvl1pPr defTabSz="917059" eaLnBrk="1" hangingPunct="1">
              <a:defRPr sz="1300">
                <a:latin typeface="Times New Roman" panose="02020603050405020304" pitchFamily="18" charset="0"/>
              </a:defRPr>
            </a:lvl1pPr>
          </a:lstStyle>
          <a:p>
            <a:pPr>
              <a:defRPr/>
            </a:pPr>
            <a:endParaRPr lang="es-ES"/>
          </a:p>
        </p:txBody>
      </p:sp>
      <p:sp>
        <p:nvSpPr>
          <p:cNvPr id="4099" name="Rectangle 1027">
            <a:extLst>
              <a:ext uri="{FF2B5EF4-FFF2-40B4-BE49-F238E27FC236}">
                <a16:creationId xmlns:a16="http://schemas.microsoft.com/office/drawing/2014/main" id="{BBC732A0-49BE-4A86-ADCE-8D3A76EA50CB}"/>
              </a:ext>
            </a:extLst>
          </p:cNvPr>
          <p:cNvSpPr>
            <a:spLocks noGrp="1" noChangeArrowheads="1"/>
          </p:cNvSpPr>
          <p:nvPr>
            <p:ph type="dt" sz="quarter" idx="1"/>
          </p:nvPr>
        </p:nvSpPr>
        <p:spPr bwMode="auto">
          <a:xfrm>
            <a:off x="3849861" y="0"/>
            <a:ext cx="2947814" cy="494976"/>
          </a:xfrm>
          <a:prstGeom prst="rect">
            <a:avLst/>
          </a:prstGeom>
          <a:noFill/>
          <a:ln w="9525">
            <a:noFill/>
            <a:miter lim="800000"/>
            <a:headEnd/>
            <a:tailEnd/>
          </a:ln>
          <a:effectLst/>
        </p:spPr>
        <p:txBody>
          <a:bodyPr vert="horz" wrap="square" lIns="91758" tIns="45881" rIns="91758" bIns="45881" numCol="1" anchor="t" anchorCtr="0" compatLnSpc="1">
            <a:prstTxWarp prst="textNoShape">
              <a:avLst/>
            </a:prstTxWarp>
          </a:bodyPr>
          <a:lstStyle>
            <a:lvl1pPr algn="r" defTabSz="917059" eaLnBrk="1" hangingPunct="1">
              <a:defRPr sz="1300">
                <a:latin typeface="Times New Roman" panose="02020603050405020304" pitchFamily="18" charset="0"/>
              </a:defRPr>
            </a:lvl1pPr>
          </a:lstStyle>
          <a:p>
            <a:pPr>
              <a:defRPr/>
            </a:pPr>
            <a:endParaRPr lang="es-ES"/>
          </a:p>
        </p:txBody>
      </p:sp>
      <p:sp>
        <p:nvSpPr>
          <p:cNvPr id="4100" name="Rectangle 1028">
            <a:extLst>
              <a:ext uri="{FF2B5EF4-FFF2-40B4-BE49-F238E27FC236}">
                <a16:creationId xmlns:a16="http://schemas.microsoft.com/office/drawing/2014/main" id="{3FB1519B-BA95-4005-A65D-4E5EEDF44FFE}"/>
              </a:ext>
            </a:extLst>
          </p:cNvPr>
          <p:cNvSpPr>
            <a:spLocks noGrp="1" noChangeArrowheads="1"/>
          </p:cNvSpPr>
          <p:nvPr>
            <p:ph type="ftr" sz="quarter" idx="2"/>
          </p:nvPr>
        </p:nvSpPr>
        <p:spPr bwMode="auto">
          <a:xfrm>
            <a:off x="0" y="9431662"/>
            <a:ext cx="2947815" cy="494976"/>
          </a:xfrm>
          <a:prstGeom prst="rect">
            <a:avLst/>
          </a:prstGeom>
          <a:noFill/>
          <a:ln w="9525">
            <a:noFill/>
            <a:miter lim="800000"/>
            <a:headEnd/>
            <a:tailEnd/>
          </a:ln>
          <a:effectLst/>
        </p:spPr>
        <p:txBody>
          <a:bodyPr vert="horz" wrap="square" lIns="91758" tIns="45881" rIns="91758" bIns="45881" numCol="1" anchor="b" anchorCtr="0" compatLnSpc="1">
            <a:prstTxWarp prst="textNoShape">
              <a:avLst/>
            </a:prstTxWarp>
          </a:bodyPr>
          <a:lstStyle>
            <a:lvl1pPr defTabSz="917059" eaLnBrk="1" hangingPunct="1">
              <a:defRPr sz="1300">
                <a:latin typeface="Times New Roman" panose="02020603050405020304" pitchFamily="18" charset="0"/>
              </a:defRPr>
            </a:lvl1pPr>
          </a:lstStyle>
          <a:p>
            <a:pPr>
              <a:defRPr/>
            </a:pPr>
            <a:endParaRPr lang="es-ES"/>
          </a:p>
        </p:txBody>
      </p:sp>
      <p:sp>
        <p:nvSpPr>
          <p:cNvPr id="4101" name="Rectangle 1029">
            <a:extLst>
              <a:ext uri="{FF2B5EF4-FFF2-40B4-BE49-F238E27FC236}">
                <a16:creationId xmlns:a16="http://schemas.microsoft.com/office/drawing/2014/main" id="{2D55DA19-1469-4133-8F30-2629E9C222C1}"/>
              </a:ext>
            </a:extLst>
          </p:cNvPr>
          <p:cNvSpPr>
            <a:spLocks noGrp="1" noChangeArrowheads="1"/>
          </p:cNvSpPr>
          <p:nvPr>
            <p:ph type="sldNum" sz="quarter" idx="3"/>
          </p:nvPr>
        </p:nvSpPr>
        <p:spPr bwMode="auto">
          <a:xfrm>
            <a:off x="3849861" y="9431662"/>
            <a:ext cx="2947814" cy="494976"/>
          </a:xfrm>
          <a:prstGeom prst="rect">
            <a:avLst/>
          </a:prstGeom>
          <a:noFill/>
          <a:ln w="9525">
            <a:noFill/>
            <a:miter lim="800000"/>
            <a:headEnd/>
            <a:tailEnd/>
          </a:ln>
          <a:effectLst/>
        </p:spPr>
        <p:txBody>
          <a:bodyPr vert="horz" wrap="square" lIns="91758" tIns="45881" rIns="91758" bIns="45881" numCol="1" anchor="b" anchorCtr="0" compatLnSpc="1">
            <a:prstTxWarp prst="textNoShape">
              <a:avLst/>
            </a:prstTxWarp>
          </a:bodyPr>
          <a:lstStyle>
            <a:lvl1pPr algn="r" defTabSz="915988" eaLnBrk="1" hangingPunct="1">
              <a:defRPr sz="1300"/>
            </a:lvl1pPr>
          </a:lstStyle>
          <a:p>
            <a:pPr>
              <a:defRPr/>
            </a:pPr>
            <a:fld id="{4770CE5D-E789-4539-A7B5-FDAE6BF3D875}" type="slidenum">
              <a:rPr lang="es-ES" altLang="es-MX"/>
              <a:pPr>
                <a:defRPr/>
              </a:pPr>
              <a:t>‹Nº›</a:t>
            </a:fld>
            <a:endParaRPr lang="es-ES" altLang="es-MX"/>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7387F24A-15AC-4BD0-AB1F-44FEAFD09B9C}"/>
              </a:ext>
            </a:extLst>
          </p:cNvPr>
          <p:cNvSpPr>
            <a:spLocks noGrp="1"/>
          </p:cNvSpPr>
          <p:nvPr>
            <p:ph type="hdr" sz="quarter"/>
          </p:nvPr>
        </p:nvSpPr>
        <p:spPr>
          <a:xfrm>
            <a:off x="0" y="0"/>
            <a:ext cx="2946275" cy="494976"/>
          </a:xfrm>
          <a:prstGeom prst="rect">
            <a:avLst/>
          </a:prstGeom>
        </p:spPr>
        <p:txBody>
          <a:bodyPr vert="horz" lIns="109363" tIns="54682" rIns="109363" bIns="54682" rtlCol="0"/>
          <a:lstStyle>
            <a:lvl1pPr algn="l" eaLnBrk="1" hangingPunct="1">
              <a:defRPr sz="1400">
                <a:latin typeface="Times New Roman" panose="02020603050405020304" pitchFamily="18" charset="0"/>
              </a:defRPr>
            </a:lvl1pPr>
          </a:lstStyle>
          <a:p>
            <a:pPr>
              <a:defRPr/>
            </a:pPr>
            <a:endParaRPr lang="es-ES_tradnl"/>
          </a:p>
        </p:txBody>
      </p:sp>
      <p:sp>
        <p:nvSpPr>
          <p:cNvPr id="3" name="2 Marcador de fecha">
            <a:extLst>
              <a:ext uri="{FF2B5EF4-FFF2-40B4-BE49-F238E27FC236}">
                <a16:creationId xmlns:a16="http://schemas.microsoft.com/office/drawing/2014/main" id="{1AAF5534-0845-4917-A3DD-17198F3D14F9}"/>
              </a:ext>
            </a:extLst>
          </p:cNvPr>
          <p:cNvSpPr>
            <a:spLocks noGrp="1"/>
          </p:cNvSpPr>
          <p:nvPr>
            <p:ph type="dt" idx="1"/>
          </p:nvPr>
        </p:nvSpPr>
        <p:spPr>
          <a:xfrm>
            <a:off x="3849862" y="0"/>
            <a:ext cx="2946275" cy="494976"/>
          </a:xfrm>
          <a:prstGeom prst="rect">
            <a:avLst/>
          </a:prstGeom>
        </p:spPr>
        <p:txBody>
          <a:bodyPr vert="horz" lIns="109363" tIns="54682" rIns="109363" bIns="54682" rtlCol="0"/>
          <a:lstStyle>
            <a:lvl1pPr algn="r" eaLnBrk="1" hangingPunct="1">
              <a:defRPr sz="1400">
                <a:latin typeface="Times New Roman" panose="02020603050405020304" pitchFamily="18" charset="0"/>
              </a:defRPr>
            </a:lvl1pPr>
          </a:lstStyle>
          <a:p>
            <a:pPr>
              <a:defRPr/>
            </a:pPr>
            <a:fld id="{53B60870-85E3-47A5-890D-1398A913CDEA}" type="datetimeFigureOut">
              <a:rPr lang="es-ES_tradnl"/>
              <a:pPr>
                <a:defRPr/>
              </a:pPr>
              <a:t>26/11/2024</a:t>
            </a:fld>
            <a:endParaRPr lang="es-ES_tradnl"/>
          </a:p>
        </p:txBody>
      </p:sp>
      <p:sp>
        <p:nvSpPr>
          <p:cNvPr id="4" name="3 Marcador de imagen de diapositiva">
            <a:extLst>
              <a:ext uri="{FF2B5EF4-FFF2-40B4-BE49-F238E27FC236}">
                <a16:creationId xmlns:a16="http://schemas.microsoft.com/office/drawing/2014/main" id="{5AA99968-9B77-49D0-8615-175A0EBA31A3}"/>
              </a:ext>
            </a:extLst>
          </p:cNvPr>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109363" tIns="54682" rIns="109363" bIns="54682" rtlCol="0" anchor="ctr"/>
          <a:lstStyle/>
          <a:p>
            <a:pPr lvl="0"/>
            <a:endParaRPr lang="es-ES_tradnl" noProof="0"/>
          </a:p>
        </p:txBody>
      </p:sp>
      <p:sp>
        <p:nvSpPr>
          <p:cNvPr id="5" name="4 Marcador de notas">
            <a:extLst>
              <a:ext uri="{FF2B5EF4-FFF2-40B4-BE49-F238E27FC236}">
                <a16:creationId xmlns:a16="http://schemas.microsoft.com/office/drawing/2014/main" id="{11FB1BD4-CBFE-4E52-9C63-FE965F567F76}"/>
              </a:ext>
            </a:extLst>
          </p:cNvPr>
          <p:cNvSpPr>
            <a:spLocks noGrp="1"/>
          </p:cNvSpPr>
          <p:nvPr>
            <p:ph type="body" sz="quarter" idx="3"/>
          </p:nvPr>
        </p:nvSpPr>
        <p:spPr>
          <a:xfrm>
            <a:off x="680383" y="4714136"/>
            <a:ext cx="5436909" cy="4466648"/>
          </a:xfrm>
          <a:prstGeom prst="rect">
            <a:avLst/>
          </a:prstGeom>
        </p:spPr>
        <p:txBody>
          <a:bodyPr vert="horz" lIns="109363" tIns="54682" rIns="109363" bIns="54682"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ES_tradnl" noProof="0"/>
          </a:p>
        </p:txBody>
      </p:sp>
      <p:sp>
        <p:nvSpPr>
          <p:cNvPr id="6" name="5 Marcador de pie de página">
            <a:extLst>
              <a:ext uri="{FF2B5EF4-FFF2-40B4-BE49-F238E27FC236}">
                <a16:creationId xmlns:a16="http://schemas.microsoft.com/office/drawing/2014/main" id="{17804C52-FE96-461B-99D3-FB110A8B2658}"/>
              </a:ext>
            </a:extLst>
          </p:cNvPr>
          <p:cNvSpPr>
            <a:spLocks noGrp="1"/>
          </p:cNvSpPr>
          <p:nvPr>
            <p:ph type="ftr" sz="quarter" idx="4"/>
          </p:nvPr>
        </p:nvSpPr>
        <p:spPr>
          <a:xfrm>
            <a:off x="0" y="9429968"/>
            <a:ext cx="2946275" cy="494976"/>
          </a:xfrm>
          <a:prstGeom prst="rect">
            <a:avLst/>
          </a:prstGeom>
        </p:spPr>
        <p:txBody>
          <a:bodyPr vert="horz" lIns="109363" tIns="54682" rIns="109363" bIns="54682" rtlCol="0" anchor="b"/>
          <a:lstStyle>
            <a:lvl1pPr algn="l" eaLnBrk="1" hangingPunct="1">
              <a:defRPr sz="1400">
                <a:latin typeface="Times New Roman" panose="02020603050405020304" pitchFamily="18" charset="0"/>
              </a:defRPr>
            </a:lvl1pPr>
          </a:lstStyle>
          <a:p>
            <a:pPr>
              <a:defRPr/>
            </a:pPr>
            <a:endParaRPr lang="es-ES_tradnl"/>
          </a:p>
        </p:txBody>
      </p:sp>
      <p:sp>
        <p:nvSpPr>
          <p:cNvPr id="7" name="6 Marcador de número de diapositiva">
            <a:extLst>
              <a:ext uri="{FF2B5EF4-FFF2-40B4-BE49-F238E27FC236}">
                <a16:creationId xmlns:a16="http://schemas.microsoft.com/office/drawing/2014/main" id="{8BF497ED-4C07-40DA-BAA4-5FE6EC8CD63E}"/>
              </a:ext>
            </a:extLst>
          </p:cNvPr>
          <p:cNvSpPr>
            <a:spLocks noGrp="1"/>
          </p:cNvSpPr>
          <p:nvPr>
            <p:ph type="sldNum" sz="quarter" idx="5"/>
          </p:nvPr>
        </p:nvSpPr>
        <p:spPr>
          <a:xfrm>
            <a:off x="3849862" y="9429968"/>
            <a:ext cx="2946275" cy="494976"/>
          </a:xfrm>
          <a:prstGeom prst="rect">
            <a:avLst/>
          </a:prstGeom>
        </p:spPr>
        <p:txBody>
          <a:bodyPr vert="horz" wrap="square" lIns="109363" tIns="54682" rIns="109363" bIns="54682" numCol="1" anchor="b" anchorCtr="0" compatLnSpc="1">
            <a:prstTxWarp prst="textNoShape">
              <a:avLst/>
            </a:prstTxWarp>
          </a:bodyPr>
          <a:lstStyle>
            <a:lvl1pPr algn="r" eaLnBrk="1" hangingPunct="1">
              <a:defRPr sz="1400"/>
            </a:lvl1pPr>
          </a:lstStyle>
          <a:p>
            <a:pPr>
              <a:defRPr/>
            </a:pPr>
            <a:fld id="{BE6E870D-09E6-43B3-BFF0-B49D23343BC6}" type="slidenum">
              <a:rPr lang="es-ES_tradnl" altLang="es-MX"/>
              <a:pPr>
                <a:defRPr/>
              </a:pPr>
              <a:t>‹Nº›</a:t>
            </a:fld>
            <a:endParaRPr lang="es-ES_tradnl" altLang="es-MX"/>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Marcador de imagen de diapositiva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smtClean="0"/>
          </a:p>
        </p:txBody>
      </p:sp>
      <p:sp>
        <p:nvSpPr>
          <p:cNvPr id="6148" name="Marcador de fecha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C8F093E-C133-42B4-9EA8-B90B534C3853}" type="datetime1">
              <a:rPr lang="es-ES_tradnl" altLang="es-MX" sz="1400" smtClean="0"/>
              <a:pPr/>
              <a:t>26/11/2024</a:t>
            </a:fld>
            <a:endParaRPr lang="es-ES_tradnl" altLang="es-MX" sz="1400" smtClean="0"/>
          </a:p>
        </p:txBody>
      </p:sp>
      <p:sp>
        <p:nvSpPr>
          <p:cNvPr id="6149" name="Marcador de número de diapositiva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C46B5F8-D1AA-4C03-8BC2-D9A9FE649877}" type="slidenum">
              <a:rPr lang="es-ES_tradnl" altLang="es-MX" sz="1400" smtClean="0"/>
              <a:pPr/>
              <a:t>1</a:t>
            </a:fld>
            <a:endParaRPr lang="es-ES_tradnl" altLang="es-MX" sz="14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Marcador de imagen de diapositiva"/>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_tradnl" altLang="es-MX" smtClean="0"/>
          </a:p>
        </p:txBody>
      </p:sp>
      <p:sp>
        <p:nvSpPr>
          <p:cNvPr id="81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C8FB05-C239-46B3-ACEE-738847CEDF78}" type="slidenum">
              <a:rPr lang="es-ES_tradnl" altLang="es-MX" sz="1400" smtClean="0"/>
              <a:pPr/>
              <a:t>2</a:t>
            </a:fld>
            <a:endParaRPr lang="es-ES_tradnl" altLang="es-MX" sz="1400" smtClean="0"/>
          </a:p>
        </p:txBody>
      </p:sp>
      <p:sp>
        <p:nvSpPr>
          <p:cNvPr id="8197" name="4 Marcador de fecha"/>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569239-C200-49DF-BA26-4E7BD020F758}" type="datetime1">
              <a:rPr lang="es-ES_tradnl" altLang="es-MX" sz="1400" smtClean="0"/>
              <a:pPr/>
              <a:t>26/11/2024</a:t>
            </a:fld>
            <a:endParaRPr lang="es-ES_tradnl" altLang="es-MX" sz="1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248013" y="2907637"/>
            <a:ext cx="14144149" cy="2006312"/>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2496026" y="5303944"/>
            <a:ext cx="11648123" cy="23919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MX"/>
          </a:p>
        </p:txBody>
      </p:sp>
      <p:sp>
        <p:nvSpPr>
          <p:cNvPr id="4"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72260FDA-25E7-4DD5-BA1D-8E56DCCBEA76}" type="slidenum">
              <a:rPr lang="es-ES" altLang="es-MX"/>
              <a:pPr>
                <a:defRPr/>
              </a:pPr>
              <a:t>‹Nº›</a:t>
            </a:fld>
            <a:endParaRPr lang="es-ES" altLang="es-MX"/>
          </a:p>
        </p:txBody>
      </p:sp>
    </p:spTree>
    <p:extLst>
      <p:ext uri="{BB962C8B-B14F-4D97-AF65-F5344CB8AC3E}">
        <p14:creationId xmlns:p14="http://schemas.microsoft.com/office/powerpoint/2010/main" val="321687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8715C616-D245-400B-979E-5BBF4A6A9095}" type="slidenum">
              <a:rPr lang="es-ES" altLang="es-MX"/>
              <a:pPr>
                <a:defRPr/>
              </a:pPr>
              <a:t>‹Nº›</a:t>
            </a:fld>
            <a:endParaRPr lang="es-ES" altLang="es-MX"/>
          </a:p>
        </p:txBody>
      </p:sp>
    </p:spTree>
    <p:extLst>
      <p:ext uri="{BB962C8B-B14F-4D97-AF65-F5344CB8AC3E}">
        <p14:creationId xmlns:p14="http://schemas.microsoft.com/office/powerpoint/2010/main" val="91110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856124" y="831992"/>
            <a:ext cx="3533999" cy="7487920"/>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1250056" y="831992"/>
            <a:ext cx="10410305" cy="748792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A27355A1-09B0-42A4-9B13-155CED73E607}" type="slidenum">
              <a:rPr lang="es-ES" altLang="es-MX"/>
              <a:pPr>
                <a:defRPr/>
              </a:pPr>
              <a:t>‹Nº›</a:t>
            </a:fld>
            <a:endParaRPr lang="es-ES" altLang="es-MX"/>
          </a:p>
        </p:txBody>
      </p:sp>
    </p:spTree>
    <p:extLst>
      <p:ext uri="{BB962C8B-B14F-4D97-AF65-F5344CB8AC3E}">
        <p14:creationId xmlns:p14="http://schemas.microsoft.com/office/powerpoint/2010/main" val="141739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8B6A9CBF-5D72-417C-9AD2-834B031C8B13}" type="slidenum">
              <a:rPr lang="es-ES" altLang="es-MX"/>
              <a:pPr>
                <a:defRPr/>
              </a:pPr>
              <a:t>‹Nº›</a:t>
            </a:fld>
            <a:endParaRPr lang="es-ES" altLang="es-MX"/>
          </a:p>
        </p:txBody>
      </p:sp>
    </p:spTree>
    <p:extLst>
      <p:ext uri="{BB962C8B-B14F-4D97-AF65-F5344CB8AC3E}">
        <p14:creationId xmlns:p14="http://schemas.microsoft.com/office/powerpoint/2010/main" val="83122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315308" y="6014604"/>
            <a:ext cx="14144149" cy="1858981"/>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1315308" y="3967125"/>
            <a:ext cx="14144149" cy="204747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4DEC296B-5BB5-4C88-B2D0-3C16DF22AE04}" type="slidenum">
              <a:rPr lang="es-ES" altLang="es-MX"/>
              <a:pPr>
                <a:defRPr/>
              </a:pPr>
              <a:t>‹Nº›</a:t>
            </a:fld>
            <a:endParaRPr lang="es-ES" altLang="es-MX"/>
          </a:p>
        </p:txBody>
      </p:sp>
    </p:spTree>
    <p:extLst>
      <p:ext uri="{BB962C8B-B14F-4D97-AF65-F5344CB8AC3E}">
        <p14:creationId xmlns:p14="http://schemas.microsoft.com/office/powerpoint/2010/main" val="3157275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250053" y="2703972"/>
            <a:ext cx="6972151" cy="56159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8417974" y="2703972"/>
            <a:ext cx="6972152" cy="56159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B5D33439-D23A-4763-8BCD-3FBA45E96F40}" type="slidenum">
              <a:rPr lang="es-ES" altLang="es-MX"/>
              <a:pPr>
                <a:defRPr/>
              </a:pPr>
              <a:t>‹Nº›</a:t>
            </a:fld>
            <a:endParaRPr lang="es-ES" altLang="es-MX"/>
          </a:p>
        </p:txBody>
      </p:sp>
    </p:spTree>
    <p:extLst>
      <p:ext uri="{BB962C8B-B14F-4D97-AF65-F5344CB8AC3E}">
        <p14:creationId xmlns:p14="http://schemas.microsoft.com/office/powerpoint/2010/main" val="422858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832009" y="374831"/>
            <a:ext cx="14976158" cy="1559983"/>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832009" y="2095146"/>
            <a:ext cx="7351451" cy="8731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832009" y="2968303"/>
            <a:ext cx="7351451" cy="53927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8452638" y="2095146"/>
            <a:ext cx="7355528" cy="8731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8452638" y="2968303"/>
            <a:ext cx="7355528" cy="53927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0EAC1D2C-4E3E-4BF9-A4CD-03AA02F09756}" type="slidenum">
              <a:rPr lang="es-ES" altLang="es-MX"/>
              <a:pPr>
                <a:defRPr/>
              </a:pPr>
              <a:t>‹Nº›</a:t>
            </a:fld>
            <a:endParaRPr lang="es-ES" altLang="es-MX"/>
          </a:p>
        </p:txBody>
      </p:sp>
    </p:spTree>
    <p:extLst>
      <p:ext uri="{BB962C8B-B14F-4D97-AF65-F5344CB8AC3E}">
        <p14:creationId xmlns:p14="http://schemas.microsoft.com/office/powerpoint/2010/main" val="2099876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782591FA-C12D-41CE-8114-0264B85976CA}" type="slidenum">
              <a:rPr lang="es-ES" altLang="es-MX"/>
              <a:pPr>
                <a:defRPr/>
              </a:pPr>
              <a:t>‹Nº›</a:t>
            </a:fld>
            <a:endParaRPr lang="es-ES" altLang="es-MX"/>
          </a:p>
        </p:txBody>
      </p:sp>
    </p:spTree>
    <p:extLst>
      <p:ext uri="{BB962C8B-B14F-4D97-AF65-F5344CB8AC3E}">
        <p14:creationId xmlns:p14="http://schemas.microsoft.com/office/powerpoint/2010/main" val="330214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75494"/>
            <a:ext cx="16640175" cy="13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a:extLst>
              <a:ext uri="{FF2B5EF4-FFF2-40B4-BE49-F238E27FC236}">
                <a16:creationId xmlns:a16="http://schemas.microsoft.com/office/drawing/2014/main" id="{1BB3D95E-31E4-497F-9ED0-1A84AC030EC5}"/>
              </a:ext>
            </a:extLst>
          </p:cNvPr>
          <p:cNvSpPr>
            <a:spLocks noGrp="1" noChangeArrowheads="1"/>
          </p:cNvSpPr>
          <p:nvPr>
            <p:ph type="dt" sz="half" idx="10"/>
          </p:nvPr>
        </p:nvSpPr>
        <p:spPr/>
        <p:txBody>
          <a:bodyPr/>
          <a:lstStyle>
            <a:lvl1pPr>
              <a:defRPr/>
            </a:lvl1pPr>
          </a:lstStyle>
          <a:p>
            <a:pPr>
              <a:defRPr/>
            </a:pPr>
            <a:endParaRPr lang="es-ES"/>
          </a:p>
        </p:txBody>
      </p:sp>
      <p:sp>
        <p:nvSpPr>
          <p:cNvPr id="4" name="Rectangle 5">
            <a:extLst>
              <a:ext uri="{FF2B5EF4-FFF2-40B4-BE49-F238E27FC236}">
                <a16:creationId xmlns:a16="http://schemas.microsoft.com/office/drawing/2014/main" id="{84CE2A78-BD99-4B06-A923-F8669AA5EB9D}"/>
              </a:ext>
            </a:extLst>
          </p:cNvPr>
          <p:cNvSpPr>
            <a:spLocks noGrp="1" noChangeArrowheads="1"/>
          </p:cNvSpPr>
          <p:nvPr>
            <p:ph type="ftr" sz="quarter" idx="11"/>
          </p:nvPr>
        </p:nvSpPr>
        <p:spPr/>
        <p:txBody>
          <a:bodyPr/>
          <a:lstStyle>
            <a:lvl1pPr>
              <a:defRPr/>
            </a:lvl1pPr>
          </a:lstStyle>
          <a:p>
            <a:pPr>
              <a:defRPr/>
            </a:pPr>
            <a:endParaRPr lang="es-ES"/>
          </a:p>
        </p:txBody>
      </p:sp>
      <p:sp>
        <p:nvSpPr>
          <p:cNvPr id="5" name="Rectangle 6">
            <a:extLst>
              <a:ext uri="{FF2B5EF4-FFF2-40B4-BE49-F238E27FC236}">
                <a16:creationId xmlns:a16="http://schemas.microsoft.com/office/drawing/2014/main" id="{A78B3D0C-1932-49BE-9902-B15DFEB3B0CD}"/>
              </a:ext>
            </a:extLst>
          </p:cNvPr>
          <p:cNvSpPr>
            <a:spLocks noGrp="1" noChangeArrowheads="1"/>
          </p:cNvSpPr>
          <p:nvPr>
            <p:ph type="sldNum" sz="quarter" idx="12"/>
          </p:nvPr>
        </p:nvSpPr>
        <p:spPr/>
        <p:txBody>
          <a:bodyPr/>
          <a:lstStyle>
            <a:lvl1pPr>
              <a:defRPr/>
            </a:lvl1pPr>
          </a:lstStyle>
          <a:p>
            <a:pPr>
              <a:defRPr/>
            </a:pPr>
            <a:fld id="{BDED9559-A202-46D8-B611-F2BEC79934E2}" type="slidenum">
              <a:rPr lang="es-ES" altLang="es-MX"/>
              <a:pPr>
                <a:defRPr/>
              </a:pPr>
              <a:t>‹Nº›</a:t>
            </a:fld>
            <a:endParaRPr lang="es-ES" altLang="es-MX"/>
          </a:p>
        </p:txBody>
      </p:sp>
    </p:spTree>
    <p:extLst>
      <p:ext uri="{BB962C8B-B14F-4D97-AF65-F5344CB8AC3E}">
        <p14:creationId xmlns:p14="http://schemas.microsoft.com/office/powerpoint/2010/main" val="2457973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832009" y="372664"/>
            <a:ext cx="5475352" cy="1585983"/>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6505170" y="372665"/>
            <a:ext cx="9303000" cy="79884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832009" y="1958648"/>
            <a:ext cx="5475352" cy="64024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1B500319-8312-4CD4-890F-3181D5A3602C}" type="slidenum">
              <a:rPr lang="es-ES" altLang="es-MX"/>
              <a:pPr>
                <a:defRPr/>
              </a:pPr>
              <a:t>‹Nº›</a:t>
            </a:fld>
            <a:endParaRPr lang="es-ES" altLang="es-MX"/>
          </a:p>
        </p:txBody>
      </p:sp>
    </p:spTree>
    <p:extLst>
      <p:ext uri="{BB962C8B-B14F-4D97-AF65-F5344CB8AC3E}">
        <p14:creationId xmlns:p14="http://schemas.microsoft.com/office/powerpoint/2010/main" val="299700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260741" y="6551930"/>
            <a:ext cx="9984105" cy="773493"/>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3260741" y="836325"/>
            <a:ext cx="9984105" cy="56159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3260741" y="7325422"/>
            <a:ext cx="9984105" cy="1098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8E893361-3766-43A0-8B1F-2F023590AC48}"/>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974D4640-5EC2-4756-BF2B-1EF6DC7BC7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E7C70C00-6A17-40DD-B20A-A9F1679E050F}"/>
              </a:ext>
            </a:extLst>
          </p:cNvPr>
          <p:cNvSpPr>
            <a:spLocks noGrp="1" noChangeArrowheads="1"/>
          </p:cNvSpPr>
          <p:nvPr>
            <p:ph type="sldNum" sz="quarter" idx="12"/>
          </p:nvPr>
        </p:nvSpPr>
        <p:spPr>
          <a:ln/>
        </p:spPr>
        <p:txBody>
          <a:bodyPr/>
          <a:lstStyle>
            <a:lvl1pPr>
              <a:defRPr/>
            </a:lvl1pPr>
          </a:lstStyle>
          <a:p>
            <a:pPr>
              <a:defRPr/>
            </a:pPr>
            <a:fld id="{048E6ADE-265B-414E-8592-E0AFBADBBFCD}" type="slidenum">
              <a:rPr lang="es-ES" altLang="es-MX"/>
              <a:pPr>
                <a:defRPr/>
              </a:pPr>
              <a:t>‹Nº›</a:t>
            </a:fld>
            <a:endParaRPr lang="es-ES" altLang="es-MX"/>
          </a:p>
        </p:txBody>
      </p:sp>
    </p:spTree>
    <p:extLst>
      <p:ext uri="{BB962C8B-B14F-4D97-AF65-F5344CB8AC3E}">
        <p14:creationId xmlns:p14="http://schemas.microsoft.com/office/powerpoint/2010/main" val="133302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50056" y="831993"/>
            <a:ext cx="14140070" cy="1559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smtClean="0"/>
              <a:t>Haga clic para modificar el estilo de título del patrón</a:t>
            </a:r>
          </a:p>
        </p:txBody>
      </p:sp>
      <p:sp>
        <p:nvSpPr>
          <p:cNvPr id="1027" name="Rectangle 3"/>
          <p:cNvSpPr>
            <a:spLocks noGrp="1" noChangeArrowheads="1"/>
          </p:cNvSpPr>
          <p:nvPr>
            <p:ph type="body" idx="1"/>
          </p:nvPr>
        </p:nvSpPr>
        <p:spPr bwMode="auto">
          <a:xfrm>
            <a:off x="1250056" y="2703972"/>
            <a:ext cx="14140070" cy="5615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p>
        </p:txBody>
      </p:sp>
      <p:sp>
        <p:nvSpPr>
          <p:cNvPr id="1028" name="Rectangle 4">
            <a:extLst>
              <a:ext uri="{FF2B5EF4-FFF2-40B4-BE49-F238E27FC236}">
                <a16:creationId xmlns:a16="http://schemas.microsoft.com/office/drawing/2014/main" id="{8E893361-3766-43A0-8B1F-2F023590AC48}"/>
              </a:ext>
            </a:extLst>
          </p:cNvPr>
          <p:cNvSpPr>
            <a:spLocks noGrp="1" noChangeArrowheads="1"/>
          </p:cNvSpPr>
          <p:nvPr>
            <p:ph type="dt" sz="half" idx="2"/>
          </p:nvPr>
        </p:nvSpPr>
        <p:spPr bwMode="auto">
          <a:xfrm>
            <a:off x="1250053" y="8527909"/>
            <a:ext cx="3466703" cy="6239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panose="02020603050405020304" pitchFamily="18" charset="0"/>
              </a:defRPr>
            </a:lvl1pPr>
          </a:lstStyle>
          <a:p>
            <a:pPr>
              <a:defRPr/>
            </a:pPr>
            <a:endParaRPr lang="es-ES"/>
          </a:p>
        </p:txBody>
      </p:sp>
      <p:sp>
        <p:nvSpPr>
          <p:cNvPr id="1029" name="Rectangle 5">
            <a:extLst>
              <a:ext uri="{FF2B5EF4-FFF2-40B4-BE49-F238E27FC236}">
                <a16:creationId xmlns:a16="http://schemas.microsoft.com/office/drawing/2014/main" id="{974D4640-5EC2-4756-BF2B-1EF6DC7BC72F}"/>
              </a:ext>
            </a:extLst>
          </p:cNvPr>
          <p:cNvSpPr>
            <a:spLocks noGrp="1" noChangeArrowheads="1"/>
          </p:cNvSpPr>
          <p:nvPr>
            <p:ph type="ftr" sz="quarter" idx="3"/>
          </p:nvPr>
        </p:nvSpPr>
        <p:spPr bwMode="auto">
          <a:xfrm>
            <a:off x="5685393" y="8527909"/>
            <a:ext cx="5269389" cy="6239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panose="02020603050405020304" pitchFamily="18" charset="0"/>
              </a:defRPr>
            </a:lvl1pPr>
          </a:lstStyle>
          <a:p>
            <a:pPr>
              <a:defRPr/>
            </a:pPr>
            <a:endParaRPr lang="es-ES"/>
          </a:p>
        </p:txBody>
      </p:sp>
      <p:sp>
        <p:nvSpPr>
          <p:cNvPr id="1030" name="Rectangle 6">
            <a:extLst>
              <a:ext uri="{FF2B5EF4-FFF2-40B4-BE49-F238E27FC236}">
                <a16:creationId xmlns:a16="http://schemas.microsoft.com/office/drawing/2014/main" id="{E7C70C00-6A17-40DD-B20A-A9F1679E050F}"/>
              </a:ext>
            </a:extLst>
          </p:cNvPr>
          <p:cNvSpPr>
            <a:spLocks noGrp="1" noChangeArrowheads="1"/>
          </p:cNvSpPr>
          <p:nvPr>
            <p:ph type="sldNum" sz="quarter" idx="4"/>
          </p:nvPr>
        </p:nvSpPr>
        <p:spPr bwMode="auto">
          <a:xfrm>
            <a:off x="11923420" y="8527909"/>
            <a:ext cx="3466703" cy="6239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2F71D25-F070-4143-9AB1-7D5F6753CCE4}" type="slidenum">
              <a:rPr lang="es-ES" altLang="es-MX"/>
              <a:pPr>
                <a:defRPr/>
              </a:pPr>
              <a:t>‹Nº›</a:t>
            </a:fld>
            <a:endParaRPr lang="es-ES" altLang="es-MX"/>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5" r:id="rId7"/>
    <p:sldLayoutId id="2147484171" r:id="rId8"/>
    <p:sldLayoutId id="2147484172" r:id="rId9"/>
    <p:sldLayoutId id="2147484173" r:id="rId10"/>
    <p:sldLayoutId id="214748417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rtal.monterrey.gob.mx/transparencia/articulo10-01.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44 Rectángulo"/>
          <p:cNvSpPr>
            <a:spLocks noChangeArrowheads="1"/>
          </p:cNvSpPr>
          <p:nvPr/>
        </p:nvSpPr>
        <p:spPr bwMode="auto">
          <a:xfrm>
            <a:off x="2487615" y="1439863"/>
            <a:ext cx="813752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spcBef>
                <a:spcPct val="0"/>
              </a:spcBef>
              <a:buFontTx/>
              <a:buNone/>
            </a:pPr>
            <a:r>
              <a:rPr lang="es-ES_tradnl" altLang="es-MX" sz="2800" b="1" dirty="0">
                <a:solidFill>
                  <a:srgbClr val="404040"/>
                </a:solidFill>
                <a:latin typeface="Cambria" panose="02040503050406030204" pitchFamily="18" charset="0"/>
                <a:ea typeface="Cambria" panose="02040503050406030204" pitchFamily="18" charset="0"/>
                <a:cs typeface="Cambria" panose="02040503050406030204" pitchFamily="18" charset="0"/>
              </a:rPr>
              <a:t>ESTRUCTURA ORGANIZACIONAL BÁSICA</a:t>
            </a:r>
          </a:p>
        </p:txBody>
      </p:sp>
      <p:grpSp>
        <p:nvGrpSpPr>
          <p:cNvPr id="5123" name="Grupo 26"/>
          <p:cNvGrpSpPr>
            <a:grpSpLocks/>
          </p:cNvGrpSpPr>
          <p:nvPr/>
        </p:nvGrpSpPr>
        <p:grpSpPr bwMode="auto">
          <a:xfrm>
            <a:off x="2415901" y="2863853"/>
            <a:ext cx="11880850" cy="3616325"/>
            <a:chOff x="2136527" y="1019814"/>
            <a:chExt cx="8732037" cy="2934967"/>
          </a:xfrm>
        </p:grpSpPr>
        <p:cxnSp>
          <p:nvCxnSpPr>
            <p:cNvPr id="23" name="22 Conector recto">
              <a:extLst>
                <a:ext uri="{FF2B5EF4-FFF2-40B4-BE49-F238E27FC236}">
                  <a16:creationId xmlns:a16="http://schemas.microsoft.com/office/drawing/2014/main" id="{E925247B-89E8-4F29-834E-26A376EB51A6}"/>
                </a:ext>
              </a:extLst>
            </p:cNvPr>
            <p:cNvCxnSpPr/>
            <p:nvPr/>
          </p:nvCxnSpPr>
          <p:spPr>
            <a:xfrm flipH="1">
              <a:off x="3341791" y="1988688"/>
              <a:ext cx="16335" cy="15125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22 Conector recto">
              <a:extLst>
                <a:ext uri="{FF2B5EF4-FFF2-40B4-BE49-F238E27FC236}">
                  <a16:creationId xmlns:a16="http://schemas.microsoft.com/office/drawing/2014/main" id="{1D27DA69-CAC4-4DA0-88DB-5D272877EA3A}"/>
                </a:ext>
              </a:extLst>
            </p:cNvPr>
            <p:cNvCxnSpPr>
              <a:cxnSpLocks/>
            </p:cNvCxnSpPr>
            <p:nvPr/>
          </p:nvCxnSpPr>
          <p:spPr>
            <a:xfrm>
              <a:off x="6303030" y="1412775"/>
              <a:ext cx="5833" cy="17676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4">
              <a:extLst>
                <a:ext uri="{FF2B5EF4-FFF2-40B4-BE49-F238E27FC236}">
                  <a16:creationId xmlns:a16="http://schemas.microsoft.com/office/drawing/2014/main" id="{C69F9B16-75B0-481E-93E9-48BC36385FDE}"/>
                </a:ext>
              </a:extLst>
            </p:cNvPr>
            <p:cNvSpPr>
              <a:spLocks noChangeArrowheads="1"/>
            </p:cNvSpPr>
            <p:nvPr/>
          </p:nvSpPr>
          <p:spPr bwMode="auto">
            <a:xfrm>
              <a:off x="5093099" y="1019814"/>
              <a:ext cx="2437363" cy="584932"/>
            </a:xfrm>
            <a:prstGeom prst="rect">
              <a:avLst/>
            </a:prstGeom>
            <a:solidFill>
              <a:schemeClr val="bg2"/>
            </a:solidFill>
            <a:ln w="9525">
              <a:noFill/>
              <a:miter lim="800000"/>
              <a:headEnd/>
              <a:tailEnd/>
            </a:ln>
          </p:spPr>
          <p:txBody>
            <a:bodyPr lIns="54000" rIns="5400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s-ES_tradnl" altLang="es-MX" sz="1400" b="1" dirty="0">
                  <a:solidFill>
                    <a:schemeClr val="bg1"/>
                  </a:solidFill>
                  <a:effectLst>
                    <a:outerShdw blurRad="38100" dist="38100" dir="2700000" algn="tl">
                      <a:srgbClr val="000000">
                        <a:alpha val="43137"/>
                      </a:srgbClr>
                    </a:outerShdw>
                  </a:effectLst>
                  <a:latin typeface="Cambria" charset="0"/>
                  <a:ea typeface="Cambria" charset="0"/>
                  <a:cs typeface="Cambria" charset="0"/>
                </a:rPr>
                <a:t>PRESIDENCIA MUNICIPAL DE MONTERREY</a:t>
              </a:r>
            </a:p>
          </p:txBody>
        </p:sp>
        <p:sp>
          <p:nvSpPr>
            <p:cNvPr id="12" name="Rectangle 4">
              <a:extLst>
                <a:ext uri="{FF2B5EF4-FFF2-40B4-BE49-F238E27FC236}">
                  <a16:creationId xmlns:a16="http://schemas.microsoft.com/office/drawing/2014/main" id="{A3A8D5C0-7C78-4E1A-8246-D8DE1F9F2345}"/>
                </a:ext>
              </a:extLst>
            </p:cNvPr>
            <p:cNvSpPr>
              <a:spLocks noChangeArrowheads="1"/>
            </p:cNvSpPr>
            <p:nvPr/>
          </p:nvSpPr>
          <p:spPr bwMode="auto">
            <a:xfrm>
              <a:off x="2136527" y="2277289"/>
              <a:ext cx="2437363" cy="584932"/>
            </a:xfrm>
            <a:prstGeom prst="rect">
              <a:avLst/>
            </a:prstGeom>
            <a:solidFill>
              <a:srgbClr val="FF6600"/>
            </a:solidFill>
            <a:ln w="9525">
              <a:noFill/>
              <a:miter lim="800000"/>
              <a:headEnd/>
              <a:tailEnd/>
            </a:ln>
          </p:spPr>
          <p:txBody>
            <a:bodyPr lIns="54000" rIns="54000" anchor="ctr"/>
            <a:lstStyle/>
            <a:p>
              <a:pPr algn="ctr" eaLnBrk="1" hangingPunct="1"/>
              <a:r>
                <a:rPr lang="es-ES_tradnl" altLang="es-MX" sz="1400" b="1" dirty="0">
                  <a:solidFill>
                    <a:schemeClr val="bg1"/>
                  </a:solidFill>
                  <a:effectLst>
                    <a:outerShdw blurRad="38100" dist="38100" dir="2700000" algn="tl">
                      <a:srgbClr val="000000">
                        <a:alpha val="43137"/>
                      </a:srgbClr>
                    </a:outerShdw>
                  </a:effectLst>
                  <a:latin typeface="Cambria" charset="0"/>
                  <a:ea typeface="Cambria" charset="0"/>
                  <a:cs typeface="Cambria" charset="0"/>
                </a:rPr>
                <a:t>ADMINISTRACIÓN PÚBLICA CENTRAL</a:t>
              </a:r>
            </a:p>
          </p:txBody>
        </p:sp>
        <p:sp>
          <p:nvSpPr>
            <p:cNvPr id="13" name="Rectangle 4">
              <a:extLst>
                <a:ext uri="{FF2B5EF4-FFF2-40B4-BE49-F238E27FC236}">
                  <a16:creationId xmlns:a16="http://schemas.microsoft.com/office/drawing/2014/main" id="{900F2774-7EEF-4598-A4B6-7CB99560E433}"/>
                </a:ext>
              </a:extLst>
            </p:cNvPr>
            <p:cNvSpPr>
              <a:spLocks noChangeArrowheads="1"/>
            </p:cNvSpPr>
            <p:nvPr/>
          </p:nvSpPr>
          <p:spPr bwMode="auto">
            <a:xfrm>
              <a:off x="5093099" y="2287596"/>
              <a:ext cx="2437363" cy="584932"/>
            </a:xfrm>
            <a:prstGeom prst="rect">
              <a:avLst/>
            </a:prstGeom>
            <a:solidFill>
              <a:srgbClr val="FF6600"/>
            </a:solidFill>
            <a:ln w="9525">
              <a:noFill/>
              <a:miter lim="800000"/>
              <a:headEnd/>
              <a:tailEnd/>
            </a:ln>
          </p:spPr>
          <p:txBody>
            <a:bodyPr lIns="54000" rIns="54000" anchor="ctr"/>
            <a:lstStyle/>
            <a:p>
              <a:pPr algn="ctr" eaLnBrk="1" hangingPunct="1"/>
              <a:r>
                <a:rPr lang="es-ES_tradnl" altLang="es-MX" sz="1400" b="1" dirty="0">
                  <a:solidFill>
                    <a:schemeClr val="bg1"/>
                  </a:solidFill>
                  <a:effectLst>
                    <a:outerShdw blurRad="38100" dist="38100" dir="2700000" algn="tl">
                      <a:srgbClr val="000000">
                        <a:alpha val="43137"/>
                      </a:srgbClr>
                    </a:outerShdw>
                  </a:effectLst>
                  <a:latin typeface="Cambria" charset="0"/>
                  <a:ea typeface="Cambria" charset="0"/>
                  <a:cs typeface="Cambria" charset="0"/>
                </a:rPr>
                <a:t>ADMINISTRACIÓN PÚBLICA PARAMUNICIPAL</a:t>
              </a:r>
            </a:p>
          </p:txBody>
        </p:sp>
        <p:sp>
          <p:nvSpPr>
            <p:cNvPr id="14" name="Rectangle 4">
              <a:extLst>
                <a:ext uri="{FF2B5EF4-FFF2-40B4-BE49-F238E27FC236}">
                  <a16:creationId xmlns:a16="http://schemas.microsoft.com/office/drawing/2014/main" id="{B5830E73-7A5D-4BC4-BDA7-E059B72207A6}"/>
                </a:ext>
              </a:extLst>
            </p:cNvPr>
            <p:cNvSpPr>
              <a:spLocks noChangeArrowheads="1"/>
            </p:cNvSpPr>
            <p:nvPr/>
          </p:nvSpPr>
          <p:spPr bwMode="auto">
            <a:xfrm>
              <a:off x="8431201" y="2287596"/>
              <a:ext cx="2437363" cy="584932"/>
            </a:xfrm>
            <a:prstGeom prst="rect">
              <a:avLst/>
            </a:prstGeom>
            <a:solidFill>
              <a:srgbClr val="FF6600"/>
            </a:solidFill>
            <a:ln w="9525">
              <a:noFill/>
              <a:miter lim="800000"/>
              <a:headEnd/>
              <a:tailEnd/>
            </a:ln>
          </p:spPr>
          <p:txBody>
            <a:bodyPr lIns="54000" rIns="54000" anchor="ctr"/>
            <a:lstStyle/>
            <a:p>
              <a:pPr algn="ctr" eaLnBrk="1" hangingPunct="1"/>
              <a:r>
                <a:rPr lang="es-ES_tradnl" altLang="es-MX" sz="1400" b="1" dirty="0">
                  <a:solidFill>
                    <a:schemeClr val="bg1"/>
                  </a:solidFill>
                  <a:effectLst>
                    <a:outerShdw blurRad="38100" dist="38100" dir="2700000" algn="tl">
                      <a:srgbClr val="000000">
                        <a:alpha val="43137"/>
                      </a:srgbClr>
                    </a:outerShdw>
                  </a:effectLst>
                  <a:latin typeface="Cambria" charset="0"/>
                  <a:ea typeface="Cambria" charset="0"/>
                  <a:cs typeface="Cambria" charset="0"/>
                </a:rPr>
                <a:t>TRIBUNAL DE ARBITRAJE</a:t>
              </a:r>
            </a:p>
          </p:txBody>
        </p:sp>
        <p:cxnSp>
          <p:nvCxnSpPr>
            <p:cNvPr id="17" name="Conector angular 16">
              <a:extLst>
                <a:ext uri="{FF2B5EF4-FFF2-40B4-BE49-F238E27FC236}">
                  <a16:creationId xmlns:a16="http://schemas.microsoft.com/office/drawing/2014/main" id="{96787AD4-8459-4F94-8B0A-BEB47E666AEB}"/>
                </a:ext>
              </a:extLst>
            </p:cNvPr>
            <p:cNvCxnSpPr>
              <a:stCxn id="12" idx="0"/>
            </p:cNvCxnSpPr>
            <p:nvPr/>
          </p:nvCxnSpPr>
          <p:spPr>
            <a:xfrm rot="5400000" flipH="1" flipV="1">
              <a:off x="4664109" y="680371"/>
              <a:ext cx="288601" cy="2905234"/>
            </a:xfrm>
            <a:prstGeom prst="bentConnector2">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Conector angular 18">
              <a:extLst>
                <a:ext uri="{FF2B5EF4-FFF2-40B4-BE49-F238E27FC236}">
                  <a16:creationId xmlns:a16="http://schemas.microsoft.com/office/drawing/2014/main" id="{2757F9D8-AA61-4466-BF16-1B2D7D3E93AF}"/>
                </a:ext>
              </a:extLst>
            </p:cNvPr>
            <p:cNvCxnSpPr>
              <a:endCxn id="14" idx="0"/>
            </p:cNvCxnSpPr>
            <p:nvPr/>
          </p:nvCxnSpPr>
          <p:spPr>
            <a:xfrm>
              <a:off x="6261026" y="1988688"/>
              <a:ext cx="3388273" cy="298908"/>
            </a:xfrm>
            <a:prstGeom prst="bentConnector2">
              <a:avLst/>
            </a:prstGeom>
            <a:ln>
              <a:solidFill>
                <a:schemeClr val="tx2"/>
              </a:solidFill>
              <a:prstDash val="dashDot"/>
            </a:ln>
          </p:spPr>
          <p:style>
            <a:lnRef idx="1">
              <a:schemeClr val="accent1"/>
            </a:lnRef>
            <a:fillRef idx="0">
              <a:schemeClr val="accent1"/>
            </a:fillRef>
            <a:effectRef idx="0">
              <a:schemeClr val="accent1"/>
            </a:effectRef>
            <a:fontRef idx="minor">
              <a:schemeClr val="tx1"/>
            </a:fontRef>
          </p:style>
        </p:cxnSp>
        <p:sp>
          <p:nvSpPr>
            <p:cNvPr id="5138" name="Rectangle 4"/>
            <p:cNvSpPr>
              <a:spLocks noChangeArrowheads="1"/>
            </p:cNvSpPr>
            <p:nvPr/>
          </p:nvSpPr>
          <p:spPr bwMode="auto">
            <a:xfrm>
              <a:off x="4896798" y="3369849"/>
              <a:ext cx="1356549" cy="584932"/>
            </a:xfrm>
            <a:prstGeom prst="rect">
              <a:avLst/>
            </a:prstGeom>
            <a:solidFill>
              <a:schemeClr val="bg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p>
              <a:pPr algn="ctr" eaLnBrk="1" hangingPunct="1"/>
              <a:r>
                <a:rPr lang="es-ES_tradnl" altLang="es-MX" sz="1400" b="1">
                  <a:latin typeface="Cambria" panose="02040503050406030204" pitchFamily="18" charset="0"/>
                  <a:ea typeface="Cambria" panose="02040503050406030204" pitchFamily="18" charset="0"/>
                  <a:cs typeface="Cambria" panose="02040503050406030204" pitchFamily="18" charset="0"/>
                </a:rPr>
                <a:t>3 INSTITUTOS </a:t>
              </a:r>
            </a:p>
            <a:p>
              <a:pPr algn="ctr" eaLnBrk="1" hangingPunct="1"/>
              <a:r>
                <a:rPr lang="es-ES_tradnl" altLang="es-MX" sz="1400" b="1">
                  <a:latin typeface="Cambria" panose="02040503050406030204" pitchFamily="18" charset="0"/>
                  <a:ea typeface="Cambria" panose="02040503050406030204" pitchFamily="18" charset="0"/>
                  <a:cs typeface="Cambria" panose="02040503050406030204" pitchFamily="18" charset="0"/>
                </a:rPr>
                <a:t>DESCENTRALIZADOS</a:t>
              </a:r>
            </a:p>
          </p:txBody>
        </p:sp>
        <p:sp>
          <p:nvSpPr>
            <p:cNvPr id="5139" name="Rectangle 4"/>
            <p:cNvSpPr>
              <a:spLocks noChangeArrowheads="1"/>
            </p:cNvSpPr>
            <p:nvPr/>
          </p:nvSpPr>
          <p:spPr bwMode="auto">
            <a:xfrm>
              <a:off x="2136527" y="3369849"/>
              <a:ext cx="2437720" cy="584932"/>
            </a:xfrm>
            <a:prstGeom prst="rect">
              <a:avLst/>
            </a:prstGeom>
            <a:solidFill>
              <a:schemeClr val="bg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_tradnl" altLang="es-MX" sz="1400" b="1" dirty="0" smtClean="0">
                  <a:latin typeface="Cambria" panose="02040503050406030204" pitchFamily="18" charset="0"/>
                  <a:ea typeface="Cambria" panose="02040503050406030204" pitchFamily="18" charset="0"/>
                  <a:cs typeface="Cambria" panose="02040503050406030204" pitchFamily="18" charset="0"/>
                </a:rPr>
                <a:t>13 </a:t>
              </a:r>
              <a:r>
                <a:rPr lang="es-ES_tradnl" altLang="es-MX" sz="1400" b="1" dirty="0">
                  <a:latin typeface="Cambria" panose="02040503050406030204" pitchFamily="18" charset="0"/>
                  <a:ea typeface="Cambria" panose="02040503050406030204" pitchFamily="18" charset="0"/>
                  <a:cs typeface="Cambria" panose="02040503050406030204" pitchFamily="18" charset="0"/>
                </a:rPr>
                <a:t>DEPENDENCIAS CENTRALES</a:t>
              </a:r>
            </a:p>
          </p:txBody>
        </p:sp>
      </p:grpSp>
      <p:cxnSp>
        <p:nvCxnSpPr>
          <p:cNvPr id="5" name="Straight Connector 4">
            <a:extLst>
              <a:ext uri="{FF2B5EF4-FFF2-40B4-BE49-F238E27FC236}">
                <a16:creationId xmlns:a16="http://schemas.microsoft.com/office/drawing/2014/main" id="{2FF2A9C9-606C-400C-BA82-F2C5BA8890E0}"/>
              </a:ext>
            </a:extLst>
          </p:cNvPr>
          <p:cNvCxnSpPr/>
          <p:nvPr/>
        </p:nvCxnSpPr>
        <p:spPr>
          <a:xfrm>
            <a:off x="1843087" y="8496746"/>
            <a:ext cx="12954000" cy="0"/>
          </a:xfrm>
          <a:prstGeom prst="line">
            <a:avLst/>
          </a:prstGeom>
          <a:ln>
            <a:solidFill>
              <a:schemeClr val="bg2"/>
            </a:solidFill>
          </a:ln>
        </p:spPr>
        <p:style>
          <a:lnRef idx="1">
            <a:schemeClr val="dk1"/>
          </a:lnRef>
          <a:fillRef idx="0">
            <a:schemeClr val="dk1"/>
          </a:fillRef>
          <a:effectRef idx="0">
            <a:schemeClr val="dk1"/>
          </a:effectRef>
          <a:fontRef idx="minor">
            <a:schemeClr val="tx1"/>
          </a:fontRef>
        </p:style>
      </p:cxnSp>
      <p:sp>
        <p:nvSpPr>
          <p:cNvPr id="5125" name="Rectangle 4"/>
          <p:cNvSpPr>
            <a:spLocks noChangeArrowheads="1"/>
          </p:cNvSpPr>
          <p:nvPr/>
        </p:nvSpPr>
        <p:spPr bwMode="auto">
          <a:xfrm>
            <a:off x="8224691" y="5759453"/>
            <a:ext cx="1679575" cy="720725"/>
          </a:xfrm>
          <a:prstGeom prst="rect">
            <a:avLst/>
          </a:prstGeom>
          <a:solidFill>
            <a:schemeClr val="bg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p>
            <a:pPr algn="ctr" eaLnBrk="1" hangingPunct="1"/>
            <a:r>
              <a:rPr lang="es-ES_tradnl" altLang="es-MX" sz="1400" b="1" dirty="0">
                <a:latin typeface="Cambria" panose="02040503050406030204" pitchFamily="18" charset="0"/>
                <a:ea typeface="Cambria" panose="02040503050406030204" pitchFamily="18" charset="0"/>
                <a:cs typeface="Cambria" panose="02040503050406030204" pitchFamily="18" charset="0"/>
              </a:rPr>
              <a:t>2 FIDEICOMISOS</a:t>
            </a:r>
          </a:p>
        </p:txBody>
      </p:sp>
      <p:cxnSp>
        <p:nvCxnSpPr>
          <p:cNvPr id="18" name="Conector angular 16">
            <a:extLst>
              <a:ext uri="{FF2B5EF4-FFF2-40B4-BE49-F238E27FC236}">
                <a16:creationId xmlns:a16="http://schemas.microsoft.com/office/drawing/2014/main" id="{382057BF-30D1-4917-9FC8-AFB45C102409}"/>
              </a:ext>
            </a:extLst>
          </p:cNvPr>
          <p:cNvCxnSpPr>
            <a:cxnSpLocks/>
            <a:stCxn id="5138" idx="0"/>
          </p:cNvCxnSpPr>
          <p:nvPr/>
        </p:nvCxnSpPr>
        <p:spPr bwMode="auto">
          <a:xfrm rot="5400000" flipH="1" flipV="1">
            <a:off x="7460186" y="5144297"/>
            <a:ext cx="249237" cy="981075"/>
          </a:xfrm>
          <a:prstGeom prst="bentConnector2">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Conector angular 16">
            <a:extLst>
              <a:ext uri="{FF2B5EF4-FFF2-40B4-BE49-F238E27FC236}">
                <a16:creationId xmlns:a16="http://schemas.microsoft.com/office/drawing/2014/main" id="{73B425C3-E910-4E56-8CC0-E00B2F0D8AA4}"/>
              </a:ext>
            </a:extLst>
          </p:cNvPr>
          <p:cNvCxnSpPr>
            <a:cxnSpLocks/>
          </p:cNvCxnSpPr>
          <p:nvPr/>
        </p:nvCxnSpPr>
        <p:spPr bwMode="auto">
          <a:xfrm rot="16200000" flipV="1">
            <a:off x="8258178" y="5054603"/>
            <a:ext cx="249237" cy="1160463"/>
          </a:xfrm>
          <a:prstGeom prst="bentConnector2">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Rectangle 422">
            <a:extLst>
              <a:ext uri="{FF2B5EF4-FFF2-40B4-BE49-F238E27FC236}">
                <a16:creationId xmlns:a16="http://schemas.microsoft.com/office/drawing/2014/main" id="{1A55DE52-10AB-49FC-B2F7-04D9596429BA}"/>
              </a:ext>
            </a:extLst>
          </p:cNvPr>
          <p:cNvSpPr>
            <a:spLocks noChangeArrowheads="1"/>
          </p:cNvSpPr>
          <p:nvPr/>
        </p:nvSpPr>
        <p:spPr bwMode="auto">
          <a:xfrm>
            <a:off x="2271415" y="8496746"/>
            <a:ext cx="12385376"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defRPr/>
            </a:pPr>
            <a:r>
              <a:rPr lang="es-MX" sz="1000" dirty="0">
                <a:latin typeface="Calibri" panose="020F0502020204030204" pitchFamily="34" charset="0"/>
                <a:cs typeface="Calibri" panose="020F0502020204030204" pitchFamily="34" charset="0"/>
              </a:rPr>
              <a:t>LAS PRESENTES ESTRUCTURAS DERIVAN DEL REGLAMENTO DE LA ADMINISTRACIÓN PÚBLICA MUNICIPAL DE MONTERREY, PUBLICADO EN EL PERIÓDICO OFICIAL DEL ESTADO EL 03 DE ENERO DE 2022, CON ACTUALIZACIÓN PUBLICADA EN EL PERIÓDICO OFICIAL DEL ESTADO EL </a:t>
            </a:r>
            <a:r>
              <a:rPr lang="es-MX" sz="1000" dirty="0" smtClean="0">
                <a:latin typeface="Calibri" panose="020F0502020204030204" pitchFamily="34" charset="0"/>
                <a:cs typeface="Calibri" panose="020F0502020204030204" pitchFamily="34" charset="0"/>
              </a:rPr>
              <a:t>23 </a:t>
            </a:r>
            <a:r>
              <a:rPr lang="es-MX" sz="1000" dirty="0">
                <a:latin typeface="Calibri" panose="020F0502020204030204" pitchFamily="34" charset="0"/>
                <a:cs typeface="Calibri" panose="020F0502020204030204" pitchFamily="34" charset="0"/>
              </a:rPr>
              <a:t>DE </a:t>
            </a:r>
            <a:r>
              <a:rPr lang="es-MX" sz="1000" dirty="0" smtClean="0">
                <a:latin typeface="Calibri" panose="020F0502020204030204" pitchFamily="34" charset="0"/>
                <a:cs typeface="Calibri" panose="020F0502020204030204" pitchFamily="34" charset="0"/>
              </a:rPr>
              <a:t>AGOSTO 2024, </a:t>
            </a:r>
            <a:r>
              <a:rPr lang="es-MX" sz="1000" dirty="0">
                <a:latin typeface="Calibri" panose="020F0502020204030204" pitchFamily="34" charset="0"/>
                <a:cs typeface="Calibri" panose="020F0502020204030204" pitchFamily="34" charset="0"/>
              </a:rPr>
              <a:t>ASÍ COMO DE LOS RESPECTIVOS REGLAMENTOS DE CREACIÓN DE LOS INSTITUTOS DESCENTRALIZADOS Y DEL CONTRATO CONSTITUTIVO DEL FIDEICOMISO, CONSULTE EN LA LIGA  </a:t>
            </a:r>
            <a:r>
              <a:rPr lang="es-MX" sz="1200" dirty="0">
                <a:ln>
                  <a:solidFill>
                    <a:schemeClr val="bg2">
                      <a:lumMod val="75000"/>
                    </a:schemeClr>
                  </a:solidFill>
                </a:ln>
                <a:latin typeface="Calibri" panose="020F0502020204030204" pitchFamily="34" charset="0"/>
                <a:cs typeface="Calibri" panose="020F0502020204030204" pitchFamily="34" charset="0"/>
                <a:hlinkClick r:id="rId3"/>
              </a:rPr>
              <a:t>http://portal.monterrey.gob.mx/transparencia/articulo10-01.html</a:t>
            </a:r>
            <a:endParaRPr lang="en-US" sz="1350" dirty="0">
              <a:ln>
                <a:solidFill>
                  <a:schemeClr val="bg2">
                    <a:lumMod val="75000"/>
                  </a:schemeClr>
                </a:solidFill>
              </a:ln>
              <a:latin typeface="Calibri" panose="020F0502020204030204" pitchFamily="34" charset="0"/>
              <a:cs typeface="Calibri" panose="020F0502020204030204" pitchFamily="34" charset="0"/>
            </a:endParaRPr>
          </a:p>
        </p:txBody>
      </p:sp>
      <p:pic>
        <p:nvPicPr>
          <p:cNvPr id="22" name="Imagen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40567" y="1210974"/>
            <a:ext cx="2337096" cy="93943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44 Rectángulo"/>
          <p:cNvSpPr>
            <a:spLocks noChangeArrowheads="1"/>
          </p:cNvSpPr>
          <p:nvPr/>
        </p:nvSpPr>
        <p:spPr bwMode="auto">
          <a:xfrm>
            <a:off x="1911375" y="-570"/>
            <a:ext cx="84788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spcBef>
                <a:spcPct val="0"/>
              </a:spcBef>
              <a:buFontTx/>
              <a:buNone/>
            </a:pPr>
            <a:r>
              <a:rPr lang="es-ES_tradnl" altLang="es-MX" sz="2000" b="1" dirty="0">
                <a:solidFill>
                  <a:srgbClr val="404040"/>
                </a:solidFill>
                <a:latin typeface="Cambria" panose="02040503050406030204" pitchFamily="18" charset="0"/>
                <a:ea typeface="Cambria" panose="02040503050406030204" pitchFamily="18" charset="0"/>
                <a:cs typeface="Cambria" panose="02040503050406030204" pitchFamily="18" charset="0"/>
              </a:rPr>
              <a:t>ESTRUCTURA ORGANIZACIONAL BÁSICA</a:t>
            </a:r>
          </a:p>
          <a:p>
            <a:pPr eaLnBrk="1" hangingPunct="1">
              <a:lnSpc>
                <a:spcPct val="90000"/>
              </a:lnSpc>
              <a:spcBef>
                <a:spcPct val="0"/>
              </a:spcBef>
              <a:buFontTx/>
              <a:buNone/>
            </a:pPr>
            <a:r>
              <a:rPr lang="es-ES_tradnl" altLang="es-MX" sz="2000" dirty="0">
                <a:solidFill>
                  <a:srgbClr val="404040"/>
                </a:solidFill>
                <a:latin typeface="Cambria" panose="02040503050406030204" pitchFamily="18" charset="0"/>
                <a:ea typeface="Cambria" panose="02040503050406030204" pitchFamily="18" charset="0"/>
                <a:cs typeface="Cambria" panose="02040503050406030204" pitchFamily="18" charset="0"/>
              </a:rPr>
              <a:t>ADMINISTRACIÓN PÚBLICA CENTRAL</a:t>
            </a:r>
            <a:endParaRPr lang="es-ES" altLang="es-MX" sz="2000" dirty="0">
              <a:solidFill>
                <a:srgbClr val="404040"/>
              </a:solidFill>
              <a:latin typeface="Cambria" panose="02040503050406030204" pitchFamily="18" charset="0"/>
              <a:ea typeface="Cambria" panose="02040503050406030204" pitchFamily="18" charset="0"/>
              <a:cs typeface="Cambria" panose="02040503050406030204" pitchFamily="18" charset="0"/>
            </a:endParaRPr>
          </a:p>
        </p:txBody>
      </p:sp>
      <p:graphicFrame>
        <p:nvGraphicFramePr>
          <p:cNvPr id="2" name="Diagrama 1"/>
          <p:cNvGraphicFramePr/>
          <p:nvPr>
            <p:extLst>
              <p:ext uri="{D42A27DB-BD31-4B8C-83A1-F6EECF244321}">
                <p14:modId xmlns:p14="http://schemas.microsoft.com/office/powerpoint/2010/main" val="489088158"/>
              </p:ext>
            </p:extLst>
          </p:nvPr>
        </p:nvGraphicFramePr>
        <p:xfrm>
          <a:off x="1103145" y="837104"/>
          <a:ext cx="14417742" cy="82353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p:cNvSpPr txBox="1"/>
          <p:nvPr/>
        </p:nvSpPr>
        <p:spPr>
          <a:xfrm>
            <a:off x="1394589" y="9132976"/>
            <a:ext cx="6133410" cy="261610"/>
          </a:xfrm>
          <a:prstGeom prst="rect">
            <a:avLst/>
          </a:prstGeom>
          <a:noFill/>
        </p:spPr>
        <p:txBody>
          <a:bodyPr wrap="none" rtlCol="0">
            <a:spAutoFit/>
          </a:bodyPr>
          <a:lstStyle/>
          <a:p>
            <a:pPr lvl="0"/>
            <a:r>
              <a:rPr lang="es-MX" sz="1100" dirty="0">
                <a:latin typeface="Cambria" panose="02040503050406030204" pitchFamily="18" charset="0"/>
              </a:rPr>
              <a:t>Nota</a:t>
            </a:r>
            <a:r>
              <a:rPr lang="es-ES_tradnl" altLang="es-MX" sz="1100" baseline="30000" dirty="0">
                <a:latin typeface="Cambria" panose="02040503050406030204" pitchFamily="18" charset="0"/>
              </a:rPr>
              <a:t>(1)</a:t>
            </a:r>
            <a:r>
              <a:rPr lang="es-MX" sz="1100" dirty="0">
                <a:latin typeface="Cambria" panose="02040503050406030204" pitchFamily="18" charset="0"/>
              </a:rPr>
              <a:t>. Se coloca la leyenda "No Dato" por el acuerdo de reserva con fecha 4 de noviembre de 2021</a:t>
            </a:r>
          </a:p>
        </p:txBody>
      </p:sp>
      <p:pic>
        <p:nvPicPr>
          <p:cNvPr id="3" name="Imagen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152735" y="992"/>
            <a:ext cx="2337096" cy="93943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44 Rectángulo"/>
          <p:cNvSpPr>
            <a:spLocks noChangeArrowheads="1"/>
          </p:cNvSpPr>
          <p:nvPr/>
        </p:nvSpPr>
        <p:spPr bwMode="auto">
          <a:xfrm>
            <a:off x="2487612" y="1295403"/>
            <a:ext cx="8478838"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spcBef>
                <a:spcPct val="0"/>
              </a:spcBef>
              <a:buFontTx/>
              <a:buNone/>
            </a:pPr>
            <a:r>
              <a:rPr lang="es-ES_tradnl" altLang="es-MX" sz="2400" b="1" dirty="0">
                <a:solidFill>
                  <a:srgbClr val="404040"/>
                </a:solidFill>
                <a:latin typeface="Cambria" panose="02040503050406030204" pitchFamily="18" charset="0"/>
                <a:ea typeface="Cambria" panose="02040503050406030204" pitchFamily="18" charset="0"/>
                <a:cs typeface="Cambria" panose="02040503050406030204" pitchFamily="18" charset="0"/>
              </a:rPr>
              <a:t>ESTRUCTURA ORGANIZACIONAL BÁSICA</a:t>
            </a:r>
          </a:p>
          <a:p>
            <a:pPr eaLnBrk="1" hangingPunct="1">
              <a:lnSpc>
                <a:spcPct val="90000"/>
              </a:lnSpc>
              <a:spcBef>
                <a:spcPct val="0"/>
              </a:spcBef>
              <a:buFontTx/>
              <a:buNone/>
            </a:pPr>
            <a:r>
              <a:rPr lang="es-ES_tradnl" altLang="es-MX" sz="2000" dirty="0">
                <a:solidFill>
                  <a:srgbClr val="404040"/>
                </a:solidFill>
                <a:latin typeface="Cambria" panose="02040503050406030204" pitchFamily="18" charset="0"/>
                <a:ea typeface="Cambria" panose="02040503050406030204" pitchFamily="18" charset="0"/>
                <a:cs typeface="Cambria" panose="02040503050406030204" pitchFamily="18" charset="0"/>
              </a:rPr>
              <a:t>ADMINISTRACIÓN PÚBLICA PARAMUNICIPAL</a:t>
            </a:r>
            <a:endParaRPr lang="es-ES" altLang="es-MX" sz="2000" dirty="0">
              <a:solidFill>
                <a:srgbClr val="404040"/>
              </a:solidFill>
              <a:latin typeface="Cambria" panose="02040503050406030204" pitchFamily="18" charset="0"/>
              <a:ea typeface="Cambria" panose="02040503050406030204" pitchFamily="18" charset="0"/>
              <a:cs typeface="Cambria" panose="02040503050406030204" pitchFamily="18" charset="0"/>
            </a:endParaRPr>
          </a:p>
        </p:txBody>
      </p:sp>
      <p:graphicFrame>
        <p:nvGraphicFramePr>
          <p:cNvPr id="15" name="Diagrama 14">
            <a:extLst>
              <a:ext uri="{FF2B5EF4-FFF2-40B4-BE49-F238E27FC236}">
                <a16:creationId xmlns:a16="http://schemas.microsoft.com/office/drawing/2014/main" id="{98218772-5D84-418E-AAE9-241170616988}"/>
              </a:ext>
            </a:extLst>
          </p:cNvPr>
          <p:cNvGraphicFramePr/>
          <p:nvPr>
            <p:extLst>
              <p:ext uri="{D42A27DB-BD31-4B8C-83A1-F6EECF244321}">
                <p14:modId xmlns:p14="http://schemas.microsoft.com/office/powerpoint/2010/main" val="1690603133"/>
              </p:ext>
            </p:extLst>
          </p:nvPr>
        </p:nvGraphicFramePr>
        <p:xfrm>
          <a:off x="3009807" y="2303686"/>
          <a:ext cx="10620560" cy="4966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n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640567" y="1210974"/>
            <a:ext cx="2337096" cy="93943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44 Rectángulo"/>
          <p:cNvSpPr>
            <a:spLocks noChangeArrowheads="1"/>
          </p:cNvSpPr>
          <p:nvPr/>
        </p:nvSpPr>
        <p:spPr bwMode="auto">
          <a:xfrm>
            <a:off x="2487612" y="1295403"/>
            <a:ext cx="8478838"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spcBef>
                <a:spcPct val="0"/>
              </a:spcBef>
              <a:buFontTx/>
              <a:buNone/>
            </a:pPr>
            <a:r>
              <a:rPr lang="es-ES_tradnl" altLang="es-MX" sz="2400" b="1" dirty="0">
                <a:solidFill>
                  <a:srgbClr val="404040"/>
                </a:solidFill>
                <a:latin typeface="Cambria" panose="02040503050406030204" pitchFamily="18" charset="0"/>
                <a:ea typeface="Cambria" panose="02040503050406030204" pitchFamily="18" charset="0"/>
                <a:cs typeface="Cambria" panose="02040503050406030204" pitchFamily="18" charset="0"/>
              </a:rPr>
              <a:t>ESTRUCTURA ORGANIZACIONAL BÁSICA</a:t>
            </a:r>
          </a:p>
          <a:p>
            <a:pPr eaLnBrk="1" hangingPunct="1">
              <a:lnSpc>
                <a:spcPct val="90000"/>
              </a:lnSpc>
              <a:spcBef>
                <a:spcPct val="0"/>
              </a:spcBef>
              <a:buFontTx/>
              <a:buNone/>
            </a:pPr>
            <a:r>
              <a:rPr lang="es-ES_tradnl" altLang="es-MX" sz="2000" dirty="0">
                <a:solidFill>
                  <a:srgbClr val="404040"/>
                </a:solidFill>
                <a:latin typeface="Cambria" panose="02040503050406030204" pitchFamily="18" charset="0"/>
                <a:ea typeface="Cambria" panose="02040503050406030204" pitchFamily="18" charset="0"/>
                <a:cs typeface="Cambria" panose="02040503050406030204" pitchFamily="18" charset="0"/>
              </a:rPr>
              <a:t>TRIBUNAL DE ARBITRAJE </a:t>
            </a:r>
            <a:endParaRPr lang="es-ES" altLang="es-MX" sz="2000" dirty="0">
              <a:solidFill>
                <a:srgbClr val="404040"/>
              </a:solidFill>
              <a:latin typeface="Cambria" panose="02040503050406030204" pitchFamily="18" charset="0"/>
              <a:ea typeface="Cambria" panose="02040503050406030204" pitchFamily="18" charset="0"/>
              <a:cs typeface="Cambria" panose="02040503050406030204" pitchFamily="18" charset="0"/>
            </a:endParaRPr>
          </a:p>
        </p:txBody>
      </p:sp>
      <p:sp>
        <p:nvSpPr>
          <p:cNvPr id="7" name="Rectangle 4">
            <a:extLst>
              <a:ext uri="{FF2B5EF4-FFF2-40B4-BE49-F238E27FC236}">
                <a16:creationId xmlns:a16="http://schemas.microsoft.com/office/drawing/2014/main" id="{130CA390-34CC-4953-B044-AB52FB92855F}"/>
              </a:ext>
            </a:extLst>
          </p:cNvPr>
          <p:cNvSpPr>
            <a:spLocks noChangeArrowheads="1"/>
          </p:cNvSpPr>
          <p:nvPr/>
        </p:nvSpPr>
        <p:spPr bwMode="auto">
          <a:xfrm>
            <a:off x="6448425" y="3335341"/>
            <a:ext cx="3600450" cy="839787"/>
          </a:xfrm>
          <a:prstGeom prst="rect">
            <a:avLst/>
          </a:prstGeom>
          <a:solidFill>
            <a:srgbClr val="FF6600"/>
          </a:solidFill>
          <a:ln w="9525">
            <a:noFill/>
            <a:miter lim="800000"/>
            <a:headEnd/>
            <a:tailEnd/>
          </a:ln>
        </p:spPr>
        <p:txBody>
          <a:bodyPr lIns="54000" rIns="5400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s-ES_tradnl" altLang="es-MX" sz="1400" b="1" dirty="0">
                <a:solidFill>
                  <a:schemeClr val="bg1"/>
                </a:solidFill>
                <a:effectLst>
                  <a:outerShdw blurRad="38100" dist="38100" dir="2700000" algn="tl">
                    <a:srgbClr val="000000"/>
                  </a:outerShdw>
                </a:effectLst>
                <a:latin typeface="Cambria" panose="02040503050406030204" pitchFamily="18" charset="0"/>
                <a:ea typeface="Cambria" panose="02040503050406030204" pitchFamily="18" charset="0"/>
                <a:cs typeface="Cambria" panose="02040503050406030204" pitchFamily="18" charset="0"/>
              </a:rPr>
              <a:t>PRESIDENTE DEL TRIBUNAL </a:t>
            </a:r>
          </a:p>
          <a:p>
            <a:pPr algn="ctr" eaLnBrk="1" hangingPunct="1">
              <a:spcBef>
                <a:spcPct val="0"/>
              </a:spcBef>
              <a:buFontTx/>
              <a:buNone/>
              <a:defRPr/>
            </a:pPr>
            <a:r>
              <a:rPr lang="es-ES_tradnl" altLang="es-MX" sz="1400" b="1" dirty="0">
                <a:solidFill>
                  <a:schemeClr val="bg1"/>
                </a:solidFill>
                <a:effectLst>
                  <a:outerShdw blurRad="38100" dist="38100" dir="2700000" algn="tl">
                    <a:srgbClr val="000000"/>
                  </a:outerShdw>
                </a:effectLst>
                <a:latin typeface="Cambria" panose="02040503050406030204" pitchFamily="18" charset="0"/>
                <a:ea typeface="Cambria" panose="02040503050406030204" pitchFamily="18" charset="0"/>
                <a:cs typeface="Cambria" panose="02040503050406030204" pitchFamily="18" charset="0"/>
              </a:rPr>
              <a:t>DE ARBITRAJE</a:t>
            </a: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40567" y="1210974"/>
            <a:ext cx="2337096" cy="93943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6727</TotalTime>
  <Words>893</Words>
  <Application>Microsoft Office PowerPoint</Application>
  <PresentationFormat>Personalizado</PresentationFormat>
  <Paragraphs>181</Paragraphs>
  <Slides>4</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Calibri</vt:lpstr>
      <vt:lpstr>Cambria</vt:lpstr>
      <vt:lpstr>Times New Roman</vt:lpstr>
      <vt:lpstr>Diseño predeterminado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Claudia Mayela Cruz Gaytan</cp:lastModifiedBy>
  <cp:revision>155</cp:revision>
  <cp:lastPrinted>2024-11-13T18:49:33Z</cp:lastPrinted>
  <dcterms:created xsi:type="dcterms:W3CDTF">2016-07-29T23:50:32Z</dcterms:created>
  <dcterms:modified xsi:type="dcterms:W3CDTF">2024-11-26T18:49:22Z</dcterms:modified>
</cp:coreProperties>
</file>